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6" r:id="rId1"/>
  </p:sldMasterIdLst>
  <p:sldIdLst>
    <p:sldId id="257" r:id="rId2"/>
    <p:sldId id="256" r:id="rId3"/>
  </p:sldIdLst>
  <p:sldSz cx="6858000" cy="8280400"/>
  <p:notesSz cx="6858000" cy="9144000"/>
  <p:defaultTextStyle>
    <a:defPPr>
      <a:defRPr lang="es-ES_trad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753"/>
    <p:restoredTop sz="94722"/>
  </p:normalViewPr>
  <p:slideViewPr>
    <p:cSldViewPr snapToGrid="0" snapToObjects="1">
      <p:cViewPr varScale="1">
        <p:scale>
          <a:sx n="90" d="100"/>
          <a:sy n="90" d="100"/>
        </p:scale>
        <p:origin x="277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355149"/>
            <a:ext cx="5829300" cy="288280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s-ES_tradnl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349128"/>
            <a:ext cx="5143500" cy="1999179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s-ES_tradnl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96C9B-6397-D948-AD4B-628306B2E95F}" type="datetimeFigureOut">
              <a:rPr lang="es-ES_tradnl" smtClean="0"/>
              <a:t>23/05/2019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E3A35-E468-554C-9073-3992FCD86417}" type="slidenum">
              <a:rPr lang="es-ES_tradnl" smtClean="0"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/>
              <a:t>Haga clic para modificar los estilos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96C9B-6397-D948-AD4B-628306B2E95F}" type="datetimeFigureOut">
              <a:rPr lang="es-ES_tradnl" smtClean="0"/>
              <a:t>23/05/2019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E3A35-E468-554C-9073-3992FCD86417}" type="slidenum">
              <a:rPr lang="es-ES_tradnl" smtClean="0"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40855"/>
            <a:ext cx="1478756" cy="7017256"/>
          </a:xfrm>
        </p:spPr>
        <p:txBody>
          <a:bodyPr vert="eaVert"/>
          <a:lstStyle/>
          <a:p>
            <a:r>
              <a:rPr lang="es-ES_tradnl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40855"/>
            <a:ext cx="4350544" cy="7017256"/>
          </a:xfrm>
        </p:spPr>
        <p:txBody>
          <a:bodyPr vert="eaVert"/>
          <a:lstStyle/>
          <a:p>
            <a:pPr lvl="0"/>
            <a:r>
              <a:rPr lang="es-ES_tradnl"/>
              <a:t>Haga clic para modificar los estilos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96C9B-6397-D948-AD4B-628306B2E95F}" type="datetimeFigureOut">
              <a:rPr lang="es-ES_tradnl" smtClean="0"/>
              <a:t>23/05/2019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E3A35-E468-554C-9073-3992FCD86417}" type="slidenum">
              <a:rPr lang="es-ES_tradnl" smtClean="0"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/>
              <a:t>Haga clic para modificar los estilos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96C9B-6397-D948-AD4B-628306B2E95F}" type="datetimeFigureOut">
              <a:rPr lang="es-ES_tradnl" smtClean="0"/>
              <a:t>23/05/2019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E3A35-E468-554C-9073-3992FCD86417}" type="slidenum">
              <a:rPr lang="es-ES_tradnl" smtClean="0"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064352"/>
            <a:ext cx="5915025" cy="3444416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s-ES_tradnl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5541353"/>
            <a:ext cx="5915025" cy="18113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96C9B-6397-D948-AD4B-628306B2E95F}" type="datetimeFigureOut">
              <a:rPr lang="es-ES_tradnl" smtClean="0"/>
              <a:t>23/05/2019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E3A35-E468-554C-9073-3992FCD86417}" type="slidenum">
              <a:rPr lang="es-ES_tradnl" smtClean="0"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204273"/>
            <a:ext cx="2914650" cy="5253838"/>
          </a:xfrm>
        </p:spPr>
        <p:txBody>
          <a:bodyPr/>
          <a:lstStyle/>
          <a:p>
            <a:pPr lvl="0"/>
            <a:r>
              <a:rPr lang="es-ES_tradnl"/>
              <a:t>Haga clic para modificar los estilos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204273"/>
            <a:ext cx="2914650" cy="5253838"/>
          </a:xfrm>
        </p:spPr>
        <p:txBody>
          <a:bodyPr/>
          <a:lstStyle/>
          <a:p>
            <a:pPr lvl="0"/>
            <a:r>
              <a:rPr lang="es-ES_tradnl"/>
              <a:t>Haga clic para modificar los estilos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96C9B-6397-D948-AD4B-628306B2E95F}" type="datetimeFigureOut">
              <a:rPr lang="es-ES_tradnl" smtClean="0"/>
              <a:t>23/05/2019</a:t>
            </a:fld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E3A35-E468-554C-9073-3992FCD86417}" type="slidenum">
              <a:rPr lang="es-ES_tradnl" smtClean="0"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40856"/>
            <a:ext cx="5915025" cy="1600495"/>
          </a:xfrm>
        </p:spPr>
        <p:txBody>
          <a:bodyPr/>
          <a:lstStyle/>
          <a:p>
            <a:r>
              <a:rPr lang="es-ES_tradnl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029849"/>
            <a:ext cx="2901255" cy="994797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_tradnl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024646"/>
            <a:ext cx="2901255" cy="4448799"/>
          </a:xfrm>
        </p:spPr>
        <p:txBody>
          <a:bodyPr/>
          <a:lstStyle/>
          <a:p>
            <a:pPr lvl="0"/>
            <a:r>
              <a:rPr lang="es-ES_tradnl"/>
              <a:t>Haga clic para modificar los estilos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029849"/>
            <a:ext cx="2915543" cy="994797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_tradnl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024646"/>
            <a:ext cx="2915543" cy="4448799"/>
          </a:xfrm>
        </p:spPr>
        <p:txBody>
          <a:bodyPr/>
          <a:lstStyle/>
          <a:p>
            <a:pPr lvl="0"/>
            <a:r>
              <a:rPr lang="es-ES_tradnl"/>
              <a:t>Haga clic para modificar los estilos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96C9B-6397-D948-AD4B-628306B2E95F}" type="datetimeFigureOut">
              <a:rPr lang="es-ES_tradnl" smtClean="0"/>
              <a:t>23/05/2019</a:t>
            </a:fld>
            <a:endParaRPr lang="es-ES_trad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E3A35-E468-554C-9073-3992FCD86417}" type="slidenum">
              <a:rPr lang="es-ES_tradnl" smtClean="0"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96C9B-6397-D948-AD4B-628306B2E95F}" type="datetimeFigureOut">
              <a:rPr lang="es-ES_tradnl" smtClean="0"/>
              <a:t>23/05/2019</a:t>
            </a:fld>
            <a:endParaRPr lang="es-ES_trad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E3A35-E468-554C-9073-3992FCD86417}" type="slidenum">
              <a:rPr lang="es-ES_tradnl" smtClean="0"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96C9B-6397-D948-AD4B-628306B2E95F}" type="datetimeFigureOut">
              <a:rPr lang="es-ES_tradnl" smtClean="0"/>
              <a:t>23/05/2019</a:t>
            </a:fld>
            <a:endParaRPr lang="es-ES_trad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E3A35-E468-554C-9073-3992FCD86417}" type="slidenum">
              <a:rPr lang="es-ES_tradnl" smtClean="0"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52027"/>
            <a:ext cx="2211884" cy="1932093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_tradnl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192226"/>
            <a:ext cx="3471863" cy="588445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s-ES_tradnl"/>
              <a:t>Haga clic para modificar los estilos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484120"/>
            <a:ext cx="2211884" cy="4602140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_tradnl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96C9B-6397-D948-AD4B-628306B2E95F}" type="datetimeFigureOut">
              <a:rPr lang="es-ES_tradnl" smtClean="0"/>
              <a:t>23/05/2019</a:t>
            </a:fld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E3A35-E468-554C-9073-3992FCD86417}" type="slidenum">
              <a:rPr lang="es-ES_tradnl" smtClean="0"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52027"/>
            <a:ext cx="2211884" cy="1932093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_tradnl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192226"/>
            <a:ext cx="3471863" cy="588445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s-ES_tradnl"/>
              <a:t>Arrastre la imagen al marcador de posición o haga clic en el icono para agregarla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484120"/>
            <a:ext cx="2211884" cy="4602140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_tradnl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96C9B-6397-D948-AD4B-628306B2E95F}" type="datetimeFigureOut">
              <a:rPr lang="es-ES_tradnl" smtClean="0"/>
              <a:t>23/05/2019</a:t>
            </a:fld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E3A35-E468-554C-9073-3992FCD86417}" type="slidenum">
              <a:rPr lang="es-ES_tradnl" smtClean="0"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40856"/>
            <a:ext cx="5915025" cy="16004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204273"/>
            <a:ext cx="5915025" cy="52538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/>
              <a:t>Haga clic para modificar los estilos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7674706"/>
            <a:ext cx="1543050" cy="44085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396C9B-6397-D948-AD4B-628306B2E95F}" type="datetimeFigureOut">
              <a:rPr lang="es-ES_tradnl" smtClean="0"/>
              <a:t>23/05/2019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7674706"/>
            <a:ext cx="2314575" cy="44085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7674706"/>
            <a:ext cx="1543050" cy="44085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1E3A35-E468-554C-9073-3992FCD86417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5281380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4B61772-EA04-4AFA-B47A-61540B1D3B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/>
              <a:t>INSTRUCCIONES DE LLENADO INVITACIÓN: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4994D074-112E-412D-A6B5-0CB4515BC24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AutoNum type="arabicPeriod"/>
            </a:pPr>
            <a:r>
              <a:rPr lang="es-CL" dirty="0"/>
              <a:t>Escribir región y ciudad donde será el lanzamiento</a:t>
            </a:r>
          </a:p>
          <a:p>
            <a:pPr marL="457200" indent="-457200">
              <a:buAutoNum type="arabicPeriod"/>
            </a:pPr>
            <a:r>
              <a:rPr lang="es-CL" dirty="0"/>
              <a:t>Escribir lugar del lanzamiento</a:t>
            </a:r>
          </a:p>
          <a:p>
            <a:pPr marL="457200" indent="-457200">
              <a:buAutoNum type="arabicPeriod"/>
            </a:pPr>
            <a:r>
              <a:rPr lang="es-CL" dirty="0"/>
              <a:t>Escribir fecha y hora del lanzamiento</a:t>
            </a:r>
          </a:p>
          <a:p>
            <a:pPr marL="457200" indent="-457200">
              <a:buAutoNum type="arabicPeriod"/>
            </a:pPr>
            <a:r>
              <a:rPr lang="es-CL" dirty="0"/>
              <a:t>Escribir mail al cual deben confirmar la asistencia al lanzamiento</a:t>
            </a:r>
          </a:p>
          <a:p>
            <a:pPr marL="457200" indent="-457200">
              <a:buAutoNum type="arabicPeriod"/>
            </a:pPr>
            <a:r>
              <a:rPr lang="es-CL" dirty="0"/>
              <a:t>Exportar a </a:t>
            </a:r>
            <a:r>
              <a:rPr lang="es-CL" dirty="0" err="1"/>
              <a:t>jpg</a:t>
            </a:r>
            <a:r>
              <a:rPr lang="es-CL" dirty="0"/>
              <a:t> (sólo la lámina 2) y enviar por mail (insertarla en el cuerpo del mail para que se despliegue la imagen)</a:t>
            </a:r>
          </a:p>
          <a:p>
            <a:pPr marL="685800" lvl="2" indent="0">
              <a:buNone/>
            </a:pPr>
            <a:r>
              <a:rPr lang="es-CL" dirty="0"/>
              <a:t>Título del mail: </a:t>
            </a:r>
          </a:p>
          <a:p>
            <a:pPr marL="342900" lvl="1" indent="0">
              <a:buNone/>
            </a:pPr>
            <a:r>
              <a:rPr lang="es-CL" dirty="0"/>
              <a:t>	Invitación lanzamiento regional INNOVA FOSIS, una 	iniciativa de #</a:t>
            </a:r>
            <a:r>
              <a:rPr lang="es-CL" dirty="0" err="1"/>
              <a:t>CompromisoPaís</a:t>
            </a:r>
            <a:endParaRPr lang="es-CL" dirty="0"/>
          </a:p>
          <a:p>
            <a:pPr marL="342900" lvl="1" indent="0">
              <a:buNone/>
            </a:pPr>
            <a:endParaRPr lang="es-CL" dirty="0"/>
          </a:p>
          <a:p>
            <a:pPr marL="342900" lvl="1" indent="0">
              <a:buNone/>
            </a:pPr>
            <a:r>
              <a:rPr lang="es-CL" dirty="0"/>
              <a:t>PD: No alterar las tipografías de los textos</a:t>
            </a:r>
          </a:p>
        </p:txBody>
      </p:sp>
    </p:spTree>
    <p:extLst>
      <p:ext uri="{BB962C8B-B14F-4D97-AF65-F5344CB8AC3E}">
        <p14:creationId xmlns:p14="http://schemas.microsoft.com/office/powerpoint/2010/main" val="40994393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9798983" y="8794617"/>
            <a:ext cx="16258117" cy="4245175"/>
          </a:xfrm>
        </p:spPr>
        <p:txBody>
          <a:bodyPr/>
          <a:lstStyle/>
          <a:p>
            <a:endParaRPr lang="es-ES_tradnl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-5606248" y="10220539"/>
            <a:ext cx="16258117" cy="2943960"/>
          </a:xfrm>
        </p:spPr>
        <p:txBody>
          <a:bodyPr/>
          <a:lstStyle/>
          <a:p>
            <a:endParaRPr lang="es-ES_tradnl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2"/>
          <a:srcRect b="57297"/>
          <a:stretch/>
        </p:blipFill>
        <p:spPr>
          <a:xfrm>
            <a:off x="0" y="-1956594"/>
            <a:ext cx="6887888" cy="4411979"/>
          </a:xfrm>
          <a:prstGeom prst="rect">
            <a:avLst/>
          </a:prstGeom>
        </p:spPr>
      </p:pic>
      <p:grpSp>
        <p:nvGrpSpPr>
          <p:cNvPr id="15" name="Agrupar 14"/>
          <p:cNvGrpSpPr/>
          <p:nvPr/>
        </p:nvGrpSpPr>
        <p:grpSpPr>
          <a:xfrm>
            <a:off x="3" y="3255456"/>
            <a:ext cx="6924926" cy="5039628"/>
            <a:chOff x="3" y="2798256"/>
            <a:chExt cx="6924926" cy="5039628"/>
          </a:xfrm>
        </p:grpSpPr>
        <p:pic>
          <p:nvPicPr>
            <p:cNvPr id="4" name="Imagen 3"/>
            <p:cNvPicPr>
              <a:picLocks noChangeAspect="1"/>
            </p:cNvPicPr>
            <p:nvPr/>
          </p:nvPicPr>
          <p:blipFill rotWithShape="1">
            <a:blip r:embed="rId2"/>
            <a:srcRect t="48744" b="26322"/>
            <a:stretch/>
          </p:blipFill>
          <p:spPr>
            <a:xfrm>
              <a:off x="3" y="3552666"/>
              <a:ext cx="6845523" cy="2560320"/>
            </a:xfrm>
            <a:prstGeom prst="rect">
              <a:avLst/>
            </a:prstGeom>
          </p:spPr>
        </p:pic>
        <p:pic>
          <p:nvPicPr>
            <p:cNvPr id="5" name="Imagen 4"/>
            <p:cNvPicPr>
              <a:picLocks noChangeAspect="1"/>
            </p:cNvPicPr>
            <p:nvPr/>
          </p:nvPicPr>
          <p:blipFill rotWithShape="1">
            <a:blip r:embed="rId2"/>
            <a:srcRect t="87551"/>
            <a:stretch/>
          </p:blipFill>
          <p:spPr>
            <a:xfrm>
              <a:off x="3" y="6582655"/>
              <a:ext cx="6722031" cy="1255229"/>
            </a:xfrm>
            <a:prstGeom prst="rect">
              <a:avLst/>
            </a:prstGeom>
          </p:spPr>
        </p:pic>
        <p:pic>
          <p:nvPicPr>
            <p:cNvPr id="7" name="Imagen 6"/>
            <p:cNvPicPr>
              <a:picLocks noChangeAspect="1"/>
            </p:cNvPicPr>
            <p:nvPr/>
          </p:nvPicPr>
          <p:blipFill rotWithShape="1">
            <a:blip r:embed="rId2"/>
            <a:srcRect l="50508" t="49615" r="10950" b="48708"/>
            <a:stretch/>
          </p:blipFill>
          <p:spPr>
            <a:xfrm>
              <a:off x="389299" y="5932751"/>
              <a:ext cx="2638382" cy="172217"/>
            </a:xfrm>
            <a:prstGeom prst="rect">
              <a:avLst/>
            </a:prstGeom>
          </p:spPr>
        </p:pic>
        <p:pic>
          <p:nvPicPr>
            <p:cNvPr id="8" name="Imagen 7"/>
            <p:cNvPicPr>
              <a:picLocks noChangeAspect="1"/>
            </p:cNvPicPr>
            <p:nvPr/>
          </p:nvPicPr>
          <p:blipFill rotWithShape="1">
            <a:blip r:embed="rId2"/>
            <a:srcRect l="49915" t="52319" b="26322"/>
            <a:stretch/>
          </p:blipFill>
          <p:spPr>
            <a:xfrm>
              <a:off x="3459348" y="3552669"/>
              <a:ext cx="3428543" cy="2193215"/>
            </a:xfrm>
            <a:prstGeom prst="rect">
              <a:avLst/>
            </a:prstGeom>
          </p:spPr>
        </p:pic>
        <p:pic>
          <p:nvPicPr>
            <p:cNvPr id="9" name="Imagen 8"/>
            <p:cNvPicPr>
              <a:picLocks noChangeAspect="1"/>
            </p:cNvPicPr>
            <p:nvPr/>
          </p:nvPicPr>
          <p:blipFill rotWithShape="1">
            <a:blip r:embed="rId3"/>
            <a:srcRect r="88384"/>
            <a:stretch/>
          </p:blipFill>
          <p:spPr>
            <a:xfrm>
              <a:off x="30348" y="2798256"/>
              <a:ext cx="796591" cy="568770"/>
            </a:xfrm>
            <a:prstGeom prst="rect">
              <a:avLst/>
            </a:prstGeom>
          </p:spPr>
        </p:pic>
        <p:pic>
          <p:nvPicPr>
            <p:cNvPr id="10" name="Imagen 9"/>
            <p:cNvPicPr>
              <a:picLocks noChangeAspect="1"/>
            </p:cNvPicPr>
            <p:nvPr/>
          </p:nvPicPr>
          <p:blipFill rotWithShape="1">
            <a:blip r:embed="rId3"/>
            <a:srcRect t="67158"/>
            <a:stretch/>
          </p:blipFill>
          <p:spPr>
            <a:xfrm>
              <a:off x="41887" y="3185561"/>
              <a:ext cx="6858000" cy="186794"/>
            </a:xfrm>
            <a:prstGeom prst="rect">
              <a:avLst/>
            </a:prstGeom>
          </p:spPr>
        </p:pic>
        <p:pic>
          <p:nvPicPr>
            <p:cNvPr id="11" name="Imagen 10"/>
            <p:cNvPicPr>
              <a:picLocks noChangeAspect="1"/>
            </p:cNvPicPr>
            <p:nvPr/>
          </p:nvPicPr>
          <p:blipFill rotWithShape="1">
            <a:blip r:embed="rId3"/>
            <a:srcRect b="79581"/>
            <a:stretch/>
          </p:blipFill>
          <p:spPr>
            <a:xfrm>
              <a:off x="66929" y="2808917"/>
              <a:ext cx="6858000" cy="116137"/>
            </a:xfrm>
            <a:prstGeom prst="rect">
              <a:avLst/>
            </a:prstGeom>
          </p:spPr>
        </p:pic>
        <p:pic>
          <p:nvPicPr>
            <p:cNvPr id="12" name="Imagen 11"/>
            <p:cNvPicPr>
              <a:picLocks noChangeAspect="1"/>
            </p:cNvPicPr>
            <p:nvPr/>
          </p:nvPicPr>
          <p:blipFill rotWithShape="1">
            <a:blip r:embed="rId3"/>
            <a:srcRect l="69719" r="22821"/>
            <a:stretch/>
          </p:blipFill>
          <p:spPr>
            <a:xfrm>
              <a:off x="4811487" y="2804403"/>
              <a:ext cx="511628" cy="568770"/>
            </a:xfrm>
            <a:prstGeom prst="rect">
              <a:avLst/>
            </a:prstGeom>
          </p:spPr>
        </p:pic>
        <p:sp>
          <p:nvSpPr>
            <p:cNvPr id="14" name="CuadroTexto 13"/>
            <p:cNvSpPr txBox="1"/>
            <p:nvPr/>
          </p:nvSpPr>
          <p:spPr>
            <a:xfrm>
              <a:off x="5596538" y="2977950"/>
              <a:ext cx="1125495" cy="2067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s-ES_tradnl"/>
            </a:p>
          </p:txBody>
        </p:sp>
      </p:grpSp>
      <p:sp>
        <p:nvSpPr>
          <p:cNvPr id="17" name="CuadroTexto 16"/>
          <p:cNvSpPr txBox="1"/>
          <p:nvPr/>
        </p:nvSpPr>
        <p:spPr>
          <a:xfrm>
            <a:off x="1884319" y="2751020"/>
            <a:ext cx="32893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b="1" dirty="0"/>
              <a:t>Región Ñuble / Talca</a:t>
            </a:r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F624369D-485C-49C7-A56D-BBF590AC80F9}"/>
              </a:ext>
            </a:extLst>
          </p:cNvPr>
          <p:cNvSpPr txBox="1"/>
          <p:nvPr/>
        </p:nvSpPr>
        <p:spPr>
          <a:xfrm>
            <a:off x="799526" y="3369872"/>
            <a:ext cx="37385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400" dirty="0"/>
              <a:t>TEATRO IF ITALIA, AV. BILBAO 480, PROVIDENCIA </a:t>
            </a: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A0920F92-3DCD-4605-8725-0D742B2BF33B}"/>
              </a:ext>
            </a:extLst>
          </p:cNvPr>
          <p:cNvSpPr txBox="1"/>
          <p:nvPr/>
        </p:nvSpPr>
        <p:spPr>
          <a:xfrm>
            <a:off x="5263045" y="3380631"/>
            <a:ext cx="15921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400" dirty="0"/>
              <a:t>30 MAYO, 9:30 HRS</a:t>
            </a:r>
          </a:p>
        </p:txBody>
      </p:sp>
      <p:sp>
        <p:nvSpPr>
          <p:cNvPr id="13" name="Rectángulo 12">
            <a:extLst>
              <a:ext uri="{FF2B5EF4-FFF2-40B4-BE49-F238E27FC236}">
                <a16:creationId xmlns:a16="http://schemas.microsoft.com/office/drawing/2014/main" id="{27048A6A-80A6-4479-95EF-82FC02CFAB08}"/>
              </a:ext>
            </a:extLst>
          </p:cNvPr>
          <p:cNvSpPr/>
          <p:nvPr/>
        </p:nvSpPr>
        <p:spPr>
          <a:xfrm>
            <a:off x="3528969" y="6064711"/>
            <a:ext cx="2850060" cy="45546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C719DE93-2318-4DF0-A67A-89A66278DC43}"/>
              </a:ext>
            </a:extLst>
          </p:cNvPr>
          <p:cNvSpPr txBox="1"/>
          <p:nvPr/>
        </p:nvSpPr>
        <p:spPr>
          <a:xfrm>
            <a:off x="3617096" y="6075659"/>
            <a:ext cx="24420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1200" dirty="0">
                <a:solidFill>
                  <a:schemeClr val="bg1"/>
                </a:solidFill>
              </a:rPr>
              <a:t>Confirma asistencia al mail </a:t>
            </a:r>
          </a:p>
          <a:p>
            <a:pPr algn="ctr"/>
            <a:r>
              <a:rPr lang="es-ES_tradnl" sz="1200" dirty="0">
                <a:solidFill>
                  <a:schemeClr val="bg1"/>
                </a:solidFill>
              </a:rPr>
              <a:t>xxx@fosis.Gob.cl</a:t>
            </a:r>
          </a:p>
        </p:txBody>
      </p:sp>
    </p:spTree>
    <p:extLst>
      <p:ext uri="{BB962C8B-B14F-4D97-AF65-F5344CB8AC3E}">
        <p14:creationId xmlns:p14="http://schemas.microsoft.com/office/powerpoint/2010/main" val="172370514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35</TotalTime>
  <Words>94</Words>
  <Application>Microsoft Office PowerPoint</Application>
  <PresentationFormat>Personalizado</PresentationFormat>
  <Paragraphs>15</Paragraphs>
  <Slides>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Tema de Office</vt:lpstr>
      <vt:lpstr>INSTRUCCIONES DE LLENADO INVITACIÓN: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Usuario de Microsoft Office</dc:creator>
  <cp:lastModifiedBy>Maria Jose Alessandri Cruzat</cp:lastModifiedBy>
  <cp:revision>5</cp:revision>
  <dcterms:created xsi:type="dcterms:W3CDTF">2019-05-23T21:23:31Z</dcterms:created>
  <dcterms:modified xsi:type="dcterms:W3CDTF">2019-05-23T22:16:01Z</dcterms:modified>
</cp:coreProperties>
</file>