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6858000" cy="54721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7" d="100"/>
          <a:sy n="77" d="100"/>
        </p:scale>
        <p:origin x="2198" y="9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Jose Alessandri Cruzat" userId="801260cc-c1fa-4571-911d-4245034c2385" providerId="ADAL" clId="{8B3C5384-99CD-4257-A8C2-0047917059C9}"/>
    <pc:docChg chg="undo modSld">
      <pc:chgData name="Maria Jose Alessandri Cruzat" userId="801260cc-c1fa-4571-911d-4245034c2385" providerId="ADAL" clId="{8B3C5384-99CD-4257-A8C2-0047917059C9}" dt="2019-05-31T13:42:11.708" v="56" actId="1036"/>
      <pc:docMkLst>
        <pc:docMk/>
      </pc:docMkLst>
      <pc:sldChg chg="addSp modSp">
        <pc:chgData name="Maria Jose Alessandri Cruzat" userId="801260cc-c1fa-4571-911d-4245034c2385" providerId="ADAL" clId="{8B3C5384-99CD-4257-A8C2-0047917059C9}" dt="2019-05-31T13:42:11.708" v="56" actId="1036"/>
        <pc:sldMkLst>
          <pc:docMk/>
          <pc:sldMk cId="533099015" sldId="256"/>
        </pc:sldMkLst>
        <pc:spChg chg="mod">
          <ac:chgData name="Maria Jose Alessandri Cruzat" userId="801260cc-c1fa-4571-911d-4245034c2385" providerId="ADAL" clId="{8B3C5384-99CD-4257-A8C2-0047917059C9}" dt="2019-05-31T13:41:35.463" v="45" actId="164"/>
          <ac:spMkLst>
            <pc:docMk/>
            <pc:sldMk cId="533099015" sldId="256"/>
            <ac:spMk id="4" creationId="{E4CC812D-7048-435F-9B2B-754F820FBC18}"/>
          </ac:spMkLst>
        </pc:spChg>
        <pc:spChg chg="mod">
          <ac:chgData name="Maria Jose Alessandri Cruzat" userId="801260cc-c1fa-4571-911d-4245034c2385" providerId="ADAL" clId="{8B3C5384-99CD-4257-A8C2-0047917059C9}" dt="2019-05-31T13:41:35.463" v="45" actId="164"/>
          <ac:spMkLst>
            <pc:docMk/>
            <pc:sldMk cId="533099015" sldId="256"/>
            <ac:spMk id="6" creationId="{522E80D1-97C8-4E09-8C8F-A7AF65EE99CF}"/>
          </ac:spMkLst>
        </pc:spChg>
        <pc:spChg chg="mod">
          <ac:chgData name="Maria Jose Alessandri Cruzat" userId="801260cc-c1fa-4571-911d-4245034c2385" providerId="ADAL" clId="{8B3C5384-99CD-4257-A8C2-0047917059C9}" dt="2019-05-31T13:41:23.292" v="44" actId="1036"/>
          <ac:spMkLst>
            <pc:docMk/>
            <pc:sldMk cId="533099015" sldId="256"/>
            <ac:spMk id="7" creationId="{B5C646BC-B674-49B3-9D07-A39074270B27}"/>
          </ac:spMkLst>
        </pc:spChg>
        <pc:spChg chg="mod">
          <ac:chgData name="Maria Jose Alessandri Cruzat" userId="801260cc-c1fa-4571-911d-4245034c2385" providerId="ADAL" clId="{8B3C5384-99CD-4257-A8C2-0047917059C9}" dt="2019-05-31T13:42:11.708" v="56" actId="1036"/>
          <ac:spMkLst>
            <pc:docMk/>
            <pc:sldMk cId="533099015" sldId="256"/>
            <ac:spMk id="9" creationId="{D9CD4A6B-F442-4E44-A611-AFFE561AE8CB}"/>
          </ac:spMkLst>
        </pc:spChg>
        <pc:grpChg chg="add mod ord">
          <ac:chgData name="Maria Jose Alessandri Cruzat" userId="801260cc-c1fa-4571-911d-4245034c2385" providerId="ADAL" clId="{8B3C5384-99CD-4257-A8C2-0047917059C9}" dt="2019-05-31T13:42:03.568" v="55" actId="1036"/>
          <ac:grpSpMkLst>
            <pc:docMk/>
            <pc:sldMk cId="533099015" sldId="256"/>
            <ac:grpSpMk id="11" creationId="{8323F03D-7E71-416E-B3C0-61D9445DDD1F}"/>
          </ac:grpSpMkLst>
        </pc:grpChg>
        <pc:picChg chg="mod">
          <ac:chgData name="Maria Jose Alessandri Cruzat" userId="801260cc-c1fa-4571-911d-4245034c2385" providerId="ADAL" clId="{8B3C5384-99CD-4257-A8C2-0047917059C9}" dt="2019-05-31T13:41:35.463" v="45" actId="164"/>
          <ac:picMkLst>
            <pc:docMk/>
            <pc:sldMk cId="533099015" sldId="256"/>
            <ac:picMk id="5" creationId="{07BE3BE4-6141-4FA7-957B-9F90F872C57B}"/>
          </ac:picMkLst>
        </pc:picChg>
        <pc:picChg chg="mod">
          <ac:chgData name="Maria Jose Alessandri Cruzat" userId="801260cc-c1fa-4571-911d-4245034c2385" providerId="ADAL" clId="{8B3C5384-99CD-4257-A8C2-0047917059C9}" dt="2019-05-31T13:41:35.463" v="45" actId="164"/>
          <ac:picMkLst>
            <pc:docMk/>
            <pc:sldMk cId="533099015" sldId="256"/>
            <ac:picMk id="8" creationId="{6EEF5D5D-1BFE-4E85-AD73-1F977A7D7BB6}"/>
          </ac:picMkLst>
        </pc:picChg>
        <pc:picChg chg="mod">
          <ac:chgData name="Maria Jose Alessandri Cruzat" userId="801260cc-c1fa-4571-911d-4245034c2385" providerId="ADAL" clId="{8B3C5384-99CD-4257-A8C2-0047917059C9}" dt="2019-05-31T13:41:35.463" v="45" actId="164"/>
          <ac:picMkLst>
            <pc:docMk/>
            <pc:sldMk cId="533099015" sldId="256"/>
            <ac:picMk id="10" creationId="{EBF1DF2B-EBAB-4D5E-B20D-B9FD0D4181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95552"/>
            <a:ext cx="5829300" cy="19051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874127"/>
            <a:ext cx="5143500" cy="132116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467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851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91339"/>
            <a:ext cx="1478756" cy="46373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91339"/>
            <a:ext cx="4350544" cy="4637363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289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872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364230"/>
            <a:ext cx="5915025" cy="227624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662011"/>
            <a:ext cx="5915025" cy="11970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8274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456697"/>
            <a:ext cx="2914650" cy="347200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456697"/>
            <a:ext cx="2914650" cy="347200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21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91340"/>
            <a:ext cx="5915025" cy="105768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341428"/>
            <a:ext cx="2901255" cy="65741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998841"/>
            <a:ext cx="2901255" cy="293999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341428"/>
            <a:ext cx="2915543" cy="65741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998841"/>
            <a:ext cx="2915543" cy="293999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813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112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821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4808"/>
            <a:ext cx="2211884" cy="12768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87884"/>
            <a:ext cx="3471863" cy="38887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641634"/>
            <a:ext cx="2211884" cy="304133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741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4808"/>
            <a:ext cx="2211884" cy="12768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87884"/>
            <a:ext cx="3471863" cy="38887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641634"/>
            <a:ext cx="2211884" cy="304133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733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91340"/>
            <a:ext cx="5915025" cy="1057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456697"/>
            <a:ext cx="5915025" cy="3472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071839"/>
            <a:ext cx="1543050" cy="291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CCD76-13DC-471B-9897-9A8A8D3FB160}" type="datetimeFigureOut">
              <a:rPr lang="es-CL" smtClean="0"/>
              <a:t>31-05-2019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071839"/>
            <a:ext cx="2314575" cy="291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071839"/>
            <a:ext cx="1543050" cy="291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4C4DD-8259-4157-9C91-66972340AA2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056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8323F03D-7E71-416E-B3C0-61D9445DDD1F}"/>
              </a:ext>
            </a:extLst>
          </p:cNvPr>
          <p:cNvGrpSpPr/>
          <p:nvPr/>
        </p:nvGrpSpPr>
        <p:grpSpPr>
          <a:xfrm>
            <a:off x="1" y="-1826110"/>
            <a:ext cx="6858000" cy="7299478"/>
            <a:chOff x="1" y="-1835942"/>
            <a:chExt cx="6858000" cy="7299478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E4CC812D-7048-435F-9B2B-754F820FBC18}"/>
                </a:ext>
              </a:extLst>
            </p:cNvPr>
            <p:cNvSpPr/>
            <p:nvPr/>
          </p:nvSpPr>
          <p:spPr>
            <a:xfrm>
              <a:off x="1" y="3039344"/>
              <a:ext cx="6858000" cy="2424192"/>
            </a:xfrm>
            <a:prstGeom prst="rect">
              <a:avLst/>
            </a:prstGeom>
            <a:solidFill>
              <a:srgbClr val="FFBE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L" sz="1801" dirty="0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7BE3BE4-6141-4FA7-957B-9F90F872C5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429"/>
            <a:stretch/>
          </p:blipFill>
          <p:spPr>
            <a:xfrm>
              <a:off x="1" y="-1835942"/>
              <a:ext cx="6858000" cy="4839757"/>
            </a:xfrm>
            <a:prstGeom prst="rect">
              <a:avLst/>
            </a:prstGeom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522E80D1-97C8-4E09-8C8F-A7AF65EE99CF}"/>
                </a:ext>
              </a:extLst>
            </p:cNvPr>
            <p:cNvSpPr/>
            <p:nvPr/>
          </p:nvSpPr>
          <p:spPr>
            <a:xfrm>
              <a:off x="4185139" y="3232773"/>
              <a:ext cx="1441938" cy="1441938"/>
            </a:xfrm>
            <a:prstGeom prst="ellipse">
              <a:avLst/>
            </a:prstGeom>
            <a:solidFill>
              <a:srgbClr val="FE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L" sz="1801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6EEF5D5D-1BFE-4E85-AD73-1F977A7D7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308" r="39744"/>
            <a:stretch/>
          </p:blipFill>
          <p:spPr>
            <a:xfrm>
              <a:off x="8794" y="3039344"/>
              <a:ext cx="4132386" cy="1899140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EBF1DF2B-EBAB-4D5E-B20D-B9FD0D4181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308" r="84401"/>
            <a:stretch/>
          </p:blipFill>
          <p:spPr>
            <a:xfrm>
              <a:off x="5627083" y="3041442"/>
              <a:ext cx="1069729" cy="1899140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B5C646BC-B674-49B3-9D07-A39074270B27}"/>
              </a:ext>
            </a:extLst>
          </p:cNvPr>
          <p:cNvSpPr txBox="1"/>
          <p:nvPr/>
        </p:nvSpPr>
        <p:spPr>
          <a:xfrm>
            <a:off x="4326442" y="3441501"/>
            <a:ext cx="11769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X DE MAYO,</a:t>
            </a:r>
          </a:p>
          <a:p>
            <a:pPr algn="ctr"/>
            <a:r>
              <a:rPr lang="es-CL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XXXXXXXXXXXX </a:t>
            </a:r>
          </a:p>
          <a:p>
            <a:pPr algn="ctr"/>
            <a:r>
              <a:rPr lang="es-CL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XXXXXX LUGAR,</a:t>
            </a:r>
          </a:p>
          <a:p>
            <a:pPr algn="ctr"/>
            <a:r>
              <a:rPr lang="es-CL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X:XX HRS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9CD4A6B-F442-4E44-A611-AFFE561AE8CB}"/>
              </a:ext>
            </a:extLst>
          </p:cNvPr>
          <p:cNvSpPr txBox="1"/>
          <p:nvPr/>
        </p:nvSpPr>
        <p:spPr>
          <a:xfrm>
            <a:off x="710256" y="4805884"/>
            <a:ext cx="5359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2000" b="1" dirty="0">
                <a:latin typeface="Bahnschrift SemiBold Condensed" panose="020B0502040204020203" pitchFamily="34" charset="0"/>
              </a:rPr>
              <a:t>CONFIRMA TU ASISTENCIA AL MAIL XXXXXXXXXX@FOSIS.GOB.CL</a:t>
            </a:r>
          </a:p>
        </p:txBody>
      </p:sp>
    </p:spTree>
    <p:extLst>
      <p:ext uri="{BB962C8B-B14F-4D97-AF65-F5344CB8AC3E}">
        <p14:creationId xmlns:p14="http://schemas.microsoft.com/office/powerpoint/2010/main" val="533099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24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Bahnschrift SemiBold Condensed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Jose Alessandri Cruzat</dc:creator>
  <cp:lastModifiedBy>Maria Jose Alessandri Cruzat</cp:lastModifiedBy>
  <cp:revision>1</cp:revision>
  <dcterms:created xsi:type="dcterms:W3CDTF">2019-05-31T13:28:37Z</dcterms:created>
  <dcterms:modified xsi:type="dcterms:W3CDTF">2019-05-31T13:42:17Z</dcterms:modified>
</cp:coreProperties>
</file>