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63" r:id="rId3"/>
    <p:sldId id="257" r:id="rId4"/>
    <p:sldId id="258" r:id="rId5"/>
    <p:sldId id="264" r:id="rId6"/>
    <p:sldId id="259" r:id="rId7"/>
    <p:sldId id="260" r:id="rId8"/>
    <p:sldId id="262" r:id="rId9"/>
    <p:sldId id="265" r:id="rId10"/>
    <p:sldId id="266" r:id="rId11"/>
    <p:sldId id="268" r:id="rId12"/>
  </p:sldIdLst>
  <p:sldSz cx="9144000" cy="6858000" type="letter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C55"/>
    <a:srgbClr val="FFCD01"/>
    <a:srgbClr val="5855D7"/>
    <a:srgbClr val="007AFF"/>
    <a:srgbClr val="FF9500"/>
    <a:srgbClr val="2D2E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448AAA-9C07-4139-B5C7-A5EE8D51A643}" v="2" dt="2022-05-13T20:04:57.7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1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BB448AAA-9C07-4139-B5C7-A5EE8D51A643}"/>
    <pc:docChg chg="undo custSel modSld">
      <pc:chgData name="Ximena Gómez Jofré" userId="afcf3324-c8ba-4a82-8926-f52afa4511f4" providerId="ADAL" clId="{BB448AAA-9C07-4139-B5C7-A5EE8D51A643}" dt="2022-05-13T20:05:46.714" v="86" actId="20577"/>
      <pc:docMkLst>
        <pc:docMk/>
      </pc:docMkLst>
      <pc:sldChg chg="modSp mod">
        <pc:chgData name="Ximena Gómez Jofré" userId="afcf3324-c8ba-4a82-8926-f52afa4511f4" providerId="ADAL" clId="{BB448AAA-9C07-4139-B5C7-A5EE8D51A643}" dt="2022-05-13T20:01:31.068" v="7" actId="6549"/>
        <pc:sldMkLst>
          <pc:docMk/>
          <pc:sldMk cId="2107346326" sldId="256"/>
        </pc:sldMkLst>
        <pc:spChg chg="mod">
          <ac:chgData name="Ximena Gómez Jofré" userId="afcf3324-c8ba-4a82-8926-f52afa4511f4" providerId="ADAL" clId="{BB448AAA-9C07-4139-B5C7-A5EE8D51A643}" dt="2022-05-13T20:01:31.068" v="7" actId="6549"/>
          <ac:spMkLst>
            <pc:docMk/>
            <pc:sldMk cId="2107346326" sldId="256"/>
            <ac:spMk id="2" creationId="{324A0AA5-19BF-43A6-913E-69F2D32268B0}"/>
          </ac:spMkLst>
        </pc:spChg>
      </pc:sldChg>
      <pc:sldChg chg="modSp">
        <pc:chgData name="Ximena Gómez Jofré" userId="afcf3324-c8ba-4a82-8926-f52afa4511f4" providerId="ADAL" clId="{BB448AAA-9C07-4139-B5C7-A5EE8D51A643}" dt="2022-05-13T20:04:55.065" v="65"/>
        <pc:sldMkLst>
          <pc:docMk/>
          <pc:sldMk cId="1886660839" sldId="259"/>
        </pc:sldMkLst>
        <pc:graphicFrameChg chg="mod">
          <ac:chgData name="Ximena Gómez Jofré" userId="afcf3324-c8ba-4a82-8926-f52afa4511f4" providerId="ADAL" clId="{BB448AAA-9C07-4139-B5C7-A5EE8D51A643}" dt="2022-05-13T20:04:55.065" v="65"/>
          <ac:graphicFrameMkLst>
            <pc:docMk/>
            <pc:sldMk cId="1886660839" sldId="259"/>
            <ac:graphicFrameMk id="2" creationId="{13383DDF-CF4C-4DC1-8C5C-CB193A380F38}"/>
          </ac:graphicFrameMkLst>
        </pc:graphicFrameChg>
      </pc:sldChg>
      <pc:sldChg chg="modSp mod">
        <pc:chgData name="Ximena Gómez Jofré" userId="afcf3324-c8ba-4a82-8926-f52afa4511f4" providerId="ADAL" clId="{BB448AAA-9C07-4139-B5C7-A5EE8D51A643}" dt="2022-05-13T20:02:07.788" v="64" actId="20577"/>
        <pc:sldMkLst>
          <pc:docMk/>
          <pc:sldMk cId="412117277" sldId="263"/>
        </pc:sldMkLst>
        <pc:spChg chg="mod">
          <ac:chgData name="Ximena Gómez Jofré" userId="afcf3324-c8ba-4a82-8926-f52afa4511f4" providerId="ADAL" clId="{BB448AAA-9C07-4139-B5C7-A5EE8D51A643}" dt="2022-05-13T20:02:07.788" v="64" actId="20577"/>
          <ac:spMkLst>
            <pc:docMk/>
            <pc:sldMk cId="412117277" sldId="263"/>
            <ac:spMk id="4" creationId="{F0BC9A2C-E61D-4DE7-BEE8-8A6C12D0E37C}"/>
          </ac:spMkLst>
        </pc:spChg>
      </pc:sldChg>
      <pc:sldChg chg="modSp mod">
        <pc:chgData name="Ximena Gómez Jofré" userId="afcf3324-c8ba-4a82-8926-f52afa4511f4" providerId="ADAL" clId="{BB448AAA-9C07-4139-B5C7-A5EE8D51A643}" dt="2022-05-13T20:05:46.714" v="86" actId="20577"/>
        <pc:sldMkLst>
          <pc:docMk/>
          <pc:sldMk cId="2691009650" sldId="266"/>
        </pc:sldMkLst>
        <pc:spChg chg="mod">
          <ac:chgData name="Ximena Gómez Jofré" userId="afcf3324-c8ba-4a82-8926-f52afa4511f4" providerId="ADAL" clId="{BB448AAA-9C07-4139-B5C7-A5EE8D51A643}" dt="2022-05-13T20:05:46.714" v="86" actId="20577"/>
          <ac:spMkLst>
            <pc:docMk/>
            <pc:sldMk cId="2691009650" sldId="266"/>
            <ac:spMk id="3" creationId="{14B4B4CB-B990-4706-BA43-2A1095C1E65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5FA2E3-2559-4460-8A4B-5EA38B821FA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C11FA3C-81DE-4618-96D6-3A5EEF135438}">
      <dgm:prSet phldrT="[Texto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/>
        <a:lstStyle/>
        <a:p>
          <a:pPr algn="l"/>
          <a:r>
            <a:rPr lang="es-CL" sz="1800" b="1" dirty="0">
              <a:solidFill>
                <a:srgbClr val="5855D7"/>
              </a:solidFill>
            </a:rPr>
            <a:t>Proceso que se activa cuando el organismo detecta algún peligro, amenaza o desequilibrio</a:t>
          </a:r>
          <a:r>
            <a:rPr lang="es-CL" sz="1600" dirty="0">
              <a:solidFill>
                <a:srgbClr val="5855D7"/>
              </a:solidFill>
            </a:rPr>
            <a:t>. </a:t>
          </a:r>
        </a:p>
      </dgm:t>
    </dgm:pt>
    <dgm:pt modelId="{7036E619-E420-4346-9864-47A4D37DD598}" type="parTrans" cxnId="{2281D25D-63D7-4902-94BA-CDCBFC6E8686}">
      <dgm:prSet/>
      <dgm:spPr/>
      <dgm:t>
        <a:bodyPr/>
        <a:lstStyle/>
        <a:p>
          <a:endParaRPr lang="es-CL"/>
        </a:p>
      </dgm:t>
    </dgm:pt>
    <dgm:pt modelId="{D40CBE46-CE03-40A3-87DF-477E6D6F889B}" type="sibTrans" cxnId="{2281D25D-63D7-4902-94BA-CDCBFC6E8686}">
      <dgm:prSet/>
      <dgm:spPr/>
      <dgm:t>
        <a:bodyPr/>
        <a:lstStyle/>
        <a:p>
          <a:endParaRPr lang="es-CL"/>
        </a:p>
      </dgm:t>
    </dgm:pt>
    <dgm:pt modelId="{74A1D5B5-E9A5-4340-A36D-1C13C7582036}">
      <dgm:prSet phldrT="[Texto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/>
        <a:lstStyle/>
        <a:p>
          <a:pPr algn="just"/>
          <a:r>
            <a:rPr lang="es-CL" sz="1800" b="1" dirty="0">
              <a:solidFill>
                <a:srgbClr val="007AFF"/>
              </a:solidFill>
            </a:rPr>
            <a:t>Son mecanismos que nos ayudan a reaccionar con rapidez ante acontecimientos inesperados. </a:t>
          </a:r>
        </a:p>
      </dgm:t>
    </dgm:pt>
    <dgm:pt modelId="{92F98FDA-B93C-42C1-ABB5-E5AB549020D9}" type="parTrans" cxnId="{975C8F46-0EC6-4C2A-9D5F-CC16DC374C0F}">
      <dgm:prSet/>
      <dgm:spPr/>
      <dgm:t>
        <a:bodyPr/>
        <a:lstStyle/>
        <a:p>
          <a:endParaRPr lang="es-CL"/>
        </a:p>
      </dgm:t>
    </dgm:pt>
    <dgm:pt modelId="{A979D88F-C4F7-4E3B-962E-ABC081173FA5}" type="sibTrans" cxnId="{975C8F46-0EC6-4C2A-9D5F-CC16DC374C0F}">
      <dgm:prSet/>
      <dgm:spPr/>
      <dgm:t>
        <a:bodyPr/>
        <a:lstStyle/>
        <a:p>
          <a:endParaRPr lang="es-CL"/>
        </a:p>
      </dgm:t>
    </dgm:pt>
    <dgm:pt modelId="{5363155D-7469-4B02-8E94-3D1B1912D746}" type="pres">
      <dgm:prSet presAssocID="{DA5FA2E3-2559-4460-8A4B-5EA38B821FA4}" presName="linear" presStyleCnt="0">
        <dgm:presLayoutVars>
          <dgm:animLvl val="lvl"/>
          <dgm:resizeHandles val="exact"/>
        </dgm:presLayoutVars>
      </dgm:prSet>
      <dgm:spPr/>
    </dgm:pt>
    <dgm:pt modelId="{57E8C43D-A110-4125-AE73-3DDA8960E09E}" type="pres">
      <dgm:prSet presAssocID="{EC11FA3C-81DE-4618-96D6-3A5EEF135438}" presName="parentText" presStyleLbl="node1" presStyleIdx="0" presStyleCnt="2" custLinFactY="-9445" custLinFactNeighborX="-5005" custLinFactNeighborY="-100000">
        <dgm:presLayoutVars>
          <dgm:chMax val="0"/>
          <dgm:bulletEnabled val="1"/>
        </dgm:presLayoutVars>
      </dgm:prSet>
      <dgm:spPr/>
    </dgm:pt>
    <dgm:pt modelId="{9DA45EEB-042B-4BE3-B17B-7F5D0DEE402C}" type="pres">
      <dgm:prSet presAssocID="{D40CBE46-CE03-40A3-87DF-477E6D6F889B}" presName="spacer" presStyleCnt="0"/>
      <dgm:spPr/>
    </dgm:pt>
    <dgm:pt modelId="{05E5A537-BD82-4416-9C9A-EB2D12D4753D}" type="pres">
      <dgm:prSet presAssocID="{74A1D5B5-E9A5-4340-A36D-1C13C7582036}" presName="parentText" presStyleLbl="node1" presStyleIdx="1" presStyleCnt="2" custLinFactY="-9665" custLinFactNeighborX="-239" custLinFactNeighborY="-100000">
        <dgm:presLayoutVars>
          <dgm:chMax val="0"/>
          <dgm:bulletEnabled val="1"/>
        </dgm:presLayoutVars>
      </dgm:prSet>
      <dgm:spPr/>
    </dgm:pt>
  </dgm:ptLst>
  <dgm:cxnLst>
    <dgm:cxn modelId="{2281D25D-63D7-4902-94BA-CDCBFC6E8686}" srcId="{DA5FA2E3-2559-4460-8A4B-5EA38B821FA4}" destId="{EC11FA3C-81DE-4618-96D6-3A5EEF135438}" srcOrd="0" destOrd="0" parTransId="{7036E619-E420-4346-9864-47A4D37DD598}" sibTransId="{D40CBE46-CE03-40A3-87DF-477E6D6F889B}"/>
    <dgm:cxn modelId="{975C8F46-0EC6-4C2A-9D5F-CC16DC374C0F}" srcId="{DA5FA2E3-2559-4460-8A4B-5EA38B821FA4}" destId="{74A1D5B5-E9A5-4340-A36D-1C13C7582036}" srcOrd="1" destOrd="0" parTransId="{92F98FDA-B93C-42C1-ABB5-E5AB549020D9}" sibTransId="{A979D88F-C4F7-4E3B-962E-ABC081173FA5}"/>
    <dgm:cxn modelId="{C40AF857-07CC-4BAD-8FA8-D2EEEEFF5493}" type="presOf" srcId="{EC11FA3C-81DE-4618-96D6-3A5EEF135438}" destId="{57E8C43D-A110-4125-AE73-3DDA8960E09E}" srcOrd="0" destOrd="0" presId="urn:microsoft.com/office/officeart/2005/8/layout/vList2"/>
    <dgm:cxn modelId="{53490DA4-2B56-43FF-8BF7-E045EF25C2DA}" type="presOf" srcId="{74A1D5B5-E9A5-4340-A36D-1C13C7582036}" destId="{05E5A537-BD82-4416-9C9A-EB2D12D4753D}" srcOrd="0" destOrd="0" presId="urn:microsoft.com/office/officeart/2005/8/layout/vList2"/>
    <dgm:cxn modelId="{78E6B8F2-0DEB-481F-8D31-91942CF7B187}" type="presOf" srcId="{DA5FA2E3-2559-4460-8A4B-5EA38B821FA4}" destId="{5363155D-7469-4B02-8E94-3D1B1912D746}" srcOrd="0" destOrd="0" presId="urn:microsoft.com/office/officeart/2005/8/layout/vList2"/>
    <dgm:cxn modelId="{150D4369-DC33-4E9F-8965-912A4A503E90}" type="presParOf" srcId="{5363155D-7469-4B02-8E94-3D1B1912D746}" destId="{57E8C43D-A110-4125-AE73-3DDA8960E09E}" srcOrd="0" destOrd="0" presId="urn:microsoft.com/office/officeart/2005/8/layout/vList2"/>
    <dgm:cxn modelId="{502AD38B-C4D3-405F-862C-724BAFD0E52F}" type="presParOf" srcId="{5363155D-7469-4B02-8E94-3D1B1912D746}" destId="{9DA45EEB-042B-4BE3-B17B-7F5D0DEE402C}" srcOrd="1" destOrd="0" presId="urn:microsoft.com/office/officeart/2005/8/layout/vList2"/>
    <dgm:cxn modelId="{E9DB073E-2913-425F-A734-B16E9511C948}" type="presParOf" srcId="{5363155D-7469-4B02-8E94-3D1B1912D746}" destId="{05E5A537-BD82-4416-9C9A-EB2D12D4753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E03390-F6AF-46A5-83A8-0B287B051348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5DEE2412-8546-4AB9-AAA8-0392DD0EB6A4}">
      <dgm:prSet phldrT="[Texto]" custT="1"/>
      <dgm:spPr>
        <a:solidFill>
          <a:srgbClr val="2D2E83"/>
        </a:solidFill>
      </dgm:spPr>
      <dgm:t>
        <a:bodyPr/>
        <a:lstStyle/>
        <a:p>
          <a:r>
            <a:rPr lang="es-ES" sz="1400" b="1" dirty="0"/>
            <a:t>SORPRESA</a:t>
          </a:r>
          <a:endParaRPr lang="es-CL" sz="1400" b="1" dirty="0"/>
        </a:p>
      </dgm:t>
    </dgm:pt>
    <dgm:pt modelId="{17ACCD0D-C4B2-40C5-B961-3681BC436155}" type="parTrans" cxnId="{534A1358-75D4-4402-B6F3-C295297395B5}">
      <dgm:prSet/>
      <dgm:spPr/>
      <dgm:t>
        <a:bodyPr/>
        <a:lstStyle/>
        <a:p>
          <a:endParaRPr lang="es-CL"/>
        </a:p>
      </dgm:t>
    </dgm:pt>
    <dgm:pt modelId="{EAE1E9E5-BCB5-42D7-8AC0-FF179A0A0F4B}" type="sibTrans" cxnId="{534A1358-75D4-4402-B6F3-C295297395B5}">
      <dgm:prSet custT="1"/>
      <dgm:spPr>
        <a:solidFill>
          <a:srgbClr val="FF2C55"/>
        </a:solidFill>
      </dgm:spPr>
      <dgm:t>
        <a:bodyPr/>
        <a:lstStyle/>
        <a:p>
          <a:r>
            <a:rPr lang="es-ES" sz="1800" b="1" dirty="0">
              <a:solidFill>
                <a:schemeClr val="bg1"/>
              </a:solidFill>
            </a:rPr>
            <a:t>MIEDO</a:t>
          </a:r>
          <a:endParaRPr lang="es-CL" sz="1800" b="1" dirty="0">
            <a:solidFill>
              <a:schemeClr val="bg1"/>
            </a:solidFill>
          </a:endParaRPr>
        </a:p>
      </dgm:t>
    </dgm:pt>
    <dgm:pt modelId="{824AA399-73D0-4A11-B7E0-660A4234DE24}">
      <dgm:prSet phldrT="[Texto]" custT="1"/>
      <dgm:spPr>
        <a:solidFill>
          <a:srgbClr val="007AFF"/>
        </a:solidFill>
      </dgm:spPr>
      <dgm:t>
        <a:bodyPr/>
        <a:lstStyle/>
        <a:p>
          <a:r>
            <a:rPr lang="es-ES" sz="1400" b="1" dirty="0"/>
            <a:t>AVERSIÓN</a:t>
          </a:r>
          <a:endParaRPr lang="es-CL" sz="1400" b="1" dirty="0"/>
        </a:p>
      </dgm:t>
    </dgm:pt>
    <dgm:pt modelId="{6F62331A-9566-44DE-8984-5CC1CD9AC7B7}" type="parTrans" cxnId="{17952DE9-0448-45C3-B779-EDD649478C9E}">
      <dgm:prSet/>
      <dgm:spPr/>
      <dgm:t>
        <a:bodyPr/>
        <a:lstStyle/>
        <a:p>
          <a:endParaRPr lang="es-CL"/>
        </a:p>
      </dgm:t>
    </dgm:pt>
    <dgm:pt modelId="{D53644D2-96F0-47C2-A09F-46F2D0D3657D}" type="sibTrans" cxnId="{17952DE9-0448-45C3-B779-EDD649478C9E}">
      <dgm:prSet custT="1"/>
      <dgm:spPr>
        <a:solidFill>
          <a:srgbClr val="FF9500"/>
        </a:solidFill>
      </dgm:spPr>
      <dgm:t>
        <a:bodyPr/>
        <a:lstStyle/>
        <a:p>
          <a:r>
            <a:rPr lang="es-ES" sz="2000" b="1" dirty="0"/>
            <a:t>IRA</a:t>
          </a:r>
          <a:endParaRPr lang="es-CL" sz="2000" b="1" dirty="0"/>
        </a:p>
      </dgm:t>
    </dgm:pt>
    <dgm:pt modelId="{E44DAAB9-0BA1-4039-9E6F-C50949A4BF14}">
      <dgm:prSet phldrT="[Texto]"/>
      <dgm:spPr>
        <a:solidFill>
          <a:srgbClr val="5855D7"/>
        </a:solidFill>
      </dgm:spPr>
      <dgm:t>
        <a:bodyPr/>
        <a:lstStyle/>
        <a:p>
          <a:r>
            <a:rPr lang="es-ES" b="1" dirty="0"/>
            <a:t>TRISTEZA</a:t>
          </a:r>
          <a:endParaRPr lang="es-CL" b="1" dirty="0"/>
        </a:p>
      </dgm:t>
    </dgm:pt>
    <dgm:pt modelId="{66FC1C00-7145-4316-AF7F-27909098B47B}" type="parTrans" cxnId="{89DE218F-9C8F-4C99-8DFC-331EE050EBEC}">
      <dgm:prSet/>
      <dgm:spPr/>
      <dgm:t>
        <a:bodyPr/>
        <a:lstStyle/>
        <a:p>
          <a:endParaRPr lang="es-CL"/>
        </a:p>
      </dgm:t>
    </dgm:pt>
    <dgm:pt modelId="{90C3C335-5763-47CF-85DD-4F9BD3FDCBD4}" type="sibTrans" cxnId="{89DE218F-9C8F-4C99-8DFC-331EE050EBEC}">
      <dgm:prSet/>
      <dgm:spPr>
        <a:solidFill>
          <a:srgbClr val="FFCD01"/>
        </a:solidFill>
      </dgm:spPr>
      <dgm:t>
        <a:bodyPr/>
        <a:lstStyle/>
        <a:p>
          <a:r>
            <a:rPr lang="es-ES" b="1" dirty="0"/>
            <a:t>ALEGRÍA</a:t>
          </a:r>
          <a:endParaRPr lang="es-CL" b="1" dirty="0"/>
        </a:p>
      </dgm:t>
    </dgm:pt>
    <dgm:pt modelId="{8A962B9B-91B1-456B-9F29-558FFEF3002A}" type="pres">
      <dgm:prSet presAssocID="{12E03390-F6AF-46A5-83A8-0B287B051348}" presName="Name0" presStyleCnt="0">
        <dgm:presLayoutVars>
          <dgm:chMax/>
          <dgm:chPref/>
          <dgm:dir/>
          <dgm:animLvl val="lvl"/>
        </dgm:presLayoutVars>
      </dgm:prSet>
      <dgm:spPr/>
    </dgm:pt>
    <dgm:pt modelId="{E1F699AD-77C9-419D-BD23-3F5BAEFF6603}" type="pres">
      <dgm:prSet presAssocID="{5DEE2412-8546-4AB9-AAA8-0392DD0EB6A4}" presName="composite" presStyleCnt="0"/>
      <dgm:spPr/>
    </dgm:pt>
    <dgm:pt modelId="{F06DEE0C-4702-4DF0-8B92-79975089D799}" type="pres">
      <dgm:prSet presAssocID="{5DEE2412-8546-4AB9-AAA8-0392DD0EB6A4}" presName="Parent1" presStyleLbl="node1" presStyleIdx="0" presStyleCnt="6" custScaleX="107351" custLinFactNeighborX="592" custLinFactNeighborY="1673">
        <dgm:presLayoutVars>
          <dgm:chMax val="1"/>
          <dgm:chPref val="1"/>
          <dgm:bulletEnabled val="1"/>
        </dgm:presLayoutVars>
      </dgm:prSet>
      <dgm:spPr/>
    </dgm:pt>
    <dgm:pt modelId="{2B4BA93B-D814-4F84-BAE2-34FB69593B6E}" type="pres">
      <dgm:prSet presAssocID="{5DEE2412-8546-4AB9-AAA8-0392DD0EB6A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B9DC9F93-E2BC-4072-9061-BF77AB056362}" type="pres">
      <dgm:prSet presAssocID="{5DEE2412-8546-4AB9-AAA8-0392DD0EB6A4}" presName="BalanceSpacing" presStyleCnt="0"/>
      <dgm:spPr/>
    </dgm:pt>
    <dgm:pt modelId="{B63A2A10-DB82-4B68-862B-6EF25B6F683D}" type="pres">
      <dgm:prSet presAssocID="{5DEE2412-8546-4AB9-AAA8-0392DD0EB6A4}" presName="BalanceSpacing1" presStyleCnt="0"/>
      <dgm:spPr/>
    </dgm:pt>
    <dgm:pt modelId="{72FE7898-1307-4598-84DF-DE5EF179811A}" type="pres">
      <dgm:prSet presAssocID="{EAE1E9E5-BCB5-42D7-8AC0-FF179A0A0F4B}" presName="Accent1Text" presStyleLbl="node1" presStyleIdx="1" presStyleCnt="6"/>
      <dgm:spPr/>
    </dgm:pt>
    <dgm:pt modelId="{F0BBB8E3-E939-4CA3-9C0E-47FD93A25A7F}" type="pres">
      <dgm:prSet presAssocID="{EAE1E9E5-BCB5-42D7-8AC0-FF179A0A0F4B}" presName="spaceBetweenRectangles" presStyleCnt="0"/>
      <dgm:spPr/>
    </dgm:pt>
    <dgm:pt modelId="{AA84CB8E-B9AD-4199-B590-3CB55E07A7F8}" type="pres">
      <dgm:prSet presAssocID="{824AA399-73D0-4A11-B7E0-660A4234DE24}" presName="composite" presStyleCnt="0"/>
      <dgm:spPr/>
    </dgm:pt>
    <dgm:pt modelId="{A5E05700-80DD-4150-80FE-0D4A9674D52F}" type="pres">
      <dgm:prSet presAssocID="{824AA399-73D0-4A11-B7E0-660A4234DE24}" presName="Parent1" presStyleLbl="node1" presStyleIdx="2" presStyleCnt="6" custScaleX="113651" custLinFactNeighborX="-3097" custLinFactNeighborY="0">
        <dgm:presLayoutVars>
          <dgm:chMax val="1"/>
          <dgm:chPref val="1"/>
          <dgm:bulletEnabled val="1"/>
        </dgm:presLayoutVars>
      </dgm:prSet>
      <dgm:spPr/>
    </dgm:pt>
    <dgm:pt modelId="{B336E72C-D348-4B22-BC2E-AB1BA53D5EA5}" type="pres">
      <dgm:prSet presAssocID="{824AA399-73D0-4A11-B7E0-660A4234DE24}" presName="Childtext1" presStyleLbl="revTx" presStyleIdx="1" presStyleCnt="3" custScaleY="99669">
        <dgm:presLayoutVars>
          <dgm:chMax val="0"/>
          <dgm:chPref val="0"/>
          <dgm:bulletEnabled val="1"/>
        </dgm:presLayoutVars>
      </dgm:prSet>
      <dgm:spPr/>
    </dgm:pt>
    <dgm:pt modelId="{4671D865-7C4F-4867-919A-CB08C90A6DB5}" type="pres">
      <dgm:prSet presAssocID="{824AA399-73D0-4A11-B7E0-660A4234DE24}" presName="BalanceSpacing" presStyleCnt="0"/>
      <dgm:spPr/>
    </dgm:pt>
    <dgm:pt modelId="{FF22252C-BD60-4FE9-BE35-F5DBB551F17F}" type="pres">
      <dgm:prSet presAssocID="{824AA399-73D0-4A11-B7E0-660A4234DE24}" presName="BalanceSpacing1" presStyleCnt="0"/>
      <dgm:spPr/>
    </dgm:pt>
    <dgm:pt modelId="{C37B69D7-127C-496F-8A92-1B9718767762}" type="pres">
      <dgm:prSet presAssocID="{D53644D2-96F0-47C2-A09F-46F2D0D3657D}" presName="Accent1Text" presStyleLbl="node1" presStyleIdx="3" presStyleCnt="6" custLinFactNeighborX="7226" custLinFactNeighborY="-898"/>
      <dgm:spPr/>
    </dgm:pt>
    <dgm:pt modelId="{B03EA1D0-0ABE-4696-8930-5871AE268FE5}" type="pres">
      <dgm:prSet presAssocID="{D53644D2-96F0-47C2-A09F-46F2D0D3657D}" presName="spaceBetweenRectangles" presStyleCnt="0"/>
      <dgm:spPr/>
    </dgm:pt>
    <dgm:pt modelId="{BEB9A691-836A-485E-8F97-29641A290673}" type="pres">
      <dgm:prSet presAssocID="{E44DAAB9-0BA1-4039-9E6F-C50949A4BF14}" presName="composite" presStyleCnt="0"/>
      <dgm:spPr/>
    </dgm:pt>
    <dgm:pt modelId="{6680B8E4-E263-4D01-9CF2-E9EAEA9C851E}" type="pres">
      <dgm:prSet presAssocID="{E44DAAB9-0BA1-4039-9E6F-C50949A4BF1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AFBF6219-2D51-4449-BEFB-4B03EBB3E864}" type="pres">
      <dgm:prSet presAssocID="{E44DAAB9-0BA1-4039-9E6F-C50949A4BF1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182336C6-13C3-4DC2-A9E6-BE0C4DE8012A}" type="pres">
      <dgm:prSet presAssocID="{E44DAAB9-0BA1-4039-9E6F-C50949A4BF14}" presName="BalanceSpacing" presStyleCnt="0"/>
      <dgm:spPr/>
    </dgm:pt>
    <dgm:pt modelId="{34F69029-4378-4731-A2F9-6CF025DB238B}" type="pres">
      <dgm:prSet presAssocID="{E44DAAB9-0BA1-4039-9E6F-C50949A4BF14}" presName="BalanceSpacing1" presStyleCnt="0"/>
      <dgm:spPr/>
    </dgm:pt>
    <dgm:pt modelId="{F71E67A2-E4E4-4B2E-9A5E-A6CEB91F105C}" type="pres">
      <dgm:prSet presAssocID="{90C3C335-5763-47CF-85DD-4F9BD3FDCBD4}" presName="Accent1Text" presStyleLbl="node1" presStyleIdx="5" presStyleCnt="6"/>
      <dgm:spPr/>
    </dgm:pt>
  </dgm:ptLst>
  <dgm:cxnLst>
    <dgm:cxn modelId="{1B82BD10-C602-449D-AB1F-11734A013958}" type="presOf" srcId="{D53644D2-96F0-47C2-A09F-46F2D0D3657D}" destId="{C37B69D7-127C-496F-8A92-1B9718767762}" srcOrd="0" destOrd="0" presId="urn:microsoft.com/office/officeart/2008/layout/AlternatingHexagons"/>
    <dgm:cxn modelId="{643DCC68-0653-4915-9520-C83F55045070}" type="presOf" srcId="{824AA399-73D0-4A11-B7E0-660A4234DE24}" destId="{A5E05700-80DD-4150-80FE-0D4A9674D52F}" srcOrd="0" destOrd="0" presId="urn:microsoft.com/office/officeart/2008/layout/AlternatingHexagons"/>
    <dgm:cxn modelId="{DB451753-BC28-43D1-99F4-19451FD4EA50}" type="presOf" srcId="{12E03390-F6AF-46A5-83A8-0B287B051348}" destId="{8A962B9B-91B1-456B-9F29-558FFEF3002A}" srcOrd="0" destOrd="0" presId="urn:microsoft.com/office/officeart/2008/layout/AlternatingHexagons"/>
    <dgm:cxn modelId="{534A1358-75D4-4402-B6F3-C295297395B5}" srcId="{12E03390-F6AF-46A5-83A8-0B287B051348}" destId="{5DEE2412-8546-4AB9-AAA8-0392DD0EB6A4}" srcOrd="0" destOrd="0" parTransId="{17ACCD0D-C4B2-40C5-B961-3681BC436155}" sibTransId="{EAE1E9E5-BCB5-42D7-8AC0-FF179A0A0F4B}"/>
    <dgm:cxn modelId="{89DE218F-9C8F-4C99-8DFC-331EE050EBEC}" srcId="{12E03390-F6AF-46A5-83A8-0B287B051348}" destId="{E44DAAB9-0BA1-4039-9E6F-C50949A4BF14}" srcOrd="2" destOrd="0" parTransId="{66FC1C00-7145-4316-AF7F-27909098B47B}" sibTransId="{90C3C335-5763-47CF-85DD-4F9BD3FDCBD4}"/>
    <dgm:cxn modelId="{7F7B8F9E-85EE-46FC-BB68-128AC3A157EB}" type="presOf" srcId="{90C3C335-5763-47CF-85DD-4F9BD3FDCBD4}" destId="{F71E67A2-E4E4-4B2E-9A5E-A6CEB91F105C}" srcOrd="0" destOrd="0" presId="urn:microsoft.com/office/officeart/2008/layout/AlternatingHexagons"/>
    <dgm:cxn modelId="{6496E4B2-DE24-4F85-B999-0125BD7CF12F}" type="presOf" srcId="{EAE1E9E5-BCB5-42D7-8AC0-FF179A0A0F4B}" destId="{72FE7898-1307-4598-84DF-DE5EF179811A}" srcOrd="0" destOrd="0" presId="urn:microsoft.com/office/officeart/2008/layout/AlternatingHexagons"/>
    <dgm:cxn modelId="{17952DE9-0448-45C3-B779-EDD649478C9E}" srcId="{12E03390-F6AF-46A5-83A8-0B287B051348}" destId="{824AA399-73D0-4A11-B7E0-660A4234DE24}" srcOrd="1" destOrd="0" parTransId="{6F62331A-9566-44DE-8984-5CC1CD9AC7B7}" sibTransId="{D53644D2-96F0-47C2-A09F-46F2D0D3657D}"/>
    <dgm:cxn modelId="{166C5BF4-3470-4639-B9D1-2C6A1E008F08}" type="presOf" srcId="{5DEE2412-8546-4AB9-AAA8-0392DD0EB6A4}" destId="{F06DEE0C-4702-4DF0-8B92-79975089D799}" srcOrd="0" destOrd="0" presId="urn:microsoft.com/office/officeart/2008/layout/AlternatingHexagons"/>
    <dgm:cxn modelId="{D1B34CFB-36EE-4425-8986-D2BDDA5E77B3}" type="presOf" srcId="{E44DAAB9-0BA1-4039-9E6F-C50949A4BF14}" destId="{6680B8E4-E263-4D01-9CF2-E9EAEA9C851E}" srcOrd="0" destOrd="0" presId="urn:microsoft.com/office/officeart/2008/layout/AlternatingHexagons"/>
    <dgm:cxn modelId="{0DF12F8D-E662-4746-9BC5-3B58C96AD322}" type="presParOf" srcId="{8A962B9B-91B1-456B-9F29-558FFEF3002A}" destId="{E1F699AD-77C9-419D-BD23-3F5BAEFF6603}" srcOrd="0" destOrd="0" presId="urn:microsoft.com/office/officeart/2008/layout/AlternatingHexagons"/>
    <dgm:cxn modelId="{402C1F56-4812-4BC7-B714-3F57B5DD65B8}" type="presParOf" srcId="{E1F699AD-77C9-419D-BD23-3F5BAEFF6603}" destId="{F06DEE0C-4702-4DF0-8B92-79975089D799}" srcOrd="0" destOrd="0" presId="urn:microsoft.com/office/officeart/2008/layout/AlternatingHexagons"/>
    <dgm:cxn modelId="{0FEB97DE-1258-4FCC-8218-B278E21932AB}" type="presParOf" srcId="{E1F699AD-77C9-419D-BD23-3F5BAEFF6603}" destId="{2B4BA93B-D814-4F84-BAE2-34FB69593B6E}" srcOrd="1" destOrd="0" presId="urn:microsoft.com/office/officeart/2008/layout/AlternatingHexagons"/>
    <dgm:cxn modelId="{206792E6-7A2B-4DF5-9877-E73432F1FD7A}" type="presParOf" srcId="{E1F699AD-77C9-419D-BD23-3F5BAEFF6603}" destId="{B9DC9F93-E2BC-4072-9061-BF77AB056362}" srcOrd="2" destOrd="0" presId="urn:microsoft.com/office/officeart/2008/layout/AlternatingHexagons"/>
    <dgm:cxn modelId="{920A6E39-9BAE-4874-9B0B-D33A67785852}" type="presParOf" srcId="{E1F699AD-77C9-419D-BD23-3F5BAEFF6603}" destId="{B63A2A10-DB82-4B68-862B-6EF25B6F683D}" srcOrd="3" destOrd="0" presId="urn:microsoft.com/office/officeart/2008/layout/AlternatingHexagons"/>
    <dgm:cxn modelId="{0C322B1F-26AD-4F81-AC0B-B66B07C79E3B}" type="presParOf" srcId="{E1F699AD-77C9-419D-BD23-3F5BAEFF6603}" destId="{72FE7898-1307-4598-84DF-DE5EF179811A}" srcOrd="4" destOrd="0" presId="urn:microsoft.com/office/officeart/2008/layout/AlternatingHexagons"/>
    <dgm:cxn modelId="{D303F9D8-8EAF-4B7F-9D87-41588D07AD55}" type="presParOf" srcId="{8A962B9B-91B1-456B-9F29-558FFEF3002A}" destId="{F0BBB8E3-E939-4CA3-9C0E-47FD93A25A7F}" srcOrd="1" destOrd="0" presId="urn:microsoft.com/office/officeart/2008/layout/AlternatingHexagons"/>
    <dgm:cxn modelId="{46FCB642-A84A-474E-887A-B9C4D07177E5}" type="presParOf" srcId="{8A962B9B-91B1-456B-9F29-558FFEF3002A}" destId="{AA84CB8E-B9AD-4199-B590-3CB55E07A7F8}" srcOrd="2" destOrd="0" presId="urn:microsoft.com/office/officeart/2008/layout/AlternatingHexagons"/>
    <dgm:cxn modelId="{1BED5775-294F-435F-B9EE-56890C4204E0}" type="presParOf" srcId="{AA84CB8E-B9AD-4199-B590-3CB55E07A7F8}" destId="{A5E05700-80DD-4150-80FE-0D4A9674D52F}" srcOrd="0" destOrd="0" presId="urn:microsoft.com/office/officeart/2008/layout/AlternatingHexagons"/>
    <dgm:cxn modelId="{4B8B228D-3B65-4383-983F-AB3B5E630909}" type="presParOf" srcId="{AA84CB8E-B9AD-4199-B590-3CB55E07A7F8}" destId="{B336E72C-D348-4B22-BC2E-AB1BA53D5EA5}" srcOrd="1" destOrd="0" presId="urn:microsoft.com/office/officeart/2008/layout/AlternatingHexagons"/>
    <dgm:cxn modelId="{8928AD67-1334-4C08-A854-E83EB6E7C0EE}" type="presParOf" srcId="{AA84CB8E-B9AD-4199-B590-3CB55E07A7F8}" destId="{4671D865-7C4F-4867-919A-CB08C90A6DB5}" srcOrd="2" destOrd="0" presId="urn:microsoft.com/office/officeart/2008/layout/AlternatingHexagons"/>
    <dgm:cxn modelId="{DE595FEE-7172-4195-AAB2-D49D49854973}" type="presParOf" srcId="{AA84CB8E-B9AD-4199-B590-3CB55E07A7F8}" destId="{FF22252C-BD60-4FE9-BE35-F5DBB551F17F}" srcOrd="3" destOrd="0" presId="urn:microsoft.com/office/officeart/2008/layout/AlternatingHexagons"/>
    <dgm:cxn modelId="{ED504472-95A0-47DA-BF5E-1FCB5F5A9D54}" type="presParOf" srcId="{AA84CB8E-B9AD-4199-B590-3CB55E07A7F8}" destId="{C37B69D7-127C-496F-8A92-1B9718767762}" srcOrd="4" destOrd="0" presId="urn:microsoft.com/office/officeart/2008/layout/AlternatingHexagons"/>
    <dgm:cxn modelId="{023039EF-C405-4F10-AD6F-0E73349655A1}" type="presParOf" srcId="{8A962B9B-91B1-456B-9F29-558FFEF3002A}" destId="{B03EA1D0-0ABE-4696-8930-5871AE268FE5}" srcOrd="3" destOrd="0" presId="urn:microsoft.com/office/officeart/2008/layout/AlternatingHexagons"/>
    <dgm:cxn modelId="{72AB7387-CA4F-476C-B8F6-5754DDDA5D24}" type="presParOf" srcId="{8A962B9B-91B1-456B-9F29-558FFEF3002A}" destId="{BEB9A691-836A-485E-8F97-29641A290673}" srcOrd="4" destOrd="0" presId="urn:microsoft.com/office/officeart/2008/layout/AlternatingHexagons"/>
    <dgm:cxn modelId="{599D1EDB-0D6C-463A-80B5-0DB401209C25}" type="presParOf" srcId="{BEB9A691-836A-485E-8F97-29641A290673}" destId="{6680B8E4-E263-4D01-9CF2-E9EAEA9C851E}" srcOrd="0" destOrd="0" presId="urn:microsoft.com/office/officeart/2008/layout/AlternatingHexagons"/>
    <dgm:cxn modelId="{A4D96D05-D9E4-4114-9E52-11265559D3B4}" type="presParOf" srcId="{BEB9A691-836A-485E-8F97-29641A290673}" destId="{AFBF6219-2D51-4449-BEFB-4B03EBB3E864}" srcOrd="1" destOrd="0" presId="urn:microsoft.com/office/officeart/2008/layout/AlternatingHexagons"/>
    <dgm:cxn modelId="{53294306-442A-47CC-874B-602E7E2E603B}" type="presParOf" srcId="{BEB9A691-836A-485E-8F97-29641A290673}" destId="{182336C6-13C3-4DC2-A9E6-BE0C4DE8012A}" srcOrd="2" destOrd="0" presId="urn:microsoft.com/office/officeart/2008/layout/AlternatingHexagons"/>
    <dgm:cxn modelId="{70661B55-6EDC-4AAC-9748-A2FF68EC7A96}" type="presParOf" srcId="{BEB9A691-836A-485E-8F97-29641A290673}" destId="{34F69029-4378-4731-A2F9-6CF025DB238B}" srcOrd="3" destOrd="0" presId="urn:microsoft.com/office/officeart/2008/layout/AlternatingHexagons"/>
    <dgm:cxn modelId="{9D8157F9-A8B1-46BC-B6A6-9AE6D83C97F6}" type="presParOf" srcId="{BEB9A691-836A-485E-8F97-29641A290673}" destId="{F71E67A2-E4E4-4B2E-9A5E-A6CEB91F105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9D024B-3DE9-4C34-84C6-B20BE9925A74}" type="doc">
      <dgm:prSet loTypeId="urn:microsoft.com/office/officeart/2005/8/layout/vList5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CL"/>
        </a:p>
      </dgm:t>
    </dgm:pt>
    <dgm:pt modelId="{21D7DFFC-5274-4529-A520-28215A69CEA3}">
      <dgm:prSet phldrT="[Texto]" custT="1"/>
      <dgm:spPr>
        <a:solidFill>
          <a:srgbClr val="002060">
            <a:alpha val="90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Temor a perder la vida o amenaza de un resultado negativo.</a:t>
          </a:r>
        </a:p>
      </dgm:t>
    </dgm:pt>
    <dgm:pt modelId="{1ACE5031-DE25-4161-AF3E-F7AE0B0951F5}" type="parTrans" cxnId="{31269DF5-E3CF-4969-9FF5-8E5788AD091A}">
      <dgm:prSet/>
      <dgm:spPr/>
      <dgm:t>
        <a:bodyPr/>
        <a:lstStyle/>
        <a:p>
          <a:endParaRPr lang="es-CL"/>
        </a:p>
      </dgm:t>
    </dgm:pt>
    <dgm:pt modelId="{4E0CECCE-F84D-4F0F-9EA2-0C75A061E135}" type="sibTrans" cxnId="{31269DF5-E3CF-4969-9FF5-8E5788AD091A}">
      <dgm:prSet/>
      <dgm:spPr/>
      <dgm:t>
        <a:bodyPr/>
        <a:lstStyle/>
        <a:p>
          <a:endParaRPr lang="es-CL"/>
        </a:p>
      </dgm:t>
    </dgm:pt>
    <dgm:pt modelId="{21559AEA-97F8-40BA-946F-193246E2A361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Reaccionamos luchando, huyendo, </a:t>
          </a:r>
        </a:p>
      </dgm:t>
    </dgm:pt>
    <dgm:pt modelId="{1902453B-5974-4335-BDF6-E4100331C973}" type="parTrans" cxnId="{36C3C5F7-546B-467E-9E7E-0DBED6C47D5E}">
      <dgm:prSet/>
      <dgm:spPr/>
      <dgm:t>
        <a:bodyPr/>
        <a:lstStyle/>
        <a:p>
          <a:endParaRPr lang="es-CL"/>
        </a:p>
      </dgm:t>
    </dgm:pt>
    <dgm:pt modelId="{F219E5C5-D1E4-482E-B5DF-534480CD88D4}" type="sibTrans" cxnId="{36C3C5F7-546B-467E-9E7E-0DBED6C47D5E}">
      <dgm:prSet/>
      <dgm:spPr/>
      <dgm:t>
        <a:bodyPr/>
        <a:lstStyle/>
        <a:p>
          <a:endParaRPr lang="es-CL"/>
        </a:p>
      </dgm:t>
    </dgm:pt>
    <dgm:pt modelId="{DAF23C97-5678-4FF3-9882-A110D7E55601}">
      <dgm:prSet phldrT="[Texto]" custT="1"/>
      <dgm:spPr>
        <a:solidFill>
          <a:srgbClr val="002060">
            <a:alpha val="82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Confrontación de intereses son nuestros semejantes.</a:t>
          </a:r>
        </a:p>
      </dgm:t>
    </dgm:pt>
    <dgm:pt modelId="{FBBC9A55-BE44-4C31-A459-CFC7D35CE46B}" type="parTrans" cxnId="{07607F32-E873-4E65-B43A-A1DAAC1A4DCF}">
      <dgm:prSet/>
      <dgm:spPr/>
      <dgm:t>
        <a:bodyPr/>
        <a:lstStyle/>
        <a:p>
          <a:endParaRPr lang="es-CL"/>
        </a:p>
      </dgm:t>
    </dgm:pt>
    <dgm:pt modelId="{43003504-C7C7-4BDB-800A-E6463D9541B1}" type="sibTrans" cxnId="{07607F32-E873-4E65-B43A-A1DAAC1A4DCF}">
      <dgm:prSet/>
      <dgm:spPr/>
      <dgm:t>
        <a:bodyPr/>
        <a:lstStyle/>
        <a:p>
          <a:endParaRPr lang="es-CL"/>
        </a:p>
      </dgm:t>
    </dgm:pt>
    <dgm:pt modelId="{AAE5BB72-680E-43CD-913B-1AC843E934AA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Reaccionamos con ira</a:t>
          </a:r>
        </a:p>
      </dgm:t>
    </dgm:pt>
    <dgm:pt modelId="{0B55CF20-29E7-40BC-BB35-073C2D20B52F}" type="parTrans" cxnId="{4888D389-3B4D-433A-9D3A-8B148A17D6EA}">
      <dgm:prSet/>
      <dgm:spPr/>
      <dgm:t>
        <a:bodyPr/>
        <a:lstStyle/>
        <a:p>
          <a:endParaRPr lang="es-CL"/>
        </a:p>
      </dgm:t>
    </dgm:pt>
    <dgm:pt modelId="{F872C769-A069-4B92-9ACA-4C1DAD6CACAE}" type="sibTrans" cxnId="{4888D389-3B4D-433A-9D3A-8B148A17D6EA}">
      <dgm:prSet/>
      <dgm:spPr/>
      <dgm:t>
        <a:bodyPr/>
        <a:lstStyle/>
        <a:p>
          <a:endParaRPr lang="es-CL"/>
        </a:p>
      </dgm:t>
    </dgm:pt>
    <dgm:pt modelId="{C0FEE31C-45FF-4455-A5AF-27B01F7A9FA8}">
      <dgm:prSet phldrT="[Texto]" custT="1"/>
      <dgm:spPr>
        <a:solidFill>
          <a:srgbClr val="002060">
            <a:alpha val="74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Pérdida de una persona querida.</a:t>
          </a:r>
        </a:p>
      </dgm:t>
    </dgm:pt>
    <dgm:pt modelId="{93F2C4F7-AB73-4251-9F3F-8087B9594F3F}" type="parTrans" cxnId="{84DB8E9F-35DF-400F-A0E4-70C66580CFA0}">
      <dgm:prSet/>
      <dgm:spPr/>
      <dgm:t>
        <a:bodyPr/>
        <a:lstStyle/>
        <a:p>
          <a:endParaRPr lang="es-CL"/>
        </a:p>
      </dgm:t>
    </dgm:pt>
    <dgm:pt modelId="{688A45C4-9132-43B4-8FFF-7F58309E746C}" type="sibTrans" cxnId="{84DB8E9F-35DF-400F-A0E4-70C66580CFA0}">
      <dgm:prSet/>
      <dgm:spPr/>
      <dgm:t>
        <a:bodyPr/>
        <a:lstStyle/>
        <a:p>
          <a:endParaRPr lang="es-CL"/>
        </a:p>
      </dgm:t>
    </dgm:pt>
    <dgm:pt modelId="{49935A16-BAAA-4252-BB11-0AFB8F4A22CE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Reaccionamos con tristeza</a:t>
          </a:r>
        </a:p>
      </dgm:t>
    </dgm:pt>
    <dgm:pt modelId="{0C91ED92-5D15-415C-B57E-0F408988F0DF}" type="parTrans" cxnId="{F8FC4D05-0D9E-4807-9530-94FFE7D8AF9F}">
      <dgm:prSet/>
      <dgm:spPr/>
      <dgm:t>
        <a:bodyPr/>
        <a:lstStyle/>
        <a:p>
          <a:endParaRPr lang="es-CL"/>
        </a:p>
      </dgm:t>
    </dgm:pt>
    <dgm:pt modelId="{A02836C0-0B47-420C-860B-377574230BC4}" type="sibTrans" cxnId="{F8FC4D05-0D9E-4807-9530-94FFE7D8AF9F}">
      <dgm:prSet/>
      <dgm:spPr/>
      <dgm:t>
        <a:bodyPr/>
        <a:lstStyle/>
        <a:p>
          <a:endParaRPr lang="es-CL"/>
        </a:p>
      </dgm:t>
    </dgm:pt>
    <dgm:pt modelId="{B963E01B-D739-49BA-BDCB-2DEAAE7AA020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manteniendo la situación de alerta o paralizándonos.</a:t>
          </a:r>
        </a:p>
      </dgm:t>
    </dgm:pt>
    <dgm:pt modelId="{44C84312-BC64-4A5E-8D69-F2BBDCFA6FCD}" type="parTrans" cxnId="{FE2B3076-C24B-4A63-BDEB-78D209C68D50}">
      <dgm:prSet/>
      <dgm:spPr/>
      <dgm:t>
        <a:bodyPr/>
        <a:lstStyle/>
        <a:p>
          <a:endParaRPr lang="es-CL"/>
        </a:p>
      </dgm:t>
    </dgm:pt>
    <dgm:pt modelId="{69C37C9F-F3EC-4BBC-BB64-8A0BC4CA8318}" type="sibTrans" cxnId="{FE2B3076-C24B-4A63-BDEB-78D209C68D50}">
      <dgm:prSet/>
      <dgm:spPr/>
      <dgm:t>
        <a:bodyPr/>
        <a:lstStyle/>
        <a:p>
          <a:endParaRPr lang="es-CL"/>
        </a:p>
      </dgm:t>
    </dgm:pt>
    <dgm:pt modelId="{46D4F9AA-B2A9-4186-B7F8-4A1D1E337232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/>
            <a:t>Enojo o frustración</a:t>
          </a:r>
        </a:p>
      </dgm:t>
    </dgm:pt>
    <dgm:pt modelId="{5CCED6FD-487E-43EF-B26A-3445889B29D2}" type="parTrans" cxnId="{EC0070BE-2D52-409E-9719-6E6DF9968676}">
      <dgm:prSet/>
      <dgm:spPr/>
      <dgm:t>
        <a:bodyPr/>
        <a:lstStyle/>
        <a:p>
          <a:endParaRPr lang="es-CL"/>
        </a:p>
      </dgm:t>
    </dgm:pt>
    <dgm:pt modelId="{E1618966-9D4E-4181-9598-BFE995C7715C}" type="sibTrans" cxnId="{EC0070BE-2D52-409E-9719-6E6DF9968676}">
      <dgm:prSet/>
      <dgm:spPr/>
      <dgm:t>
        <a:bodyPr/>
        <a:lstStyle/>
        <a:p>
          <a:endParaRPr lang="es-CL"/>
        </a:p>
      </dgm:t>
    </dgm:pt>
    <dgm:pt modelId="{A208B546-43F9-4ABB-B849-1900573A0BAC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/>
            <a:t>Empatizamos con las personas que nos apoyan.</a:t>
          </a:r>
        </a:p>
      </dgm:t>
    </dgm:pt>
    <dgm:pt modelId="{12DFCD63-86CD-4FA1-A1C1-6074367D0552}" type="parTrans" cxnId="{5381ECD0-DC95-4A72-868E-59CD59ADE4A7}">
      <dgm:prSet/>
      <dgm:spPr/>
      <dgm:t>
        <a:bodyPr/>
        <a:lstStyle/>
        <a:p>
          <a:endParaRPr lang="es-CL"/>
        </a:p>
      </dgm:t>
    </dgm:pt>
    <dgm:pt modelId="{2AE8E5CE-009D-46CD-A83D-8ED1AC77041F}" type="sibTrans" cxnId="{5381ECD0-DC95-4A72-868E-59CD59ADE4A7}">
      <dgm:prSet/>
      <dgm:spPr/>
      <dgm:t>
        <a:bodyPr/>
        <a:lstStyle/>
        <a:p>
          <a:endParaRPr lang="es-CL"/>
        </a:p>
      </dgm:t>
    </dgm:pt>
    <dgm:pt modelId="{BACCF5C0-528B-448B-A6D9-52ECF14E6753}">
      <dgm:prSet phldrT="[Texto]" custT="1"/>
      <dgm:spPr>
        <a:solidFill>
          <a:srgbClr val="002060">
            <a:alpha val="66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Celebración de un éxito o enamoramiento.</a:t>
          </a:r>
        </a:p>
      </dgm:t>
    </dgm:pt>
    <dgm:pt modelId="{F0218E6D-0090-4C96-B3F9-2A7262B4ED18}" type="parTrans" cxnId="{A0B8A81B-CA79-4DF8-AF3D-C5831E18B39B}">
      <dgm:prSet/>
      <dgm:spPr/>
      <dgm:t>
        <a:bodyPr/>
        <a:lstStyle/>
        <a:p>
          <a:endParaRPr lang="es-CL"/>
        </a:p>
      </dgm:t>
    </dgm:pt>
    <dgm:pt modelId="{27884109-B2EC-40DE-9DF3-F7494B9B8F7D}" type="sibTrans" cxnId="{A0B8A81B-CA79-4DF8-AF3D-C5831E18B39B}">
      <dgm:prSet/>
      <dgm:spPr/>
      <dgm:t>
        <a:bodyPr/>
        <a:lstStyle/>
        <a:p>
          <a:endParaRPr lang="es-CL"/>
        </a:p>
      </dgm:t>
    </dgm:pt>
    <dgm:pt modelId="{E40D2EAE-C522-4250-AC40-355FD91F53CF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/>
            <a:t>Reaccionamos con exaltación.</a:t>
          </a:r>
        </a:p>
      </dgm:t>
    </dgm:pt>
    <dgm:pt modelId="{A3410EF3-AFE2-4C95-B1FC-39D703431F68}" type="parTrans" cxnId="{DECD7B4D-4FC0-447F-B61B-B0277A096F00}">
      <dgm:prSet/>
      <dgm:spPr/>
      <dgm:t>
        <a:bodyPr/>
        <a:lstStyle/>
        <a:p>
          <a:endParaRPr lang="es-CL"/>
        </a:p>
      </dgm:t>
    </dgm:pt>
    <dgm:pt modelId="{B80F497D-F876-43DF-98F7-B83B489E8512}" type="sibTrans" cxnId="{DECD7B4D-4FC0-447F-B61B-B0277A096F00}">
      <dgm:prSet/>
      <dgm:spPr/>
      <dgm:t>
        <a:bodyPr/>
        <a:lstStyle/>
        <a:p>
          <a:endParaRPr lang="es-CL"/>
        </a:p>
      </dgm:t>
    </dgm:pt>
    <dgm:pt modelId="{515A1261-7C4A-47CB-901F-B719EA0BF6D4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Reaccionamos con satisfacción y alegría.</a:t>
          </a:r>
        </a:p>
      </dgm:t>
    </dgm:pt>
    <dgm:pt modelId="{02AC8CD9-10B7-4178-8073-E8F921FC413E}" type="parTrans" cxnId="{6C8EF985-3A80-4046-82CE-CFDFF5FB2EDF}">
      <dgm:prSet/>
      <dgm:spPr/>
      <dgm:t>
        <a:bodyPr/>
        <a:lstStyle/>
        <a:p>
          <a:endParaRPr lang="es-CL"/>
        </a:p>
      </dgm:t>
    </dgm:pt>
    <dgm:pt modelId="{06218A99-1AE0-4194-A5E5-78F9E80C68CF}" type="sibTrans" cxnId="{6C8EF985-3A80-4046-82CE-CFDFF5FB2EDF}">
      <dgm:prSet/>
      <dgm:spPr/>
      <dgm:t>
        <a:bodyPr/>
        <a:lstStyle/>
        <a:p>
          <a:endParaRPr lang="es-CL"/>
        </a:p>
      </dgm:t>
    </dgm:pt>
    <dgm:pt modelId="{4062A790-3CE8-448A-B06E-34ADF07C99E7}">
      <dgm:prSet phldrT="[Texto]" custT="1"/>
      <dgm:spPr>
        <a:solidFill>
          <a:srgbClr val="002060">
            <a:alpha val="58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Esfuerzo ante un desafío.</a:t>
          </a:r>
        </a:p>
      </dgm:t>
    </dgm:pt>
    <dgm:pt modelId="{9FEA74F1-8496-46E9-B419-0B44472F23A0}" type="parTrans" cxnId="{8BC2AB65-213D-4512-B07B-C80170662312}">
      <dgm:prSet/>
      <dgm:spPr/>
      <dgm:t>
        <a:bodyPr/>
        <a:lstStyle/>
        <a:p>
          <a:endParaRPr lang="es-CL"/>
        </a:p>
      </dgm:t>
    </dgm:pt>
    <dgm:pt modelId="{574FA552-009C-40C7-882B-B60AA8B547E2}" type="sibTrans" cxnId="{8BC2AB65-213D-4512-B07B-C80170662312}">
      <dgm:prSet/>
      <dgm:spPr/>
      <dgm:t>
        <a:bodyPr/>
        <a:lstStyle/>
        <a:p>
          <a:endParaRPr lang="es-CL"/>
        </a:p>
      </dgm:t>
    </dgm:pt>
    <dgm:pt modelId="{A1CF551D-AC01-4A1E-AA3A-5A3DF49BB233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es-CL" sz="1400" dirty="0"/>
            <a:t>Reaccionamos de manera rápida y altruista aún con el riesgo de nuestra seguridad.</a:t>
          </a:r>
        </a:p>
      </dgm:t>
    </dgm:pt>
    <dgm:pt modelId="{C96A2367-665B-47E9-9B83-38C357E3AA5A}" type="parTrans" cxnId="{C18DEC6B-6773-49AD-90D7-AB6AD79545D6}">
      <dgm:prSet/>
      <dgm:spPr/>
      <dgm:t>
        <a:bodyPr/>
        <a:lstStyle/>
        <a:p>
          <a:endParaRPr lang="es-CL"/>
        </a:p>
      </dgm:t>
    </dgm:pt>
    <dgm:pt modelId="{EA00F118-D76F-4217-B21B-5060A56CE91A}" type="sibTrans" cxnId="{C18DEC6B-6773-49AD-90D7-AB6AD79545D6}">
      <dgm:prSet/>
      <dgm:spPr/>
      <dgm:t>
        <a:bodyPr/>
        <a:lstStyle/>
        <a:p>
          <a:endParaRPr lang="es-CL"/>
        </a:p>
      </dgm:t>
    </dgm:pt>
    <dgm:pt modelId="{DDD12BB8-03D3-481F-BBBC-CCA59C70DEC6}">
      <dgm:prSet phldrT="[Texto]" custT="1"/>
      <dgm:spPr>
        <a:solidFill>
          <a:srgbClr val="002060">
            <a:alpha val="50000"/>
          </a:srgbClr>
        </a:solidFill>
        <a:ln>
          <a:noFill/>
        </a:ln>
      </dgm:spPr>
      <dgm:t>
        <a:bodyPr/>
        <a:lstStyle/>
        <a:p>
          <a:r>
            <a:rPr lang="es-CL" sz="1400" dirty="0"/>
            <a:t>Ante personas que necesitan nuestra ayuda. </a:t>
          </a:r>
        </a:p>
      </dgm:t>
    </dgm:pt>
    <dgm:pt modelId="{7EB33F37-895B-40E9-94BD-5FD463C79F31}" type="parTrans" cxnId="{F7F3538E-8D46-4EA8-9662-D14151AA9722}">
      <dgm:prSet/>
      <dgm:spPr/>
      <dgm:t>
        <a:bodyPr/>
        <a:lstStyle/>
        <a:p>
          <a:endParaRPr lang="es-CL"/>
        </a:p>
      </dgm:t>
    </dgm:pt>
    <dgm:pt modelId="{86D67585-D77A-435F-9BDA-55F519AFB0CF}" type="sibTrans" cxnId="{F7F3538E-8D46-4EA8-9662-D14151AA9722}">
      <dgm:prSet/>
      <dgm:spPr/>
      <dgm:t>
        <a:bodyPr/>
        <a:lstStyle/>
        <a:p>
          <a:endParaRPr lang="es-CL"/>
        </a:p>
      </dgm:t>
    </dgm:pt>
    <dgm:pt modelId="{E7FF39A6-D976-49E6-AA33-70D76F01B03E}" type="pres">
      <dgm:prSet presAssocID="{3A9D024B-3DE9-4C34-84C6-B20BE9925A74}" presName="Name0" presStyleCnt="0">
        <dgm:presLayoutVars>
          <dgm:dir/>
          <dgm:animLvl val="lvl"/>
          <dgm:resizeHandles val="exact"/>
        </dgm:presLayoutVars>
      </dgm:prSet>
      <dgm:spPr/>
    </dgm:pt>
    <dgm:pt modelId="{E2CAE888-6B07-48D8-B485-13BD83E64575}" type="pres">
      <dgm:prSet presAssocID="{21D7DFFC-5274-4529-A520-28215A69CEA3}" presName="linNode" presStyleCnt="0"/>
      <dgm:spPr/>
    </dgm:pt>
    <dgm:pt modelId="{C4589FE7-7DF0-4860-AFB4-0C21FDA22DBD}" type="pres">
      <dgm:prSet presAssocID="{21D7DFFC-5274-4529-A520-28215A69CEA3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88F65CEB-2393-4FD2-AE03-6DE393C9BAEA}" type="pres">
      <dgm:prSet presAssocID="{21D7DFFC-5274-4529-A520-28215A69CEA3}" presName="descendantText" presStyleLbl="alignAccFollowNode1" presStyleIdx="0" presStyleCnt="6">
        <dgm:presLayoutVars>
          <dgm:bulletEnabled val="1"/>
        </dgm:presLayoutVars>
      </dgm:prSet>
      <dgm:spPr/>
    </dgm:pt>
    <dgm:pt modelId="{0D8482A9-47CD-40FB-B7DE-5DEFDDCA4E1B}" type="pres">
      <dgm:prSet presAssocID="{4E0CECCE-F84D-4F0F-9EA2-0C75A061E135}" presName="sp" presStyleCnt="0"/>
      <dgm:spPr/>
    </dgm:pt>
    <dgm:pt modelId="{21DA1A9A-9239-41AD-A3FA-B59214FBDF93}" type="pres">
      <dgm:prSet presAssocID="{DAF23C97-5678-4FF3-9882-A110D7E55601}" presName="linNode" presStyleCnt="0"/>
      <dgm:spPr/>
    </dgm:pt>
    <dgm:pt modelId="{150B87BF-4C3E-49D9-89F1-D4B0D63EA24E}" type="pres">
      <dgm:prSet presAssocID="{DAF23C97-5678-4FF3-9882-A110D7E55601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EE777350-C227-4A24-A266-F1A256660F02}" type="pres">
      <dgm:prSet presAssocID="{DAF23C97-5678-4FF3-9882-A110D7E55601}" presName="descendantText" presStyleLbl="alignAccFollowNode1" presStyleIdx="1" presStyleCnt="6">
        <dgm:presLayoutVars>
          <dgm:bulletEnabled val="1"/>
        </dgm:presLayoutVars>
      </dgm:prSet>
      <dgm:spPr/>
    </dgm:pt>
    <dgm:pt modelId="{C068DF1E-F410-4F28-98EB-B2A3B8CAD52F}" type="pres">
      <dgm:prSet presAssocID="{43003504-C7C7-4BDB-800A-E6463D9541B1}" presName="sp" presStyleCnt="0"/>
      <dgm:spPr/>
    </dgm:pt>
    <dgm:pt modelId="{B1BD1166-8BD7-4B08-8725-8B76F6896DCA}" type="pres">
      <dgm:prSet presAssocID="{C0FEE31C-45FF-4455-A5AF-27B01F7A9FA8}" presName="linNode" presStyleCnt="0"/>
      <dgm:spPr/>
    </dgm:pt>
    <dgm:pt modelId="{EC7AFD8F-24F8-433C-BB79-2CAC57FF04F6}" type="pres">
      <dgm:prSet presAssocID="{C0FEE31C-45FF-4455-A5AF-27B01F7A9FA8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0287233E-9438-4EE5-BAF2-9620F0FE4A62}" type="pres">
      <dgm:prSet presAssocID="{C0FEE31C-45FF-4455-A5AF-27B01F7A9FA8}" presName="descendantText" presStyleLbl="alignAccFollowNode1" presStyleIdx="2" presStyleCnt="6">
        <dgm:presLayoutVars>
          <dgm:bulletEnabled val="1"/>
        </dgm:presLayoutVars>
      </dgm:prSet>
      <dgm:spPr/>
    </dgm:pt>
    <dgm:pt modelId="{E44C7A86-1D75-40D3-97BB-5B4DC1C90E4D}" type="pres">
      <dgm:prSet presAssocID="{688A45C4-9132-43B4-8FFF-7F58309E746C}" presName="sp" presStyleCnt="0"/>
      <dgm:spPr/>
    </dgm:pt>
    <dgm:pt modelId="{A5922AE2-AB57-4858-9139-C79D0E52A9FD}" type="pres">
      <dgm:prSet presAssocID="{BACCF5C0-528B-448B-A6D9-52ECF14E6753}" presName="linNode" presStyleCnt="0"/>
      <dgm:spPr/>
    </dgm:pt>
    <dgm:pt modelId="{5A5F0312-AECB-4F95-9C14-EF69EC8F2721}" type="pres">
      <dgm:prSet presAssocID="{BACCF5C0-528B-448B-A6D9-52ECF14E6753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2312FCD5-4E6E-4C04-BC62-34737A47BEB9}" type="pres">
      <dgm:prSet presAssocID="{BACCF5C0-528B-448B-A6D9-52ECF14E6753}" presName="descendantText" presStyleLbl="alignAccFollowNode1" presStyleIdx="3" presStyleCnt="6">
        <dgm:presLayoutVars>
          <dgm:bulletEnabled val="1"/>
        </dgm:presLayoutVars>
      </dgm:prSet>
      <dgm:spPr/>
    </dgm:pt>
    <dgm:pt modelId="{E62CC7F0-7B59-4640-A1D7-E3299118576E}" type="pres">
      <dgm:prSet presAssocID="{27884109-B2EC-40DE-9DF3-F7494B9B8F7D}" presName="sp" presStyleCnt="0"/>
      <dgm:spPr/>
    </dgm:pt>
    <dgm:pt modelId="{EF90950B-E670-4022-A162-22D95F2A7D43}" type="pres">
      <dgm:prSet presAssocID="{4062A790-3CE8-448A-B06E-34ADF07C99E7}" presName="linNode" presStyleCnt="0"/>
      <dgm:spPr/>
    </dgm:pt>
    <dgm:pt modelId="{DA4F89E4-8600-4F81-A566-756AA0C13C69}" type="pres">
      <dgm:prSet presAssocID="{4062A790-3CE8-448A-B06E-34ADF07C99E7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2E7859BC-A622-40EB-BD3B-17B1C84F229D}" type="pres">
      <dgm:prSet presAssocID="{4062A790-3CE8-448A-B06E-34ADF07C99E7}" presName="descendantText" presStyleLbl="alignAccFollowNode1" presStyleIdx="4" presStyleCnt="6">
        <dgm:presLayoutVars>
          <dgm:bulletEnabled val="1"/>
        </dgm:presLayoutVars>
      </dgm:prSet>
      <dgm:spPr/>
    </dgm:pt>
    <dgm:pt modelId="{9E68D1E5-E213-4FBB-BA18-D8AB3991BAB4}" type="pres">
      <dgm:prSet presAssocID="{574FA552-009C-40C7-882B-B60AA8B547E2}" presName="sp" presStyleCnt="0"/>
      <dgm:spPr/>
    </dgm:pt>
    <dgm:pt modelId="{F7B8A15D-F490-47EB-82A3-23E520FE4F4B}" type="pres">
      <dgm:prSet presAssocID="{DDD12BB8-03D3-481F-BBBC-CCA59C70DEC6}" presName="linNode" presStyleCnt="0"/>
      <dgm:spPr/>
    </dgm:pt>
    <dgm:pt modelId="{DA73EE94-0574-4ECE-8E3D-56256C2042F5}" type="pres">
      <dgm:prSet presAssocID="{DDD12BB8-03D3-481F-BBBC-CCA59C70DEC6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D46B6E41-06E9-42D2-922C-0884FAD144A2}" type="pres">
      <dgm:prSet presAssocID="{DDD12BB8-03D3-481F-BBBC-CCA59C70DEC6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034BD600-9997-4777-BBBD-E7869211229F}" type="presOf" srcId="{46D4F9AA-B2A9-4186-B7F8-4A1D1E337232}" destId="{EE777350-C227-4A24-A266-F1A256660F02}" srcOrd="0" destOrd="1" presId="urn:microsoft.com/office/officeart/2005/8/layout/vList5"/>
    <dgm:cxn modelId="{F8FC4D05-0D9E-4807-9530-94FFE7D8AF9F}" srcId="{C0FEE31C-45FF-4455-A5AF-27B01F7A9FA8}" destId="{49935A16-BAAA-4252-BB11-0AFB8F4A22CE}" srcOrd="0" destOrd="0" parTransId="{0C91ED92-5D15-415C-B57E-0F408988F0DF}" sibTransId="{A02836C0-0B47-420C-860B-377574230BC4}"/>
    <dgm:cxn modelId="{A0B8A81B-CA79-4DF8-AF3D-C5831E18B39B}" srcId="{3A9D024B-3DE9-4C34-84C6-B20BE9925A74}" destId="{BACCF5C0-528B-448B-A6D9-52ECF14E6753}" srcOrd="3" destOrd="0" parTransId="{F0218E6D-0090-4C96-B3F9-2A7262B4ED18}" sibTransId="{27884109-B2EC-40DE-9DF3-F7494B9B8F7D}"/>
    <dgm:cxn modelId="{07607F32-E873-4E65-B43A-A1DAAC1A4DCF}" srcId="{3A9D024B-3DE9-4C34-84C6-B20BE9925A74}" destId="{DAF23C97-5678-4FF3-9882-A110D7E55601}" srcOrd="1" destOrd="0" parTransId="{FBBC9A55-BE44-4C31-A459-CFC7D35CE46B}" sibTransId="{43003504-C7C7-4BDB-800A-E6463D9541B1}"/>
    <dgm:cxn modelId="{546C2239-4EDA-45BD-A9FF-0FC151BCC333}" type="presOf" srcId="{BACCF5C0-528B-448B-A6D9-52ECF14E6753}" destId="{5A5F0312-AECB-4F95-9C14-EF69EC8F2721}" srcOrd="0" destOrd="0" presId="urn:microsoft.com/office/officeart/2005/8/layout/vList5"/>
    <dgm:cxn modelId="{8BC2AB65-213D-4512-B07B-C80170662312}" srcId="{3A9D024B-3DE9-4C34-84C6-B20BE9925A74}" destId="{4062A790-3CE8-448A-B06E-34ADF07C99E7}" srcOrd="4" destOrd="0" parTransId="{9FEA74F1-8496-46E9-B419-0B44472F23A0}" sibTransId="{574FA552-009C-40C7-882B-B60AA8B547E2}"/>
    <dgm:cxn modelId="{9ED0AD69-D9E8-4078-9AA1-82DEADA4C0B3}" type="presOf" srcId="{515A1261-7C4A-47CB-901F-B719EA0BF6D4}" destId="{2E7859BC-A622-40EB-BD3B-17B1C84F229D}" srcOrd="0" destOrd="0" presId="urn:microsoft.com/office/officeart/2005/8/layout/vList5"/>
    <dgm:cxn modelId="{C18DEC6B-6773-49AD-90D7-AB6AD79545D6}" srcId="{DDD12BB8-03D3-481F-BBBC-CCA59C70DEC6}" destId="{A1CF551D-AC01-4A1E-AA3A-5A3DF49BB233}" srcOrd="0" destOrd="0" parTransId="{C96A2367-665B-47E9-9B83-38C357E3AA5A}" sibTransId="{EA00F118-D76F-4217-B21B-5060A56CE91A}"/>
    <dgm:cxn modelId="{DECD7B4D-4FC0-447F-B61B-B0277A096F00}" srcId="{BACCF5C0-528B-448B-A6D9-52ECF14E6753}" destId="{E40D2EAE-C522-4250-AC40-355FD91F53CF}" srcOrd="0" destOrd="0" parTransId="{A3410EF3-AFE2-4C95-B1FC-39D703431F68}" sibTransId="{B80F497D-F876-43DF-98F7-B83B489E8512}"/>
    <dgm:cxn modelId="{F0F29771-E710-44E0-B76B-38DDEDDAE897}" type="presOf" srcId="{E40D2EAE-C522-4250-AC40-355FD91F53CF}" destId="{2312FCD5-4E6E-4C04-BC62-34737A47BEB9}" srcOrd="0" destOrd="0" presId="urn:microsoft.com/office/officeart/2005/8/layout/vList5"/>
    <dgm:cxn modelId="{30327752-4DCA-4567-8D99-F6F317B414E2}" type="presOf" srcId="{49935A16-BAAA-4252-BB11-0AFB8F4A22CE}" destId="{0287233E-9438-4EE5-BAF2-9620F0FE4A62}" srcOrd="0" destOrd="0" presId="urn:microsoft.com/office/officeart/2005/8/layout/vList5"/>
    <dgm:cxn modelId="{FE2B3076-C24B-4A63-BDEB-78D209C68D50}" srcId="{21D7DFFC-5274-4529-A520-28215A69CEA3}" destId="{B963E01B-D739-49BA-BDCB-2DEAAE7AA020}" srcOrd="1" destOrd="0" parTransId="{44C84312-BC64-4A5E-8D69-F2BBDCFA6FCD}" sibTransId="{69C37C9F-F3EC-4BBC-BB64-8A0BC4CA8318}"/>
    <dgm:cxn modelId="{8B89567F-195B-48CC-9120-A34697EF0E1C}" type="presOf" srcId="{4062A790-3CE8-448A-B06E-34ADF07C99E7}" destId="{DA4F89E4-8600-4F81-A566-756AA0C13C69}" srcOrd="0" destOrd="0" presId="urn:microsoft.com/office/officeart/2005/8/layout/vList5"/>
    <dgm:cxn modelId="{6C8EF985-3A80-4046-82CE-CFDFF5FB2EDF}" srcId="{4062A790-3CE8-448A-B06E-34ADF07C99E7}" destId="{515A1261-7C4A-47CB-901F-B719EA0BF6D4}" srcOrd="0" destOrd="0" parTransId="{02AC8CD9-10B7-4178-8073-E8F921FC413E}" sibTransId="{06218A99-1AE0-4194-A5E5-78F9E80C68CF}"/>
    <dgm:cxn modelId="{4888D389-3B4D-433A-9D3A-8B148A17D6EA}" srcId="{DAF23C97-5678-4FF3-9882-A110D7E55601}" destId="{AAE5BB72-680E-43CD-913B-1AC843E934AA}" srcOrd="0" destOrd="0" parTransId="{0B55CF20-29E7-40BC-BB35-073C2D20B52F}" sibTransId="{F872C769-A069-4B92-9ACA-4C1DAD6CACAE}"/>
    <dgm:cxn modelId="{157BC98B-6667-4FE3-9555-E83B21B80A0C}" type="presOf" srcId="{AAE5BB72-680E-43CD-913B-1AC843E934AA}" destId="{EE777350-C227-4A24-A266-F1A256660F02}" srcOrd="0" destOrd="0" presId="urn:microsoft.com/office/officeart/2005/8/layout/vList5"/>
    <dgm:cxn modelId="{F7F3538E-8D46-4EA8-9662-D14151AA9722}" srcId="{3A9D024B-3DE9-4C34-84C6-B20BE9925A74}" destId="{DDD12BB8-03D3-481F-BBBC-CCA59C70DEC6}" srcOrd="5" destOrd="0" parTransId="{7EB33F37-895B-40E9-94BD-5FD463C79F31}" sibTransId="{86D67585-D77A-435F-9BDA-55F519AFB0CF}"/>
    <dgm:cxn modelId="{844A7B8F-6C86-432C-80F7-89A46E548595}" type="presOf" srcId="{3A9D024B-3DE9-4C34-84C6-B20BE9925A74}" destId="{E7FF39A6-D976-49E6-AA33-70D76F01B03E}" srcOrd="0" destOrd="0" presId="urn:microsoft.com/office/officeart/2005/8/layout/vList5"/>
    <dgm:cxn modelId="{13F7629D-86EC-4314-87FD-6B5D5946F662}" type="presOf" srcId="{B963E01B-D739-49BA-BDCB-2DEAAE7AA020}" destId="{88F65CEB-2393-4FD2-AE03-6DE393C9BAEA}" srcOrd="0" destOrd="1" presId="urn:microsoft.com/office/officeart/2005/8/layout/vList5"/>
    <dgm:cxn modelId="{84DB8E9F-35DF-400F-A0E4-70C66580CFA0}" srcId="{3A9D024B-3DE9-4C34-84C6-B20BE9925A74}" destId="{C0FEE31C-45FF-4455-A5AF-27B01F7A9FA8}" srcOrd="2" destOrd="0" parTransId="{93F2C4F7-AB73-4251-9F3F-8087B9594F3F}" sibTransId="{688A45C4-9132-43B4-8FFF-7F58309E746C}"/>
    <dgm:cxn modelId="{48FE3DAB-17BB-4878-99C9-C5829CF76531}" type="presOf" srcId="{DAF23C97-5678-4FF3-9882-A110D7E55601}" destId="{150B87BF-4C3E-49D9-89F1-D4B0D63EA24E}" srcOrd="0" destOrd="0" presId="urn:microsoft.com/office/officeart/2005/8/layout/vList5"/>
    <dgm:cxn modelId="{3204CABA-FE8B-4AEB-BDFE-36DB4BF0F1A0}" type="presOf" srcId="{21D7DFFC-5274-4529-A520-28215A69CEA3}" destId="{C4589FE7-7DF0-4860-AFB4-0C21FDA22DBD}" srcOrd="0" destOrd="0" presId="urn:microsoft.com/office/officeart/2005/8/layout/vList5"/>
    <dgm:cxn modelId="{EC0070BE-2D52-409E-9719-6E6DF9968676}" srcId="{DAF23C97-5678-4FF3-9882-A110D7E55601}" destId="{46D4F9AA-B2A9-4186-B7F8-4A1D1E337232}" srcOrd="1" destOrd="0" parTransId="{5CCED6FD-487E-43EF-B26A-3445889B29D2}" sibTransId="{E1618966-9D4E-4181-9598-BFE995C7715C}"/>
    <dgm:cxn modelId="{5381ECD0-DC95-4A72-868E-59CD59ADE4A7}" srcId="{C0FEE31C-45FF-4455-A5AF-27B01F7A9FA8}" destId="{A208B546-43F9-4ABB-B849-1900573A0BAC}" srcOrd="1" destOrd="0" parTransId="{12DFCD63-86CD-4FA1-A1C1-6074367D0552}" sibTransId="{2AE8E5CE-009D-46CD-A83D-8ED1AC77041F}"/>
    <dgm:cxn modelId="{43EA18D8-1695-4761-8DB8-57C8ED185B3E}" type="presOf" srcId="{21559AEA-97F8-40BA-946F-193246E2A361}" destId="{88F65CEB-2393-4FD2-AE03-6DE393C9BAEA}" srcOrd="0" destOrd="0" presId="urn:microsoft.com/office/officeart/2005/8/layout/vList5"/>
    <dgm:cxn modelId="{AE408ED9-A09F-49FB-878C-5ED1498B4C9A}" type="presOf" srcId="{A1CF551D-AC01-4A1E-AA3A-5A3DF49BB233}" destId="{D46B6E41-06E9-42D2-922C-0884FAD144A2}" srcOrd="0" destOrd="0" presId="urn:microsoft.com/office/officeart/2005/8/layout/vList5"/>
    <dgm:cxn modelId="{65F79BDA-6F94-4E3A-8E2B-D8539DA24832}" type="presOf" srcId="{A208B546-43F9-4ABB-B849-1900573A0BAC}" destId="{0287233E-9438-4EE5-BAF2-9620F0FE4A62}" srcOrd="0" destOrd="1" presId="urn:microsoft.com/office/officeart/2005/8/layout/vList5"/>
    <dgm:cxn modelId="{44CF54E4-50CA-4AD2-BCA4-8392242B4B1A}" type="presOf" srcId="{C0FEE31C-45FF-4455-A5AF-27B01F7A9FA8}" destId="{EC7AFD8F-24F8-433C-BB79-2CAC57FF04F6}" srcOrd="0" destOrd="0" presId="urn:microsoft.com/office/officeart/2005/8/layout/vList5"/>
    <dgm:cxn modelId="{C66395F2-F9A8-4FFD-8000-2D99208C86ED}" type="presOf" srcId="{DDD12BB8-03D3-481F-BBBC-CCA59C70DEC6}" destId="{DA73EE94-0574-4ECE-8E3D-56256C2042F5}" srcOrd="0" destOrd="0" presId="urn:microsoft.com/office/officeart/2005/8/layout/vList5"/>
    <dgm:cxn modelId="{31269DF5-E3CF-4969-9FF5-8E5788AD091A}" srcId="{3A9D024B-3DE9-4C34-84C6-B20BE9925A74}" destId="{21D7DFFC-5274-4529-A520-28215A69CEA3}" srcOrd="0" destOrd="0" parTransId="{1ACE5031-DE25-4161-AF3E-F7AE0B0951F5}" sibTransId="{4E0CECCE-F84D-4F0F-9EA2-0C75A061E135}"/>
    <dgm:cxn modelId="{36C3C5F7-546B-467E-9E7E-0DBED6C47D5E}" srcId="{21D7DFFC-5274-4529-A520-28215A69CEA3}" destId="{21559AEA-97F8-40BA-946F-193246E2A361}" srcOrd="0" destOrd="0" parTransId="{1902453B-5974-4335-BDF6-E4100331C973}" sibTransId="{F219E5C5-D1E4-482E-B5DF-534480CD88D4}"/>
    <dgm:cxn modelId="{65477A55-B8B0-4E92-8963-AC2C31B95450}" type="presParOf" srcId="{E7FF39A6-D976-49E6-AA33-70D76F01B03E}" destId="{E2CAE888-6B07-48D8-B485-13BD83E64575}" srcOrd="0" destOrd="0" presId="urn:microsoft.com/office/officeart/2005/8/layout/vList5"/>
    <dgm:cxn modelId="{B03A0E73-F93D-4D22-B5F2-999083B593CD}" type="presParOf" srcId="{E2CAE888-6B07-48D8-B485-13BD83E64575}" destId="{C4589FE7-7DF0-4860-AFB4-0C21FDA22DBD}" srcOrd="0" destOrd="0" presId="urn:microsoft.com/office/officeart/2005/8/layout/vList5"/>
    <dgm:cxn modelId="{20F9DB25-63C3-49CC-BBE5-11CA8552E42B}" type="presParOf" srcId="{E2CAE888-6B07-48D8-B485-13BD83E64575}" destId="{88F65CEB-2393-4FD2-AE03-6DE393C9BAEA}" srcOrd="1" destOrd="0" presId="urn:microsoft.com/office/officeart/2005/8/layout/vList5"/>
    <dgm:cxn modelId="{2F6E2A2E-D348-410F-BD55-077CFA0D3A81}" type="presParOf" srcId="{E7FF39A6-D976-49E6-AA33-70D76F01B03E}" destId="{0D8482A9-47CD-40FB-B7DE-5DEFDDCA4E1B}" srcOrd="1" destOrd="0" presId="urn:microsoft.com/office/officeart/2005/8/layout/vList5"/>
    <dgm:cxn modelId="{6865B623-53CB-48C2-AF49-9D7A6874E262}" type="presParOf" srcId="{E7FF39A6-D976-49E6-AA33-70D76F01B03E}" destId="{21DA1A9A-9239-41AD-A3FA-B59214FBDF93}" srcOrd="2" destOrd="0" presId="urn:microsoft.com/office/officeart/2005/8/layout/vList5"/>
    <dgm:cxn modelId="{FA3E3A6B-64D6-4D4D-9E9F-FC005553ADE0}" type="presParOf" srcId="{21DA1A9A-9239-41AD-A3FA-B59214FBDF93}" destId="{150B87BF-4C3E-49D9-89F1-D4B0D63EA24E}" srcOrd="0" destOrd="0" presId="urn:microsoft.com/office/officeart/2005/8/layout/vList5"/>
    <dgm:cxn modelId="{6739B6E7-19E0-42B8-9356-85567E0F8F34}" type="presParOf" srcId="{21DA1A9A-9239-41AD-A3FA-B59214FBDF93}" destId="{EE777350-C227-4A24-A266-F1A256660F02}" srcOrd="1" destOrd="0" presId="urn:microsoft.com/office/officeart/2005/8/layout/vList5"/>
    <dgm:cxn modelId="{5E0840C5-7782-4874-A70D-49CF8A75AEC2}" type="presParOf" srcId="{E7FF39A6-D976-49E6-AA33-70D76F01B03E}" destId="{C068DF1E-F410-4F28-98EB-B2A3B8CAD52F}" srcOrd="3" destOrd="0" presId="urn:microsoft.com/office/officeart/2005/8/layout/vList5"/>
    <dgm:cxn modelId="{B61D92E0-BDB6-46FD-8B7A-C5C8132DD90E}" type="presParOf" srcId="{E7FF39A6-D976-49E6-AA33-70D76F01B03E}" destId="{B1BD1166-8BD7-4B08-8725-8B76F6896DCA}" srcOrd="4" destOrd="0" presId="urn:microsoft.com/office/officeart/2005/8/layout/vList5"/>
    <dgm:cxn modelId="{B72F6F38-4EB8-4D7F-9286-DCE83112F124}" type="presParOf" srcId="{B1BD1166-8BD7-4B08-8725-8B76F6896DCA}" destId="{EC7AFD8F-24F8-433C-BB79-2CAC57FF04F6}" srcOrd="0" destOrd="0" presId="urn:microsoft.com/office/officeart/2005/8/layout/vList5"/>
    <dgm:cxn modelId="{DA55BCF4-7B3D-429A-8FC1-50F4A412BF39}" type="presParOf" srcId="{B1BD1166-8BD7-4B08-8725-8B76F6896DCA}" destId="{0287233E-9438-4EE5-BAF2-9620F0FE4A62}" srcOrd="1" destOrd="0" presId="urn:microsoft.com/office/officeart/2005/8/layout/vList5"/>
    <dgm:cxn modelId="{3801EBBA-A67F-40A9-977F-B8D27F3DE710}" type="presParOf" srcId="{E7FF39A6-D976-49E6-AA33-70D76F01B03E}" destId="{E44C7A86-1D75-40D3-97BB-5B4DC1C90E4D}" srcOrd="5" destOrd="0" presId="urn:microsoft.com/office/officeart/2005/8/layout/vList5"/>
    <dgm:cxn modelId="{7C399FC5-3B27-44EA-AEA1-B700D875EDE7}" type="presParOf" srcId="{E7FF39A6-D976-49E6-AA33-70D76F01B03E}" destId="{A5922AE2-AB57-4858-9139-C79D0E52A9FD}" srcOrd="6" destOrd="0" presId="urn:microsoft.com/office/officeart/2005/8/layout/vList5"/>
    <dgm:cxn modelId="{13D50C35-B226-44D1-BB7F-F448C738694F}" type="presParOf" srcId="{A5922AE2-AB57-4858-9139-C79D0E52A9FD}" destId="{5A5F0312-AECB-4F95-9C14-EF69EC8F2721}" srcOrd="0" destOrd="0" presId="urn:microsoft.com/office/officeart/2005/8/layout/vList5"/>
    <dgm:cxn modelId="{39D5FA05-C563-4BCC-A284-A89703530C7C}" type="presParOf" srcId="{A5922AE2-AB57-4858-9139-C79D0E52A9FD}" destId="{2312FCD5-4E6E-4C04-BC62-34737A47BEB9}" srcOrd="1" destOrd="0" presId="urn:microsoft.com/office/officeart/2005/8/layout/vList5"/>
    <dgm:cxn modelId="{8B6C76A9-3D21-4105-8B97-5EB7DB640345}" type="presParOf" srcId="{E7FF39A6-D976-49E6-AA33-70D76F01B03E}" destId="{E62CC7F0-7B59-4640-A1D7-E3299118576E}" srcOrd="7" destOrd="0" presId="urn:microsoft.com/office/officeart/2005/8/layout/vList5"/>
    <dgm:cxn modelId="{895E8CFF-2FFA-4C39-9284-41A5BB950387}" type="presParOf" srcId="{E7FF39A6-D976-49E6-AA33-70D76F01B03E}" destId="{EF90950B-E670-4022-A162-22D95F2A7D43}" srcOrd="8" destOrd="0" presId="urn:microsoft.com/office/officeart/2005/8/layout/vList5"/>
    <dgm:cxn modelId="{BC62A97F-570E-4EDD-8091-AA44CC772173}" type="presParOf" srcId="{EF90950B-E670-4022-A162-22D95F2A7D43}" destId="{DA4F89E4-8600-4F81-A566-756AA0C13C69}" srcOrd="0" destOrd="0" presId="urn:microsoft.com/office/officeart/2005/8/layout/vList5"/>
    <dgm:cxn modelId="{6217C269-D024-475A-AE31-1B625736F42D}" type="presParOf" srcId="{EF90950B-E670-4022-A162-22D95F2A7D43}" destId="{2E7859BC-A622-40EB-BD3B-17B1C84F229D}" srcOrd="1" destOrd="0" presId="urn:microsoft.com/office/officeart/2005/8/layout/vList5"/>
    <dgm:cxn modelId="{30CD9543-AF9B-4769-ADA6-128C8B134CED}" type="presParOf" srcId="{E7FF39A6-D976-49E6-AA33-70D76F01B03E}" destId="{9E68D1E5-E213-4FBB-BA18-D8AB3991BAB4}" srcOrd="9" destOrd="0" presId="urn:microsoft.com/office/officeart/2005/8/layout/vList5"/>
    <dgm:cxn modelId="{E20FA5D5-350F-4CC6-82A9-22AC32F429B5}" type="presParOf" srcId="{E7FF39A6-D976-49E6-AA33-70D76F01B03E}" destId="{F7B8A15D-F490-47EB-82A3-23E520FE4F4B}" srcOrd="10" destOrd="0" presId="urn:microsoft.com/office/officeart/2005/8/layout/vList5"/>
    <dgm:cxn modelId="{F3853D26-B8D5-4D34-8DA6-2FF54C37CF3D}" type="presParOf" srcId="{F7B8A15D-F490-47EB-82A3-23E520FE4F4B}" destId="{DA73EE94-0574-4ECE-8E3D-56256C2042F5}" srcOrd="0" destOrd="0" presId="urn:microsoft.com/office/officeart/2005/8/layout/vList5"/>
    <dgm:cxn modelId="{F3FD8795-8269-48C6-A195-57FBAB412221}" type="presParOf" srcId="{F7B8A15D-F490-47EB-82A3-23E520FE4F4B}" destId="{D46B6E41-06E9-42D2-922C-0884FAD144A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905F68-1796-4406-9A95-8286666E154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19DE6DD-2646-4B84-9B5D-EC7F61358A11}">
      <dgm:prSet phldrT="[Texto]"/>
      <dgm:spPr>
        <a:solidFill>
          <a:srgbClr val="2D2E83"/>
        </a:solidFill>
        <a:ln>
          <a:noFill/>
        </a:ln>
      </dgm:spPr>
      <dgm:t>
        <a:bodyPr/>
        <a:lstStyle/>
        <a:p>
          <a:r>
            <a:rPr lang="es-ES" b="1" dirty="0"/>
            <a:t>EMOCIÓN</a:t>
          </a:r>
          <a:endParaRPr lang="es-CL" b="1" dirty="0"/>
        </a:p>
      </dgm:t>
    </dgm:pt>
    <dgm:pt modelId="{CAF1E4C7-0D0A-4D14-B858-0D015867E07A}" type="parTrans" cxnId="{8C291F24-F676-482E-A0A9-94C8F05C5703}">
      <dgm:prSet/>
      <dgm:spPr/>
      <dgm:t>
        <a:bodyPr/>
        <a:lstStyle/>
        <a:p>
          <a:endParaRPr lang="es-CL"/>
        </a:p>
      </dgm:t>
    </dgm:pt>
    <dgm:pt modelId="{F2642A4B-591E-4D29-88FA-ED7FDB08D7FF}" type="sibTrans" cxnId="{8C291F24-F676-482E-A0A9-94C8F05C5703}">
      <dgm:prSet/>
      <dgm:spPr/>
      <dgm:t>
        <a:bodyPr/>
        <a:lstStyle/>
        <a:p>
          <a:endParaRPr lang="es-CL"/>
        </a:p>
      </dgm:t>
    </dgm:pt>
    <dgm:pt modelId="{09F5D39C-A042-433F-875E-CD4DE909E4C6}">
      <dgm:prSet phldrT="[Texto]" custT="1"/>
      <dgm:spPr>
        <a:solidFill>
          <a:srgbClr val="FF9500"/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CL" sz="1100" b="1" dirty="0"/>
            <a:t>Percepción y evaluación. </a:t>
          </a:r>
        </a:p>
      </dgm:t>
    </dgm:pt>
    <dgm:pt modelId="{843D9C86-3F2A-48D6-B646-DEF48762BB41}" type="parTrans" cxnId="{B455B996-CD21-41D5-B832-85F9A03FB4B6}">
      <dgm:prSet/>
      <dgm:spPr/>
      <dgm:t>
        <a:bodyPr/>
        <a:lstStyle/>
        <a:p>
          <a:endParaRPr lang="es-CL"/>
        </a:p>
      </dgm:t>
    </dgm:pt>
    <dgm:pt modelId="{F3060DAC-6FDE-4396-A7B2-AB836E6D738E}" type="sibTrans" cxnId="{B455B996-CD21-41D5-B832-85F9A03FB4B6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s-CL"/>
        </a:p>
      </dgm:t>
    </dgm:pt>
    <dgm:pt modelId="{5E4D7196-0B1F-49CC-8402-5D7CEC245EB1}">
      <dgm:prSet phldrT="[Texto]" custT="1"/>
      <dgm:spPr>
        <a:solidFill>
          <a:srgbClr val="FFCD01"/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CL" sz="1100" b="1" dirty="0"/>
            <a:t>Comprensión y análisis.</a:t>
          </a:r>
        </a:p>
      </dgm:t>
    </dgm:pt>
    <dgm:pt modelId="{623F20CC-E22F-4808-8BA4-945753740ACD}" type="parTrans" cxnId="{CBA317C2-DA5C-4C78-B326-90B2F0D6015B}">
      <dgm:prSet/>
      <dgm:spPr/>
      <dgm:t>
        <a:bodyPr/>
        <a:lstStyle/>
        <a:p>
          <a:endParaRPr lang="es-CL"/>
        </a:p>
      </dgm:t>
    </dgm:pt>
    <dgm:pt modelId="{B3123472-A8F5-470D-939E-DA370C73D6F2}" type="sibTrans" cxnId="{CBA317C2-DA5C-4C78-B326-90B2F0D6015B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s-CL"/>
        </a:p>
      </dgm:t>
    </dgm:pt>
    <dgm:pt modelId="{F79C5992-1D4B-450A-A2AB-D7D23803B373}">
      <dgm:prSet phldrT="[Texto]"/>
      <dgm:spPr>
        <a:solidFill>
          <a:srgbClr val="FF2C55"/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CL" b="1" dirty="0"/>
            <a:t>Regulación emocional.</a:t>
          </a:r>
        </a:p>
      </dgm:t>
    </dgm:pt>
    <dgm:pt modelId="{D46824B0-A07C-46B7-8211-134BA9B5A896}" type="parTrans" cxnId="{C4B87EA0-49CF-4900-9279-2CFEA15768F2}">
      <dgm:prSet/>
      <dgm:spPr/>
      <dgm:t>
        <a:bodyPr/>
        <a:lstStyle/>
        <a:p>
          <a:endParaRPr lang="es-CL"/>
        </a:p>
      </dgm:t>
    </dgm:pt>
    <dgm:pt modelId="{E886A9EC-7CEA-48F8-A261-D1BD9BA8F6BC}" type="sibTrans" cxnId="{C4B87EA0-49CF-4900-9279-2CFEA15768F2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s-CL"/>
        </a:p>
      </dgm:t>
    </dgm:pt>
    <dgm:pt modelId="{F71C772F-EB56-485C-B5FB-44F1B04DBBDB}">
      <dgm:prSet phldrT="[Texto]" custT="1"/>
      <dgm:spPr>
        <a:solidFill>
          <a:srgbClr val="5855D7"/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CL" sz="1200" b="1" dirty="0"/>
            <a:t>Asimilación o facilitación.</a:t>
          </a:r>
        </a:p>
      </dgm:t>
    </dgm:pt>
    <dgm:pt modelId="{7BA2D26D-BE38-4DF7-9BD7-0F0602096EAE}" type="parTrans" cxnId="{A968FA93-1997-48DF-B1E5-BDC6D3BD33FE}">
      <dgm:prSet/>
      <dgm:spPr/>
      <dgm:t>
        <a:bodyPr/>
        <a:lstStyle/>
        <a:p>
          <a:endParaRPr lang="es-CL"/>
        </a:p>
      </dgm:t>
    </dgm:pt>
    <dgm:pt modelId="{4C2570BE-6B1F-49EC-BD2B-F0180F44A393}" type="sibTrans" cxnId="{A968FA93-1997-48DF-B1E5-BDC6D3BD33FE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s-CL"/>
        </a:p>
      </dgm:t>
    </dgm:pt>
    <dgm:pt modelId="{9BFE2257-9D12-4388-9731-E3F2C6AA2633}" type="pres">
      <dgm:prSet presAssocID="{0A905F68-1796-4406-9A95-8286666E154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67947A4-94D0-4EBB-A4EB-D1F840FC8C5D}" type="pres">
      <dgm:prSet presAssocID="{319DE6DD-2646-4B84-9B5D-EC7F61358A11}" presName="centerShape" presStyleLbl="node0" presStyleIdx="0" presStyleCnt="1" custScaleX="111259" custScaleY="111259"/>
      <dgm:spPr/>
    </dgm:pt>
    <dgm:pt modelId="{6B43013D-8D77-4E5E-8115-518BC2729BC5}" type="pres">
      <dgm:prSet presAssocID="{09F5D39C-A042-433F-875E-CD4DE909E4C6}" presName="node" presStyleLbl="node1" presStyleIdx="0" presStyleCnt="4">
        <dgm:presLayoutVars>
          <dgm:bulletEnabled val="1"/>
        </dgm:presLayoutVars>
      </dgm:prSet>
      <dgm:spPr/>
    </dgm:pt>
    <dgm:pt modelId="{F0846E7C-67F9-4A20-A04A-812EEAFE48ED}" type="pres">
      <dgm:prSet presAssocID="{09F5D39C-A042-433F-875E-CD4DE909E4C6}" presName="dummy" presStyleCnt="0"/>
      <dgm:spPr/>
    </dgm:pt>
    <dgm:pt modelId="{7211144F-E1E7-4848-8C54-88FDB8F2CA8E}" type="pres">
      <dgm:prSet presAssocID="{F3060DAC-6FDE-4396-A7B2-AB836E6D738E}" presName="sibTrans" presStyleLbl="sibTrans2D1" presStyleIdx="0" presStyleCnt="4"/>
      <dgm:spPr/>
    </dgm:pt>
    <dgm:pt modelId="{9B5857B7-CD52-4F61-823A-A16DFA1CB334}" type="pres">
      <dgm:prSet presAssocID="{5E4D7196-0B1F-49CC-8402-5D7CEC245EB1}" presName="node" presStyleLbl="node1" presStyleIdx="1" presStyleCnt="4" custScaleX="112157" custScaleY="105900">
        <dgm:presLayoutVars>
          <dgm:bulletEnabled val="1"/>
        </dgm:presLayoutVars>
      </dgm:prSet>
      <dgm:spPr/>
    </dgm:pt>
    <dgm:pt modelId="{93EED6EA-8567-4370-8F1A-96E372D82B08}" type="pres">
      <dgm:prSet presAssocID="{5E4D7196-0B1F-49CC-8402-5D7CEC245EB1}" presName="dummy" presStyleCnt="0"/>
      <dgm:spPr/>
    </dgm:pt>
    <dgm:pt modelId="{C72C3F21-5D65-4A3E-B93B-BAEA307488C7}" type="pres">
      <dgm:prSet presAssocID="{B3123472-A8F5-470D-939E-DA370C73D6F2}" presName="sibTrans" presStyleLbl="sibTrans2D1" presStyleIdx="1" presStyleCnt="4"/>
      <dgm:spPr/>
    </dgm:pt>
    <dgm:pt modelId="{2F5D90E8-787C-4A8F-94B4-5C571C9236E4}" type="pres">
      <dgm:prSet presAssocID="{F79C5992-1D4B-450A-A2AB-D7D23803B373}" presName="node" presStyleLbl="node1" presStyleIdx="2" presStyleCnt="4" custScaleX="105159" custScaleY="102692">
        <dgm:presLayoutVars>
          <dgm:bulletEnabled val="1"/>
        </dgm:presLayoutVars>
      </dgm:prSet>
      <dgm:spPr/>
    </dgm:pt>
    <dgm:pt modelId="{814DD2A9-6E23-4DE2-9E62-776AAD3FC401}" type="pres">
      <dgm:prSet presAssocID="{F79C5992-1D4B-450A-A2AB-D7D23803B373}" presName="dummy" presStyleCnt="0"/>
      <dgm:spPr/>
    </dgm:pt>
    <dgm:pt modelId="{A9795C4E-6CBB-4CFD-BD89-9022CC23BD08}" type="pres">
      <dgm:prSet presAssocID="{E886A9EC-7CEA-48F8-A261-D1BD9BA8F6BC}" presName="sibTrans" presStyleLbl="sibTrans2D1" presStyleIdx="2" presStyleCnt="4"/>
      <dgm:spPr/>
    </dgm:pt>
    <dgm:pt modelId="{4DA02FA2-18F0-4C50-B8D8-07FE5C8BC4FE}" type="pres">
      <dgm:prSet presAssocID="{F71C772F-EB56-485C-B5FB-44F1B04DBBDB}" presName="node" presStyleLbl="node1" presStyleIdx="3" presStyleCnt="4" custScaleX="114712" custScaleY="109690">
        <dgm:presLayoutVars>
          <dgm:bulletEnabled val="1"/>
        </dgm:presLayoutVars>
      </dgm:prSet>
      <dgm:spPr/>
    </dgm:pt>
    <dgm:pt modelId="{042EC4AE-DD2A-42C3-A5AD-D3BC9F350BD5}" type="pres">
      <dgm:prSet presAssocID="{F71C772F-EB56-485C-B5FB-44F1B04DBBDB}" presName="dummy" presStyleCnt="0"/>
      <dgm:spPr/>
    </dgm:pt>
    <dgm:pt modelId="{F18A1D31-B6E7-45FA-9FF6-E9914849C453}" type="pres">
      <dgm:prSet presAssocID="{4C2570BE-6B1F-49EC-BD2B-F0180F44A393}" presName="sibTrans" presStyleLbl="sibTrans2D1" presStyleIdx="3" presStyleCnt="4"/>
      <dgm:spPr/>
    </dgm:pt>
  </dgm:ptLst>
  <dgm:cxnLst>
    <dgm:cxn modelId="{AF4D2308-32CA-43FA-BC91-C86F960DE299}" type="presOf" srcId="{E886A9EC-7CEA-48F8-A261-D1BD9BA8F6BC}" destId="{A9795C4E-6CBB-4CFD-BD89-9022CC23BD08}" srcOrd="0" destOrd="0" presId="urn:microsoft.com/office/officeart/2005/8/layout/radial6"/>
    <dgm:cxn modelId="{73016B09-E2BF-4EDF-910B-413018B25751}" type="presOf" srcId="{B3123472-A8F5-470D-939E-DA370C73D6F2}" destId="{C72C3F21-5D65-4A3E-B93B-BAEA307488C7}" srcOrd="0" destOrd="0" presId="urn:microsoft.com/office/officeart/2005/8/layout/radial6"/>
    <dgm:cxn modelId="{F5291916-8DF7-4657-896A-6B529CD36178}" type="presOf" srcId="{4C2570BE-6B1F-49EC-BD2B-F0180F44A393}" destId="{F18A1D31-B6E7-45FA-9FF6-E9914849C453}" srcOrd="0" destOrd="0" presId="urn:microsoft.com/office/officeart/2005/8/layout/radial6"/>
    <dgm:cxn modelId="{40779621-4BB9-40FB-8512-8933304EBCF1}" type="presOf" srcId="{09F5D39C-A042-433F-875E-CD4DE909E4C6}" destId="{6B43013D-8D77-4E5E-8115-518BC2729BC5}" srcOrd="0" destOrd="0" presId="urn:microsoft.com/office/officeart/2005/8/layout/radial6"/>
    <dgm:cxn modelId="{8C291F24-F676-482E-A0A9-94C8F05C5703}" srcId="{0A905F68-1796-4406-9A95-8286666E1542}" destId="{319DE6DD-2646-4B84-9B5D-EC7F61358A11}" srcOrd="0" destOrd="0" parTransId="{CAF1E4C7-0D0A-4D14-B858-0D015867E07A}" sibTransId="{F2642A4B-591E-4D29-88FA-ED7FDB08D7FF}"/>
    <dgm:cxn modelId="{376DD25C-12D8-4AD9-AA1D-57BADFC73747}" type="presOf" srcId="{319DE6DD-2646-4B84-9B5D-EC7F61358A11}" destId="{167947A4-94D0-4EBB-A4EB-D1F840FC8C5D}" srcOrd="0" destOrd="0" presId="urn:microsoft.com/office/officeart/2005/8/layout/radial6"/>
    <dgm:cxn modelId="{F6E7F993-EBAF-4844-8696-E749F3F42B85}" type="presOf" srcId="{5E4D7196-0B1F-49CC-8402-5D7CEC245EB1}" destId="{9B5857B7-CD52-4F61-823A-A16DFA1CB334}" srcOrd="0" destOrd="0" presId="urn:microsoft.com/office/officeart/2005/8/layout/radial6"/>
    <dgm:cxn modelId="{A968FA93-1997-48DF-B1E5-BDC6D3BD33FE}" srcId="{319DE6DD-2646-4B84-9B5D-EC7F61358A11}" destId="{F71C772F-EB56-485C-B5FB-44F1B04DBBDB}" srcOrd="3" destOrd="0" parTransId="{7BA2D26D-BE38-4DF7-9BD7-0F0602096EAE}" sibTransId="{4C2570BE-6B1F-49EC-BD2B-F0180F44A393}"/>
    <dgm:cxn modelId="{B455B996-CD21-41D5-B832-85F9A03FB4B6}" srcId="{319DE6DD-2646-4B84-9B5D-EC7F61358A11}" destId="{09F5D39C-A042-433F-875E-CD4DE909E4C6}" srcOrd="0" destOrd="0" parTransId="{843D9C86-3F2A-48D6-B646-DEF48762BB41}" sibTransId="{F3060DAC-6FDE-4396-A7B2-AB836E6D738E}"/>
    <dgm:cxn modelId="{751C3D99-946A-4D6E-9F62-A4617202D404}" type="presOf" srcId="{F79C5992-1D4B-450A-A2AB-D7D23803B373}" destId="{2F5D90E8-787C-4A8F-94B4-5C571C9236E4}" srcOrd="0" destOrd="0" presId="urn:microsoft.com/office/officeart/2005/8/layout/radial6"/>
    <dgm:cxn modelId="{C4B87EA0-49CF-4900-9279-2CFEA15768F2}" srcId="{319DE6DD-2646-4B84-9B5D-EC7F61358A11}" destId="{F79C5992-1D4B-450A-A2AB-D7D23803B373}" srcOrd="2" destOrd="0" parTransId="{D46824B0-A07C-46B7-8211-134BA9B5A896}" sibTransId="{E886A9EC-7CEA-48F8-A261-D1BD9BA8F6BC}"/>
    <dgm:cxn modelId="{2B46FBBD-2D0B-4A15-9955-C3CC0F43FFF4}" type="presOf" srcId="{F3060DAC-6FDE-4396-A7B2-AB836E6D738E}" destId="{7211144F-E1E7-4848-8C54-88FDB8F2CA8E}" srcOrd="0" destOrd="0" presId="urn:microsoft.com/office/officeart/2005/8/layout/radial6"/>
    <dgm:cxn modelId="{CBA317C2-DA5C-4C78-B326-90B2F0D6015B}" srcId="{319DE6DD-2646-4B84-9B5D-EC7F61358A11}" destId="{5E4D7196-0B1F-49CC-8402-5D7CEC245EB1}" srcOrd="1" destOrd="0" parTransId="{623F20CC-E22F-4808-8BA4-945753740ACD}" sibTransId="{B3123472-A8F5-470D-939E-DA370C73D6F2}"/>
    <dgm:cxn modelId="{74B1D2D2-4D24-4DA0-8238-6F1F2BCF390C}" type="presOf" srcId="{F71C772F-EB56-485C-B5FB-44F1B04DBBDB}" destId="{4DA02FA2-18F0-4C50-B8D8-07FE5C8BC4FE}" srcOrd="0" destOrd="0" presId="urn:microsoft.com/office/officeart/2005/8/layout/radial6"/>
    <dgm:cxn modelId="{C8648ED9-4517-4279-8667-578AA0E14EA3}" type="presOf" srcId="{0A905F68-1796-4406-9A95-8286666E1542}" destId="{9BFE2257-9D12-4388-9731-E3F2C6AA2633}" srcOrd="0" destOrd="0" presId="urn:microsoft.com/office/officeart/2005/8/layout/radial6"/>
    <dgm:cxn modelId="{099AFB75-D277-412A-95B1-F746CBF9895C}" type="presParOf" srcId="{9BFE2257-9D12-4388-9731-E3F2C6AA2633}" destId="{167947A4-94D0-4EBB-A4EB-D1F840FC8C5D}" srcOrd="0" destOrd="0" presId="urn:microsoft.com/office/officeart/2005/8/layout/radial6"/>
    <dgm:cxn modelId="{063ACB51-6BE6-459A-AA7B-615D8596F844}" type="presParOf" srcId="{9BFE2257-9D12-4388-9731-E3F2C6AA2633}" destId="{6B43013D-8D77-4E5E-8115-518BC2729BC5}" srcOrd="1" destOrd="0" presId="urn:microsoft.com/office/officeart/2005/8/layout/radial6"/>
    <dgm:cxn modelId="{9580A692-5E0A-48F6-A757-CCF46D8C7435}" type="presParOf" srcId="{9BFE2257-9D12-4388-9731-E3F2C6AA2633}" destId="{F0846E7C-67F9-4A20-A04A-812EEAFE48ED}" srcOrd="2" destOrd="0" presId="urn:microsoft.com/office/officeart/2005/8/layout/radial6"/>
    <dgm:cxn modelId="{ECD4A59D-9659-4904-98C1-497F34B40E5A}" type="presParOf" srcId="{9BFE2257-9D12-4388-9731-E3F2C6AA2633}" destId="{7211144F-E1E7-4848-8C54-88FDB8F2CA8E}" srcOrd="3" destOrd="0" presId="urn:microsoft.com/office/officeart/2005/8/layout/radial6"/>
    <dgm:cxn modelId="{7EF09839-C1EE-4D67-8AA6-B9A619E90BBC}" type="presParOf" srcId="{9BFE2257-9D12-4388-9731-E3F2C6AA2633}" destId="{9B5857B7-CD52-4F61-823A-A16DFA1CB334}" srcOrd="4" destOrd="0" presId="urn:microsoft.com/office/officeart/2005/8/layout/radial6"/>
    <dgm:cxn modelId="{23393BFA-13CA-433E-B18E-9894F7803580}" type="presParOf" srcId="{9BFE2257-9D12-4388-9731-E3F2C6AA2633}" destId="{93EED6EA-8567-4370-8F1A-96E372D82B08}" srcOrd="5" destOrd="0" presId="urn:microsoft.com/office/officeart/2005/8/layout/radial6"/>
    <dgm:cxn modelId="{5B78E973-4F63-4D37-A57C-ADF18877277F}" type="presParOf" srcId="{9BFE2257-9D12-4388-9731-E3F2C6AA2633}" destId="{C72C3F21-5D65-4A3E-B93B-BAEA307488C7}" srcOrd="6" destOrd="0" presId="urn:microsoft.com/office/officeart/2005/8/layout/radial6"/>
    <dgm:cxn modelId="{ACACC72C-3B79-4C8E-87F6-A8CDAB4283EB}" type="presParOf" srcId="{9BFE2257-9D12-4388-9731-E3F2C6AA2633}" destId="{2F5D90E8-787C-4A8F-94B4-5C571C9236E4}" srcOrd="7" destOrd="0" presId="urn:microsoft.com/office/officeart/2005/8/layout/radial6"/>
    <dgm:cxn modelId="{C5BE050B-844C-4CAE-A9DD-3900B38E57D6}" type="presParOf" srcId="{9BFE2257-9D12-4388-9731-E3F2C6AA2633}" destId="{814DD2A9-6E23-4DE2-9E62-776AAD3FC401}" srcOrd="8" destOrd="0" presId="urn:microsoft.com/office/officeart/2005/8/layout/radial6"/>
    <dgm:cxn modelId="{604AFFFB-B110-493D-A27B-DF1CA76BE24B}" type="presParOf" srcId="{9BFE2257-9D12-4388-9731-E3F2C6AA2633}" destId="{A9795C4E-6CBB-4CFD-BD89-9022CC23BD08}" srcOrd="9" destOrd="0" presId="urn:microsoft.com/office/officeart/2005/8/layout/radial6"/>
    <dgm:cxn modelId="{859E9D87-879E-4F76-9004-13274AB5ED4E}" type="presParOf" srcId="{9BFE2257-9D12-4388-9731-E3F2C6AA2633}" destId="{4DA02FA2-18F0-4C50-B8D8-07FE5C8BC4FE}" srcOrd="10" destOrd="0" presId="urn:microsoft.com/office/officeart/2005/8/layout/radial6"/>
    <dgm:cxn modelId="{EA80A7AF-BC58-4602-9F8D-03B2F39EBDA5}" type="presParOf" srcId="{9BFE2257-9D12-4388-9731-E3F2C6AA2633}" destId="{042EC4AE-DD2A-42C3-A5AD-D3BC9F350BD5}" srcOrd="11" destOrd="0" presId="urn:microsoft.com/office/officeart/2005/8/layout/radial6"/>
    <dgm:cxn modelId="{D1AEDA0F-D7FA-463F-9196-D4A5143143BF}" type="presParOf" srcId="{9BFE2257-9D12-4388-9731-E3F2C6AA2633}" destId="{F18A1D31-B6E7-45FA-9FF6-E9914849C45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F721E2-A5AC-4A39-9481-F3F4597C13C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F5E356CC-2A68-47C4-B747-D74C5028D273}">
      <dgm:prSet phldrT="[Texto]" custT="1"/>
      <dgm:spPr>
        <a:solidFill>
          <a:srgbClr val="5855D7"/>
        </a:solidFill>
        <a:ln>
          <a:noFill/>
        </a:ln>
      </dgm:spPr>
      <dgm:t>
        <a:bodyPr/>
        <a:lstStyle/>
        <a:p>
          <a:r>
            <a:rPr lang="es-CL" sz="1800" b="1" dirty="0"/>
            <a:t>Regular las emociones es diferente a reprimirlas. </a:t>
          </a:r>
        </a:p>
      </dgm:t>
    </dgm:pt>
    <dgm:pt modelId="{38875863-7356-4AFE-891A-698C391B0DCE}" type="parTrans" cxnId="{02AEF44A-17CA-4EE6-99A6-DB065F01C96F}">
      <dgm:prSet/>
      <dgm:spPr/>
      <dgm:t>
        <a:bodyPr/>
        <a:lstStyle/>
        <a:p>
          <a:endParaRPr lang="es-CL"/>
        </a:p>
      </dgm:t>
    </dgm:pt>
    <dgm:pt modelId="{FB8BD982-820F-4D81-9268-5AF4FA4B3312}" type="sibTrans" cxnId="{02AEF44A-17CA-4EE6-99A6-DB065F01C96F}">
      <dgm:prSet/>
      <dgm:spPr/>
      <dgm:t>
        <a:bodyPr/>
        <a:lstStyle/>
        <a:p>
          <a:endParaRPr lang="es-CL"/>
        </a:p>
      </dgm:t>
    </dgm:pt>
    <dgm:pt modelId="{D603F5B7-B87C-4685-8759-806B76E33ADA}">
      <dgm:prSet phldrT="[Texto]" custT="1"/>
      <dgm:spPr>
        <a:solidFill>
          <a:srgbClr val="007AFF"/>
        </a:solidFill>
        <a:ln>
          <a:noFill/>
        </a:ln>
      </dgm:spPr>
      <dgm:t>
        <a:bodyPr/>
        <a:lstStyle/>
        <a:p>
          <a:pPr>
            <a:buFont typeface="Times New Roman" panose="02020603050405020304" pitchFamily="18" charset="0"/>
            <a:buChar char="-"/>
          </a:pPr>
          <a:r>
            <a:rPr lang="es-CL" sz="1800" b="1" dirty="0"/>
            <a:t>Todas las emociones son necesarias. No existen emociones buenas o malas</a:t>
          </a:r>
          <a:r>
            <a:rPr lang="es-CL" sz="600" b="1" dirty="0"/>
            <a:t>. </a:t>
          </a:r>
        </a:p>
      </dgm:t>
    </dgm:pt>
    <dgm:pt modelId="{12F0A0F8-532A-4604-98E8-F9F04DEEAA1D}" type="parTrans" cxnId="{1597B2AC-A303-4911-A4F8-55D201B62642}">
      <dgm:prSet/>
      <dgm:spPr/>
      <dgm:t>
        <a:bodyPr/>
        <a:lstStyle/>
        <a:p>
          <a:endParaRPr lang="es-CL"/>
        </a:p>
      </dgm:t>
    </dgm:pt>
    <dgm:pt modelId="{4EFCC428-3919-46B4-AD8C-F0F3FADFB1B3}" type="sibTrans" cxnId="{1597B2AC-A303-4911-A4F8-55D201B62642}">
      <dgm:prSet/>
      <dgm:spPr/>
      <dgm:t>
        <a:bodyPr/>
        <a:lstStyle/>
        <a:p>
          <a:endParaRPr lang="es-CL"/>
        </a:p>
      </dgm:t>
    </dgm:pt>
    <dgm:pt modelId="{F5449874-ED2F-4763-A318-CC60FCB96599}">
      <dgm:prSet phldrT="[Texto]" custT="1"/>
      <dgm:spPr>
        <a:solidFill>
          <a:srgbClr val="FF9500"/>
        </a:solidFill>
        <a:ln>
          <a:noFill/>
        </a:ln>
      </dgm:spPr>
      <dgm:t>
        <a:bodyPr/>
        <a:lstStyle/>
        <a:p>
          <a:pPr>
            <a:buFont typeface="Times New Roman" panose="02020603050405020304" pitchFamily="18" charset="0"/>
            <a:buChar char="-"/>
          </a:pPr>
          <a:r>
            <a:rPr lang="es-CL" sz="1800" b="1" dirty="0"/>
            <a:t>No podemos evitar las emociones.</a:t>
          </a:r>
        </a:p>
      </dgm:t>
    </dgm:pt>
    <dgm:pt modelId="{ECC876AD-FDDB-4D5A-8E4B-D7271D772689}" type="parTrans" cxnId="{4DEDD227-E282-4BDB-BEF7-F813EC125812}">
      <dgm:prSet/>
      <dgm:spPr/>
      <dgm:t>
        <a:bodyPr/>
        <a:lstStyle/>
        <a:p>
          <a:endParaRPr lang="es-CL"/>
        </a:p>
      </dgm:t>
    </dgm:pt>
    <dgm:pt modelId="{CC3F65F6-088B-43B3-A25D-5D7C8C5D68C6}" type="sibTrans" cxnId="{4DEDD227-E282-4BDB-BEF7-F813EC125812}">
      <dgm:prSet/>
      <dgm:spPr/>
      <dgm:t>
        <a:bodyPr/>
        <a:lstStyle/>
        <a:p>
          <a:endParaRPr lang="es-CL"/>
        </a:p>
      </dgm:t>
    </dgm:pt>
    <dgm:pt modelId="{4234CBE1-69DE-4E6A-AA48-7A294A5D3B66}" type="pres">
      <dgm:prSet presAssocID="{8DF721E2-A5AC-4A39-9481-F3F4597C13C2}" presName="linear" presStyleCnt="0">
        <dgm:presLayoutVars>
          <dgm:dir/>
          <dgm:animLvl val="lvl"/>
          <dgm:resizeHandles val="exact"/>
        </dgm:presLayoutVars>
      </dgm:prSet>
      <dgm:spPr/>
    </dgm:pt>
    <dgm:pt modelId="{8E4210D0-8CAF-442E-B0A9-2BDE5249FC1C}" type="pres">
      <dgm:prSet presAssocID="{F5E356CC-2A68-47C4-B747-D74C5028D273}" presName="parentLin" presStyleCnt="0"/>
      <dgm:spPr/>
    </dgm:pt>
    <dgm:pt modelId="{541439E5-D95E-41D9-B6DC-4B792F16EE96}" type="pres">
      <dgm:prSet presAssocID="{F5E356CC-2A68-47C4-B747-D74C5028D273}" presName="parentLeftMargin" presStyleLbl="node1" presStyleIdx="0" presStyleCnt="3"/>
      <dgm:spPr/>
    </dgm:pt>
    <dgm:pt modelId="{68DF3E57-E973-4EC8-8EBE-F294DA34DF5A}" type="pres">
      <dgm:prSet presAssocID="{F5E356CC-2A68-47C4-B747-D74C5028D273}" presName="parentText" presStyleLbl="node1" presStyleIdx="0" presStyleCnt="3" custScaleX="114401" custLinFactNeighborY="14348">
        <dgm:presLayoutVars>
          <dgm:chMax val="0"/>
          <dgm:bulletEnabled val="1"/>
        </dgm:presLayoutVars>
      </dgm:prSet>
      <dgm:spPr/>
    </dgm:pt>
    <dgm:pt modelId="{03295FC4-28D4-43BA-B742-530694180366}" type="pres">
      <dgm:prSet presAssocID="{F5E356CC-2A68-47C4-B747-D74C5028D273}" presName="negativeSpace" presStyleCnt="0"/>
      <dgm:spPr/>
    </dgm:pt>
    <dgm:pt modelId="{18DD070C-5622-4B80-BB68-994B80375A27}" type="pres">
      <dgm:prSet presAssocID="{F5E356CC-2A68-47C4-B747-D74C5028D273}" presName="childText" presStyleLbl="conFgAcc1" presStyleIdx="0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C224C839-83CE-4F71-97E4-74AD59D25D74}" type="pres">
      <dgm:prSet presAssocID="{FB8BD982-820F-4D81-9268-5AF4FA4B3312}" presName="spaceBetweenRectangles" presStyleCnt="0"/>
      <dgm:spPr/>
    </dgm:pt>
    <dgm:pt modelId="{41271335-F8F5-4C0B-B3BE-D12A048D2132}" type="pres">
      <dgm:prSet presAssocID="{D603F5B7-B87C-4685-8759-806B76E33ADA}" presName="parentLin" presStyleCnt="0"/>
      <dgm:spPr/>
    </dgm:pt>
    <dgm:pt modelId="{0D4E9C04-D732-4E7B-8393-0151344F2466}" type="pres">
      <dgm:prSet presAssocID="{D603F5B7-B87C-4685-8759-806B76E33ADA}" presName="parentLeftMargin" presStyleLbl="node1" presStyleIdx="0" presStyleCnt="3"/>
      <dgm:spPr/>
    </dgm:pt>
    <dgm:pt modelId="{53C71C6E-698B-43E8-881D-9E8365ECE8DA}" type="pres">
      <dgm:prSet presAssocID="{D603F5B7-B87C-4685-8759-806B76E33ADA}" presName="parentText" presStyleLbl="node1" presStyleIdx="1" presStyleCnt="3" custScaleX="113825" custLinFactNeighborY="4489">
        <dgm:presLayoutVars>
          <dgm:chMax val="0"/>
          <dgm:bulletEnabled val="1"/>
        </dgm:presLayoutVars>
      </dgm:prSet>
      <dgm:spPr/>
    </dgm:pt>
    <dgm:pt modelId="{256BABAE-00B3-48E7-830B-56ED3BC92B61}" type="pres">
      <dgm:prSet presAssocID="{D603F5B7-B87C-4685-8759-806B76E33ADA}" presName="negativeSpace" presStyleCnt="0"/>
      <dgm:spPr/>
    </dgm:pt>
    <dgm:pt modelId="{A13C553C-F69D-4901-9518-4AE934498759}" type="pres">
      <dgm:prSet presAssocID="{D603F5B7-B87C-4685-8759-806B76E33ADA}" presName="childText" presStyleLbl="conFgAcc1" presStyleIdx="1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7B4231A3-D319-4BAA-8DF8-681A2450ADE2}" type="pres">
      <dgm:prSet presAssocID="{4EFCC428-3919-46B4-AD8C-F0F3FADFB1B3}" presName="spaceBetweenRectangles" presStyleCnt="0"/>
      <dgm:spPr/>
    </dgm:pt>
    <dgm:pt modelId="{AE5D11E4-5C40-443D-9F87-A27DF8C92A93}" type="pres">
      <dgm:prSet presAssocID="{F5449874-ED2F-4763-A318-CC60FCB96599}" presName="parentLin" presStyleCnt="0"/>
      <dgm:spPr/>
    </dgm:pt>
    <dgm:pt modelId="{FAB69FDD-5B84-4CEA-8273-5E2FB789EA0D}" type="pres">
      <dgm:prSet presAssocID="{F5449874-ED2F-4763-A318-CC60FCB96599}" presName="parentLeftMargin" presStyleLbl="node1" presStyleIdx="1" presStyleCnt="3"/>
      <dgm:spPr/>
    </dgm:pt>
    <dgm:pt modelId="{27C70F61-34E7-429F-93CB-13854A28C9CC}" type="pres">
      <dgm:prSet presAssocID="{F5449874-ED2F-4763-A318-CC60FCB96599}" presName="parentText" presStyleLbl="node1" presStyleIdx="2" presStyleCnt="3" custScaleX="114977">
        <dgm:presLayoutVars>
          <dgm:chMax val="0"/>
          <dgm:bulletEnabled val="1"/>
        </dgm:presLayoutVars>
      </dgm:prSet>
      <dgm:spPr/>
    </dgm:pt>
    <dgm:pt modelId="{213CCBD7-3CC8-40C1-8B90-167E5509C6A3}" type="pres">
      <dgm:prSet presAssocID="{F5449874-ED2F-4763-A318-CC60FCB96599}" presName="negativeSpace" presStyleCnt="0"/>
      <dgm:spPr/>
    </dgm:pt>
    <dgm:pt modelId="{A3704820-53BA-40B4-B16F-4D26488DCD23}" type="pres">
      <dgm:prSet presAssocID="{F5449874-ED2F-4763-A318-CC60FCB96599}" presName="childText" presStyleLbl="conFgAcc1" presStyleIdx="2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</dgm:ptLst>
  <dgm:cxnLst>
    <dgm:cxn modelId="{4DEDD227-E282-4BDB-BEF7-F813EC125812}" srcId="{8DF721E2-A5AC-4A39-9481-F3F4597C13C2}" destId="{F5449874-ED2F-4763-A318-CC60FCB96599}" srcOrd="2" destOrd="0" parTransId="{ECC876AD-FDDB-4D5A-8E4B-D7271D772689}" sibTransId="{CC3F65F6-088B-43B3-A25D-5D7C8C5D68C6}"/>
    <dgm:cxn modelId="{02AEF44A-17CA-4EE6-99A6-DB065F01C96F}" srcId="{8DF721E2-A5AC-4A39-9481-F3F4597C13C2}" destId="{F5E356CC-2A68-47C4-B747-D74C5028D273}" srcOrd="0" destOrd="0" parTransId="{38875863-7356-4AFE-891A-698C391B0DCE}" sibTransId="{FB8BD982-820F-4D81-9268-5AF4FA4B3312}"/>
    <dgm:cxn modelId="{E95C204D-0B9D-4A3C-B44B-88F92F63F236}" type="presOf" srcId="{F5E356CC-2A68-47C4-B747-D74C5028D273}" destId="{541439E5-D95E-41D9-B6DC-4B792F16EE96}" srcOrd="0" destOrd="0" presId="urn:microsoft.com/office/officeart/2005/8/layout/list1"/>
    <dgm:cxn modelId="{CE0F1B85-F96C-4E0E-9E38-C81141C2ACC5}" type="presOf" srcId="{F5449874-ED2F-4763-A318-CC60FCB96599}" destId="{FAB69FDD-5B84-4CEA-8273-5E2FB789EA0D}" srcOrd="0" destOrd="0" presId="urn:microsoft.com/office/officeart/2005/8/layout/list1"/>
    <dgm:cxn modelId="{30ED769E-1E65-4FF6-A177-D31D819CFE77}" type="presOf" srcId="{D603F5B7-B87C-4685-8759-806B76E33ADA}" destId="{0D4E9C04-D732-4E7B-8393-0151344F2466}" srcOrd="0" destOrd="0" presId="urn:microsoft.com/office/officeart/2005/8/layout/list1"/>
    <dgm:cxn modelId="{FC7EF7A0-83EE-4763-B10F-18E8C760BF87}" type="presOf" srcId="{8DF721E2-A5AC-4A39-9481-F3F4597C13C2}" destId="{4234CBE1-69DE-4E6A-AA48-7A294A5D3B66}" srcOrd="0" destOrd="0" presId="urn:microsoft.com/office/officeart/2005/8/layout/list1"/>
    <dgm:cxn modelId="{1597B2AC-A303-4911-A4F8-55D201B62642}" srcId="{8DF721E2-A5AC-4A39-9481-F3F4597C13C2}" destId="{D603F5B7-B87C-4685-8759-806B76E33ADA}" srcOrd="1" destOrd="0" parTransId="{12F0A0F8-532A-4604-98E8-F9F04DEEAA1D}" sibTransId="{4EFCC428-3919-46B4-AD8C-F0F3FADFB1B3}"/>
    <dgm:cxn modelId="{DE4AE1B0-C782-42ED-BB4B-9323466E077E}" type="presOf" srcId="{D603F5B7-B87C-4685-8759-806B76E33ADA}" destId="{53C71C6E-698B-43E8-881D-9E8365ECE8DA}" srcOrd="1" destOrd="0" presId="urn:microsoft.com/office/officeart/2005/8/layout/list1"/>
    <dgm:cxn modelId="{87C92ED4-F2C4-4BAC-9702-FB4B2A91D56F}" type="presOf" srcId="{F5449874-ED2F-4763-A318-CC60FCB96599}" destId="{27C70F61-34E7-429F-93CB-13854A28C9CC}" srcOrd="1" destOrd="0" presId="urn:microsoft.com/office/officeart/2005/8/layout/list1"/>
    <dgm:cxn modelId="{2C0A7FFC-9EA2-427A-AE41-63CF8ED151AB}" type="presOf" srcId="{F5E356CC-2A68-47C4-B747-D74C5028D273}" destId="{68DF3E57-E973-4EC8-8EBE-F294DA34DF5A}" srcOrd="1" destOrd="0" presId="urn:microsoft.com/office/officeart/2005/8/layout/list1"/>
    <dgm:cxn modelId="{B1F19966-280C-404A-90B5-557090434F87}" type="presParOf" srcId="{4234CBE1-69DE-4E6A-AA48-7A294A5D3B66}" destId="{8E4210D0-8CAF-442E-B0A9-2BDE5249FC1C}" srcOrd="0" destOrd="0" presId="urn:microsoft.com/office/officeart/2005/8/layout/list1"/>
    <dgm:cxn modelId="{BC051F3A-2B8D-46AB-B9DE-9DDF038979FC}" type="presParOf" srcId="{8E4210D0-8CAF-442E-B0A9-2BDE5249FC1C}" destId="{541439E5-D95E-41D9-B6DC-4B792F16EE96}" srcOrd="0" destOrd="0" presId="urn:microsoft.com/office/officeart/2005/8/layout/list1"/>
    <dgm:cxn modelId="{77239420-F730-4CA3-B27C-0EC1B4EAB9D7}" type="presParOf" srcId="{8E4210D0-8CAF-442E-B0A9-2BDE5249FC1C}" destId="{68DF3E57-E973-4EC8-8EBE-F294DA34DF5A}" srcOrd="1" destOrd="0" presId="urn:microsoft.com/office/officeart/2005/8/layout/list1"/>
    <dgm:cxn modelId="{E204DC5C-FCA4-4776-A465-690F1F48280D}" type="presParOf" srcId="{4234CBE1-69DE-4E6A-AA48-7A294A5D3B66}" destId="{03295FC4-28D4-43BA-B742-530694180366}" srcOrd="1" destOrd="0" presId="urn:microsoft.com/office/officeart/2005/8/layout/list1"/>
    <dgm:cxn modelId="{2E3DD3AF-E88A-4BA3-87E2-BD84158401A9}" type="presParOf" srcId="{4234CBE1-69DE-4E6A-AA48-7A294A5D3B66}" destId="{18DD070C-5622-4B80-BB68-994B80375A27}" srcOrd="2" destOrd="0" presId="urn:microsoft.com/office/officeart/2005/8/layout/list1"/>
    <dgm:cxn modelId="{633045AA-123E-4D8D-BD3D-44C231CAC8A5}" type="presParOf" srcId="{4234CBE1-69DE-4E6A-AA48-7A294A5D3B66}" destId="{C224C839-83CE-4F71-97E4-74AD59D25D74}" srcOrd="3" destOrd="0" presId="urn:microsoft.com/office/officeart/2005/8/layout/list1"/>
    <dgm:cxn modelId="{8329D41F-7CA4-45B0-B503-79F4C8524743}" type="presParOf" srcId="{4234CBE1-69DE-4E6A-AA48-7A294A5D3B66}" destId="{41271335-F8F5-4C0B-B3BE-D12A048D2132}" srcOrd="4" destOrd="0" presId="urn:microsoft.com/office/officeart/2005/8/layout/list1"/>
    <dgm:cxn modelId="{E104F049-EA74-4A67-843A-C42EFE6F9477}" type="presParOf" srcId="{41271335-F8F5-4C0B-B3BE-D12A048D2132}" destId="{0D4E9C04-D732-4E7B-8393-0151344F2466}" srcOrd="0" destOrd="0" presId="urn:microsoft.com/office/officeart/2005/8/layout/list1"/>
    <dgm:cxn modelId="{62A141B4-E844-4E1C-A748-330E8564DC04}" type="presParOf" srcId="{41271335-F8F5-4C0B-B3BE-D12A048D2132}" destId="{53C71C6E-698B-43E8-881D-9E8365ECE8DA}" srcOrd="1" destOrd="0" presId="urn:microsoft.com/office/officeart/2005/8/layout/list1"/>
    <dgm:cxn modelId="{D5BD3C9B-78C3-4D5B-93E8-79F392E4985F}" type="presParOf" srcId="{4234CBE1-69DE-4E6A-AA48-7A294A5D3B66}" destId="{256BABAE-00B3-48E7-830B-56ED3BC92B61}" srcOrd="5" destOrd="0" presId="urn:microsoft.com/office/officeart/2005/8/layout/list1"/>
    <dgm:cxn modelId="{EC3D8DE3-AC5B-4C38-8222-3798A0D33320}" type="presParOf" srcId="{4234CBE1-69DE-4E6A-AA48-7A294A5D3B66}" destId="{A13C553C-F69D-4901-9518-4AE934498759}" srcOrd="6" destOrd="0" presId="urn:microsoft.com/office/officeart/2005/8/layout/list1"/>
    <dgm:cxn modelId="{F313286B-87BF-4FEC-9A68-45CDDB0FC202}" type="presParOf" srcId="{4234CBE1-69DE-4E6A-AA48-7A294A5D3B66}" destId="{7B4231A3-D319-4BAA-8DF8-681A2450ADE2}" srcOrd="7" destOrd="0" presId="urn:microsoft.com/office/officeart/2005/8/layout/list1"/>
    <dgm:cxn modelId="{4C8DE1FF-04B1-46A4-91BD-741A28E405C2}" type="presParOf" srcId="{4234CBE1-69DE-4E6A-AA48-7A294A5D3B66}" destId="{AE5D11E4-5C40-443D-9F87-A27DF8C92A93}" srcOrd="8" destOrd="0" presId="urn:microsoft.com/office/officeart/2005/8/layout/list1"/>
    <dgm:cxn modelId="{08766CD5-85EF-4155-9A44-0F4E8E6890E0}" type="presParOf" srcId="{AE5D11E4-5C40-443D-9F87-A27DF8C92A93}" destId="{FAB69FDD-5B84-4CEA-8273-5E2FB789EA0D}" srcOrd="0" destOrd="0" presId="urn:microsoft.com/office/officeart/2005/8/layout/list1"/>
    <dgm:cxn modelId="{63C98BC9-8D4D-4004-9340-CA52B87E7972}" type="presParOf" srcId="{AE5D11E4-5C40-443D-9F87-A27DF8C92A93}" destId="{27C70F61-34E7-429F-93CB-13854A28C9CC}" srcOrd="1" destOrd="0" presId="urn:microsoft.com/office/officeart/2005/8/layout/list1"/>
    <dgm:cxn modelId="{306AC2C5-C8BF-4FFC-B386-AD2F7A28B41D}" type="presParOf" srcId="{4234CBE1-69DE-4E6A-AA48-7A294A5D3B66}" destId="{213CCBD7-3CC8-40C1-8B90-167E5509C6A3}" srcOrd="9" destOrd="0" presId="urn:microsoft.com/office/officeart/2005/8/layout/list1"/>
    <dgm:cxn modelId="{A7A9897A-F1AA-42E6-98CD-C7FAA167AA15}" type="presParOf" srcId="{4234CBE1-69DE-4E6A-AA48-7A294A5D3B66}" destId="{A3704820-53BA-40B4-B16F-4D26488DCD2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8C43D-A110-4125-AE73-3DDA8960E09E}">
      <dsp:nvSpPr>
        <dsp:cNvPr id="0" name=""/>
        <dsp:cNvSpPr/>
      </dsp:nvSpPr>
      <dsp:spPr>
        <a:xfrm>
          <a:off x="0" y="122817"/>
          <a:ext cx="6977269" cy="1216800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>
              <a:solidFill>
                <a:srgbClr val="5855D7"/>
              </a:solidFill>
            </a:rPr>
            <a:t>Proceso que se activa cuando el organismo detecta algún peligro, amenaza o desequilibrio</a:t>
          </a:r>
          <a:r>
            <a:rPr lang="es-CL" sz="1600" kern="1200" dirty="0">
              <a:solidFill>
                <a:srgbClr val="5855D7"/>
              </a:solidFill>
            </a:rPr>
            <a:t>. </a:t>
          </a:r>
        </a:p>
      </dsp:txBody>
      <dsp:txXfrm>
        <a:off x="59399" y="182216"/>
        <a:ext cx="6858471" cy="1098002"/>
      </dsp:txXfrm>
    </dsp:sp>
    <dsp:sp modelId="{05E5A537-BD82-4416-9C9A-EB2D12D4753D}">
      <dsp:nvSpPr>
        <dsp:cNvPr id="0" name=""/>
        <dsp:cNvSpPr/>
      </dsp:nvSpPr>
      <dsp:spPr>
        <a:xfrm>
          <a:off x="0" y="1524140"/>
          <a:ext cx="6977269" cy="1216800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>
              <a:solidFill>
                <a:srgbClr val="007AFF"/>
              </a:solidFill>
            </a:rPr>
            <a:t>Son mecanismos que nos ayudan a reaccionar con rapidez ante acontecimientos inesperados. </a:t>
          </a:r>
        </a:p>
      </dsp:txBody>
      <dsp:txXfrm>
        <a:off x="59399" y="1583539"/>
        <a:ext cx="6858471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DEE0C-4702-4DF0-8B92-79975089D799}">
      <dsp:nvSpPr>
        <dsp:cNvPr id="0" name=""/>
        <dsp:cNvSpPr/>
      </dsp:nvSpPr>
      <dsp:spPr>
        <a:xfrm rot="5400000">
          <a:off x="2363440" y="142093"/>
          <a:ext cx="1547007" cy="1444833"/>
        </a:xfrm>
        <a:prstGeom prst="hexagon">
          <a:avLst>
            <a:gd name="adj" fmla="val 25000"/>
            <a:gd name="vf" fmla="val 115470"/>
          </a:avLst>
        </a:prstGeom>
        <a:solidFill>
          <a:srgbClr val="2D2E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SORPRESA</a:t>
          </a:r>
          <a:endParaRPr lang="es-CL" sz="1400" b="1" kern="1200" dirty="0"/>
        </a:p>
      </dsp:txBody>
      <dsp:txXfrm rot="-5400000">
        <a:off x="2647380" y="340326"/>
        <a:ext cx="979127" cy="1048367"/>
      </dsp:txXfrm>
    </dsp:sp>
    <dsp:sp modelId="{2B4BA93B-D814-4F84-BAE2-34FB69593B6E}">
      <dsp:nvSpPr>
        <dsp:cNvPr id="0" name=""/>
        <dsp:cNvSpPr/>
      </dsp:nvSpPr>
      <dsp:spPr>
        <a:xfrm>
          <a:off x="3842765" y="374526"/>
          <a:ext cx="1726460" cy="928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FE7898-1307-4598-84DF-DE5EF179811A}">
      <dsp:nvSpPr>
        <dsp:cNvPr id="0" name=""/>
        <dsp:cNvSpPr/>
      </dsp:nvSpPr>
      <dsp:spPr>
        <a:xfrm rot="5400000">
          <a:off x="901905" y="165680"/>
          <a:ext cx="1547007" cy="1345896"/>
        </a:xfrm>
        <a:prstGeom prst="hexagon">
          <a:avLst>
            <a:gd name="adj" fmla="val 25000"/>
            <a:gd name="vf" fmla="val 115470"/>
          </a:avLst>
        </a:prstGeom>
        <a:solidFill>
          <a:srgbClr val="FF2C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bg1"/>
              </a:solidFill>
            </a:rPr>
            <a:t>MIEDO</a:t>
          </a:r>
          <a:endParaRPr lang="es-CL" sz="1800" b="1" kern="1200" dirty="0">
            <a:solidFill>
              <a:schemeClr val="bg1"/>
            </a:solidFill>
          </a:endParaRPr>
        </a:p>
      </dsp:txBody>
      <dsp:txXfrm rot="-5400000">
        <a:off x="1212195" y="306200"/>
        <a:ext cx="926426" cy="1064857"/>
      </dsp:txXfrm>
    </dsp:sp>
    <dsp:sp modelId="{A5E05700-80DD-4150-80FE-0D4A9674D52F}">
      <dsp:nvSpPr>
        <dsp:cNvPr id="0" name=""/>
        <dsp:cNvSpPr/>
      </dsp:nvSpPr>
      <dsp:spPr>
        <a:xfrm rot="5400000">
          <a:off x="1584222" y="1386915"/>
          <a:ext cx="1547007" cy="1529624"/>
        </a:xfrm>
        <a:prstGeom prst="hexagon">
          <a:avLst>
            <a:gd name="adj" fmla="val 25000"/>
            <a:gd name="vf" fmla="val 115470"/>
          </a:avLst>
        </a:prstGeom>
        <a:solidFill>
          <a:srgbClr val="007A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AVERSIÓN</a:t>
          </a:r>
          <a:endParaRPr lang="es-CL" sz="1400" b="1" kern="1200" dirty="0"/>
        </a:p>
      </dsp:txBody>
      <dsp:txXfrm rot="-5400000">
        <a:off x="1846418" y="1634610"/>
        <a:ext cx="1022614" cy="1034235"/>
      </dsp:txXfrm>
    </dsp:sp>
    <dsp:sp modelId="{B336E72C-D348-4B22-BC2E-AB1BA53D5EA5}">
      <dsp:nvSpPr>
        <dsp:cNvPr id="0" name=""/>
        <dsp:cNvSpPr/>
      </dsp:nvSpPr>
      <dsp:spPr>
        <a:xfrm>
          <a:off x="0" y="1689162"/>
          <a:ext cx="1670767" cy="92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B69D7-127C-496F-8A92-1B9718767762}">
      <dsp:nvSpPr>
        <dsp:cNvPr id="0" name=""/>
        <dsp:cNvSpPr/>
      </dsp:nvSpPr>
      <dsp:spPr>
        <a:xfrm rot="5400000">
          <a:off x="3176727" y="1464887"/>
          <a:ext cx="1547007" cy="1345896"/>
        </a:xfrm>
        <a:prstGeom prst="hexagon">
          <a:avLst>
            <a:gd name="adj" fmla="val 25000"/>
            <a:gd name="vf" fmla="val 115470"/>
          </a:avLst>
        </a:prstGeom>
        <a:solidFill>
          <a:srgbClr val="FF95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IRA</a:t>
          </a:r>
          <a:endParaRPr lang="es-CL" sz="2000" b="1" kern="1200" dirty="0"/>
        </a:p>
      </dsp:txBody>
      <dsp:txXfrm rot="-5400000">
        <a:off x="3487017" y="1605407"/>
        <a:ext cx="926426" cy="1064857"/>
      </dsp:txXfrm>
    </dsp:sp>
    <dsp:sp modelId="{6680B8E4-E263-4D01-9CF2-E9EAEA9C851E}">
      <dsp:nvSpPr>
        <dsp:cNvPr id="0" name=""/>
        <dsp:cNvSpPr/>
      </dsp:nvSpPr>
      <dsp:spPr>
        <a:xfrm rot="5400000">
          <a:off x="2355473" y="2791879"/>
          <a:ext cx="1547007" cy="1345896"/>
        </a:xfrm>
        <a:prstGeom prst="hexagon">
          <a:avLst>
            <a:gd name="adj" fmla="val 25000"/>
            <a:gd name="vf" fmla="val 115470"/>
          </a:avLst>
        </a:prstGeom>
        <a:solidFill>
          <a:srgbClr val="5855D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TRISTEZA</a:t>
          </a:r>
          <a:endParaRPr lang="es-CL" sz="1600" b="1" kern="1200" dirty="0"/>
        </a:p>
      </dsp:txBody>
      <dsp:txXfrm rot="-5400000">
        <a:off x="2665763" y="2932399"/>
        <a:ext cx="926426" cy="1064857"/>
      </dsp:txXfrm>
    </dsp:sp>
    <dsp:sp modelId="{AFBF6219-2D51-4449-BEFB-4B03EBB3E864}">
      <dsp:nvSpPr>
        <dsp:cNvPr id="0" name=""/>
        <dsp:cNvSpPr/>
      </dsp:nvSpPr>
      <dsp:spPr>
        <a:xfrm>
          <a:off x="3842765" y="3000725"/>
          <a:ext cx="1726460" cy="928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E67A2-E4E4-4B2E-9A5E-A6CEB91F105C}">
      <dsp:nvSpPr>
        <dsp:cNvPr id="0" name=""/>
        <dsp:cNvSpPr/>
      </dsp:nvSpPr>
      <dsp:spPr>
        <a:xfrm rot="5400000">
          <a:off x="901905" y="2791879"/>
          <a:ext cx="1547007" cy="1345896"/>
        </a:xfrm>
        <a:prstGeom prst="hexagon">
          <a:avLst>
            <a:gd name="adj" fmla="val 25000"/>
            <a:gd name="vf" fmla="val 115470"/>
          </a:avLst>
        </a:prstGeom>
        <a:solidFill>
          <a:srgbClr val="FFCD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ALEGRÍA</a:t>
          </a:r>
          <a:endParaRPr lang="es-CL" sz="2000" b="1" kern="1200" dirty="0"/>
        </a:p>
      </dsp:txBody>
      <dsp:txXfrm rot="-5400000">
        <a:off x="1212195" y="2932399"/>
        <a:ext cx="926426" cy="10648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65CEB-2393-4FD2-AE03-6DE393C9BAEA}">
      <dsp:nvSpPr>
        <dsp:cNvPr id="0" name=""/>
        <dsp:cNvSpPr/>
      </dsp:nvSpPr>
      <dsp:spPr>
        <a:xfrm rot="5400000">
          <a:off x="5090852" y="-2182446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Reaccionamos luchando, huyendo,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manteniendo la situación de alerta o paralizándonos.</a:t>
          </a:r>
        </a:p>
      </dsp:txBody>
      <dsp:txXfrm rot="-5400000">
        <a:off x="2839212" y="95760"/>
        <a:ext cx="5020921" cy="491074"/>
      </dsp:txXfrm>
    </dsp:sp>
    <dsp:sp modelId="{C4589FE7-7DF0-4860-AFB4-0C21FDA22DBD}">
      <dsp:nvSpPr>
        <dsp:cNvPr id="0" name=""/>
        <dsp:cNvSpPr/>
      </dsp:nvSpPr>
      <dsp:spPr>
        <a:xfrm>
          <a:off x="0" y="1168"/>
          <a:ext cx="2839211" cy="680257"/>
        </a:xfrm>
        <a:prstGeom prst="roundRect">
          <a:avLst/>
        </a:prstGeom>
        <a:solidFill>
          <a:srgbClr val="00206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Temor a perder la vida o amenaza de un resultado negativo.</a:t>
          </a:r>
        </a:p>
      </dsp:txBody>
      <dsp:txXfrm>
        <a:off x="33207" y="34375"/>
        <a:ext cx="2772797" cy="613843"/>
      </dsp:txXfrm>
    </dsp:sp>
    <dsp:sp modelId="{EE777350-C227-4A24-A266-F1A256660F02}">
      <dsp:nvSpPr>
        <dsp:cNvPr id="0" name=""/>
        <dsp:cNvSpPr/>
      </dsp:nvSpPr>
      <dsp:spPr>
        <a:xfrm rot="5400000">
          <a:off x="5090852" y="-1468175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Reaccionamos con ira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/>
            <a:t>Enojo o frustración</a:t>
          </a:r>
        </a:p>
      </dsp:txBody>
      <dsp:txXfrm rot="-5400000">
        <a:off x="2839212" y="810031"/>
        <a:ext cx="5020921" cy="491074"/>
      </dsp:txXfrm>
    </dsp:sp>
    <dsp:sp modelId="{150B87BF-4C3E-49D9-89F1-D4B0D63EA24E}">
      <dsp:nvSpPr>
        <dsp:cNvPr id="0" name=""/>
        <dsp:cNvSpPr/>
      </dsp:nvSpPr>
      <dsp:spPr>
        <a:xfrm>
          <a:off x="0" y="715439"/>
          <a:ext cx="2839211" cy="680257"/>
        </a:xfrm>
        <a:prstGeom prst="roundRect">
          <a:avLst/>
        </a:prstGeom>
        <a:solidFill>
          <a:srgbClr val="002060">
            <a:alpha val="82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Confrontación de intereses son nuestros semejantes.</a:t>
          </a:r>
        </a:p>
      </dsp:txBody>
      <dsp:txXfrm>
        <a:off x="33207" y="748646"/>
        <a:ext cx="2772797" cy="613843"/>
      </dsp:txXfrm>
    </dsp:sp>
    <dsp:sp modelId="{0287233E-9438-4EE5-BAF2-9620F0FE4A62}">
      <dsp:nvSpPr>
        <dsp:cNvPr id="0" name=""/>
        <dsp:cNvSpPr/>
      </dsp:nvSpPr>
      <dsp:spPr>
        <a:xfrm rot="5400000">
          <a:off x="5090852" y="-753905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Reaccionamos con tristeza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/>
            <a:t>Empatizamos con las personas que nos apoyan.</a:t>
          </a:r>
        </a:p>
      </dsp:txBody>
      <dsp:txXfrm rot="-5400000">
        <a:off x="2839212" y="1524301"/>
        <a:ext cx="5020921" cy="491074"/>
      </dsp:txXfrm>
    </dsp:sp>
    <dsp:sp modelId="{EC7AFD8F-24F8-433C-BB79-2CAC57FF04F6}">
      <dsp:nvSpPr>
        <dsp:cNvPr id="0" name=""/>
        <dsp:cNvSpPr/>
      </dsp:nvSpPr>
      <dsp:spPr>
        <a:xfrm>
          <a:off x="0" y="1429709"/>
          <a:ext cx="2839211" cy="680257"/>
        </a:xfrm>
        <a:prstGeom prst="roundRect">
          <a:avLst/>
        </a:prstGeom>
        <a:solidFill>
          <a:srgbClr val="002060">
            <a:alpha val="74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Pérdida de una persona querida.</a:t>
          </a:r>
        </a:p>
      </dsp:txBody>
      <dsp:txXfrm>
        <a:off x="33207" y="1462916"/>
        <a:ext cx="2772797" cy="613843"/>
      </dsp:txXfrm>
    </dsp:sp>
    <dsp:sp modelId="{2312FCD5-4E6E-4C04-BC62-34737A47BEB9}">
      <dsp:nvSpPr>
        <dsp:cNvPr id="0" name=""/>
        <dsp:cNvSpPr/>
      </dsp:nvSpPr>
      <dsp:spPr>
        <a:xfrm rot="5400000">
          <a:off x="5090852" y="-39634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/>
            <a:t>Reaccionamos con exaltación.</a:t>
          </a:r>
        </a:p>
      </dsp:txBody>
      <dsp:txXfrm rot="-5400000">
        <a:off x="2839212" y="2238572"/>
        <a:ext cx="5020921" cy="491074"/>
      </dsp:txXfrm>
    </dsp:sp>
    <dsp:sp modelId="{5A5F0312-AECB-4F95-9C14-EF69EC8F2721}">
      <dsp:nvSpPr>
        <dsp:cNvPr id="0" name=""/>
        <dsp:cNvSpPr/>
      </dsp:nvSpPr>
      <dsp:spPr>
        <a:xfrm>
          <a:off x="0" y="2143980"/>
          <a:ext cx="2839211" cy="680257"/>
        </a:xfrm>
        <a:prstGeom prst="roundRect">
          <a:avLst/>
        </a:prstGeom>
        <a:solidFill>
          <a:srgbClr val="002060">
            <a:alpha val="66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Celebración de un éxito o enamoramiento.</a:t>
          </a:r>
        </a:p>
      </dsp:txBody>
      <dsp:txXfrm>
        <a:off x="33207" y="2177187"/>
        <a:ext cx="2772797" cy="613843"/>
      </dsp:txXfrm>
    </dsp:sp>
    <dsp:sp modelId="{2E7859BC-A622-40EB-BD3B-17B1C84F229D}">
      <dsp:nvSpPr>
        <dsp:cNvPr id="0" name=""/>
        <dsp:cNvSpPr/>
      </dsp:nvSpPr>
      <dsp:spPr>
        <a:xfrm rot="5400000">
          <a:off x="5090852" y="674636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Reaccionamos con satisfacción y alegría.</a:t>
          </a:r>
        </a:p>
      </dsp:txBody>
      <dsp:txXfrm rot="-5400000">
        <a:off x="2839212" y="2952842"/>
        <a:ext cx="5020921" cy="491074"/>
      </dsp:txXfrm>
    </dsp:sp>
    <dsp:sp modelId="{DA4F89E4-8600-4F81-A566-756AA0C13C69}">
      <dsp:nvSpPr>
        <dsp:cNvPr id="0" name=""/>
        <dsp:cNvSpPr/>
      </dsp:nvSpPr>
      <dsp:spPr>
        <a:xfrm>
          <a:off x="0" y="2858251"/>
          <a:ext cx="2839211" cy="680257"/>
        </a:xfrm>
        <a:prstGeom prst="roundRect">
          <a:avLst/>
        </a:prstGeom>
        <a:solidFill>
          <a:srgbClr val="002060">
            <a:alpha val="58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Esfuerzo ante un desafío.</a:t>
          </a:r>
        </a:p>
      </dsp:txBody>
      <dsp:txXfrm>
        <a:off x="33207" y="2891458"/>
        <a:ext cx="2772797" cy="613843"/>
      </dsp:txXfrm>
    </dsp:sp>
    <dsp:sp modelId="{D46B6E41-06E9-42D2-922C-0884FAD144A2}">
      <dsp:nvSpPr>
        <dsp:cNvPr id="0" name=""/>
        <dsp:cNvSpPr/>
      </dsp:nvSpPr>
      <dsp:spPr>
        <a:xfrm rot="5400000">
          <a:off x="5090852" y="1388907"/>
          <a:ext cx="544206" cy="504748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400" kern="1200" dirty="0"/>
            <a:t>Reaccionamos de manera rápida y altruista aún con el riesgo de nuestra seguridad.</a:t>
          </a:r>
        </a:p>
      </dsp:txBody>
      <dsp:txXfrm rot="-5400000">
        <a:off x="2839212" y="3667113"/>
        <a:ext cx="5020921" cy="491074"/>
      </dsp:txXfrm>
    </dsp:sp>
    <dsp:sp modelId="{DA73EE94-0574-4ECE-8E3D-56256C2042F5}">
      <dsp:nvSpPr>
        <dsp:cNvPr id="0" name=""/>
        <dsp:cNvSpPr/>
      </dsp:nvSpPr>
      <dsp:spPr>
        <a:xfrm>
          <a:off x="0" y="3572521"/>
          <a:ext cx="2839211" cy="680257"/>
        </a:xfrm>
        <a:prstGeom prst="roundRect">
          <a:avLst/>
        </a:prstGeom>
        <a:solidFill>
          <a:srgbClr val="002060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Ante personas que necesitan nuestra ayuda. </a:t>
          </a:r>
        </a:p>
      </dsp:txBody>
      <dsp:txXfrm>
        <a:off x="33207" y="3605728"/>
        <a:ext cx="2772797" cy="6138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A1D31-B6E7-45FA-9FF6-E9914849C453}">
      <dsp:nvSpPr>
        <dsp:cNvPr id="0" name=""/>
        <dsp:cNvSpPr/>
      </dsp:nvSpPr>
      <dsp:spPr>
        <a:xfrm>
          <a:off x="1417142" y="493470"/>
          <a:ext cx="3341725" cy="3341725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95C4E-6CBB-4CFD-BD89-9022CC23BD08}">
      <dsp:nvSpPr>
        <dsp:cNvPr id="0" name=""/>
        <dsp:cNvSpPr/>
      </dsp:nvSpPr>
      <dsp:spPr>
        <a:xfrm>
          <a:off x="1417142" y="493470"/>
          <a:ext cx="3341725" cy="3341725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2C3F21-5D65-4A3E-B93B-BAEA307488C7}">
      <dsp:nvSpPr>
        <dsp:cNvPr id="0" name=""/>
        <dsp:cNvSpPr/>
      </dsp:nvSpPr>
      <dsp:spPr>
        <a:xfrm>
          <a:off x="1417142" y="493470"/>
          <a:ext cx="3341725" cy="3341725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1144F-E1E7-4848-8C54-88FDB8F2CA8E}">
      <dsp:nvSpPr>
        <dsp:cNvPr id="0" name=""/>
        <dsp:cNvSpPr/>
      </dsp:nvSpPr>
      <dsp:spPr>
        <a:xfrm>
          <a:off x="1417142" y="493470"/>
          <a:ext cx="3341725" cy="3341725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947A4-94D0-4EBB-A4EB-D1F840FC8C5D}">
      <dsp:nvSpPr>
        <dsp:cNvPr id="0" name=""/>
        <dsp:cNvSpPr/>
      </dsp:nvSpPr>
      <dsp:spPr>
        <a:xfrm>
          <a:off x="2232670" y="1308998"/>
          <a:ext cx="1710669" cy="1710669"/>
        </a:xfrm>
        <a:prstGeom prst="ellipse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/>
            <a:t>EMOCIÓN</a:t>
          </a:r>
          <a:endParaRPr lang="es-CL" sz="2100" b="1" kern="1200" dirty="0"/>
        </a:p>
      </dsp:txBody>
      <dsp:txXfrm>
        <a:off x="2483192" y="1559520"/>
        <a:ext cx="1209625" cy="1209625"/>
      </dsp:txXfrm>
    </dsp:sp>
    <dsp:sp modelId="{6B43013D-8D77-4E5E-8115-518BC2729BC5}">
      <dsp:nvSpPr>
        <dsp:cNvPr id="0" name=""/>
        <dsp:cNvSpPr/>
      </dsp:nvSpPr>
      <dsp:spPr>
        <a:xfrm>
          <a:off x="2549860" y="-5927"/>
          <a:ext cx="1076289" cy="1076289"/>
        </a:xfrm>
        <a:prstGeom prst="ellipse">
          <a:avLst/>
        </a:prstGeom>
        <a:solidFill>
          <a:srgbClr val="FF95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L" sz="1100" b="1" kern="1200" dirty="0"/>
            <a:t>Percepción y evaluación. </a:t>
          </a:r>
        </a:p>
      </dsp:txBody>
      <dsp:txXfrm>
        <a:off x="2707479" y="151692"/>
        <a:ext cx="761051" cy="761051"/>
      </dsp:txXfrm>
    </dsp:sp>
    <dsp:sp modelId="{9B5857B7-CD52-4F61-823A-A16DFA1CB334}">
      <dsp:nvSpPr>
        <dsp:cNvPr id="0" name=""/>
        <dsp:cNvSpPr/>
      </dsp:nvSpPr>
      <dsp:spPr>
        <a:xfrm>
          <a:off x="4116554" y="1594437"/>
          <a:ext cx="1207133" cy="1139790"/>
        </a:xfrm>
        <a:prstGeom prst="ellipse">
          <a:avLst/>
        </a:prstGeom>
        <a:solidFill>
          <a:srgbClr val="FFCD0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L" sz="1100" b="1" kern="1200" dirty="0"/>
            <a:t>Comprensión y análisis.</a:t>
          </a:r>
        </a:p>
      </dsp:txBody>
      <dsp:txXfrm>
        <a:off x="4293335" y="1761355"/>
        <a:ext cx="853571" cy="805954"/>
      </dsp:txXfrm>
    </dsp:sp>
    <dsp:sp modelId="{2F5D90E8-787C-4A8F-94B4-5C571C9236E4}">
      <dsp:nvSpPr>
        <dsp:cNvPr id="0" name=""/>
        <dsp:cNvSpPr/>
      </dsp:nvSpPr>
      <dsp:spPr>
        <a:xfrm>
          <a:off x="2522097" y="3243817"/>
          <a:ext cx="1131815" cy="1105263"/>
        </a:xfrm>
        <a:prstGeom prst="ellipse">
          <a:avLst/>
        </a:prstGeom>
        <a:solidFill>
          <a:srgbClr val="FF2C5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L" sz="1300" b="1" kern="1200" dirty="0"/>
            <a:t>Regulación emocional.</a:t>
          </a:r>
        </a:p>
      </dsp:txBody>
      <dsp:txXfrm>
        <a:off x="2687847" y="3405679"/>
        <a:ext cx="800315" cy="781539"/>
      </dsp:txXfrm>
    </dsp:sp>
    <dsp:sp modelId="{4DA02FA2-18F0-4C50-B8D8-07FE5C8BC4FE}">
      <dsp:nvSpPr>
        <dsp:cNvPr id="0" name=""/>
        <dsp:cNvSpPr/>
      </dsp:nvSpPr>
      <dsp:spPr>
        <a:xfrm>
          <a:off x="838572" y="1574042"/>
          <a:ext cx="1234633" cy="1180581"/>
        </a:xfrm>
        <a:prstGeom prst="ellipse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L" sz="1200" b="1" kern="1200" dirty="0"/>
            <a:t>Asimilación o facilitación.</a:t>
          </a:r>
        </a:p>
      </dsp:txBody>
      <dsp:txXfrm>
        <a:off x="1019380" y="1746934"/>
        <a:ext cx="873017" cy="8347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DD070C-5622-4B80-BB68-994B80375A27}">
      <dsp:nvSpPr>
        <dsp:cNvPr id="0" name=""/>
        <dsp:cNvSpPr/>
      </dsp:nvSpPr>
      <dsp:spPr>
        <a:xfrm>
          <a:off x="0" y="423148"/>
          <a:ext cx="6573079" cy="6300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DF3E57-E973-4EC8-8EBE-F294DA34DF5A}">
      <dsp:nvSpPr>
        <dsp:cNvPr id="0" name=""/>
        <dsp:cNvSpPr/>
      </dsp:nvSpPr>
      <dsp:spPr>
        <a:xfrm>
          <a:off x="328653" y="160036"/>
          <a:ext cx="5263767" cy="738000"/>
        </a:xfrm>
        <a:prstGeom prst="roundRect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913" tIns="0" rIns="17391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/>
            <a:t>Regular las emociones es diferente a reprimirlas. </a:t>
          </a:r>
        </a:p>
      </dsp:txBody>
      <dsp:txXfrm>
        <a:off x="364679" y="196062"/>
        <a:ext cx="5191715" cy="665948"/>
      </dsp:txXfrm>
    </dsp:sp>
    <dsp:sp modelId="{A13C553C-F69D-4901-9518-4AE934498759}">
      <dsp:nvSpPr>
        <dsp:cNvPr id="0" name=""/>
        <dsp:cNvSpPr/>
      </dsp:nvSpPr>
      <dsp:spPr>
        <a:xfrm>
          <a:off x="0" y="1557148"/>
          <a:ext cx="6573079" cy="6300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71C6E-698B-43E8-881D-9E8365ECE8DA}">
      <dsp:nvSpPr>
        <dsp:cNvPr id="0" name=""/>
        <dsp:cNvSpPr/>
      </dsp:nvSpPr>
      <dsp:spPr>
        <a:xfrm>
          <a:off x="328653" y="1221277"/>
          <a:ext cx="5237265" cy="738000"/>
        </a:xfrm>
        <a:prstGeom prst="roundRect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913" tIns="0" rIns="17391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L" sz="1800" b="1" kern="1200" dirty="0"/>
            <a:t>Todas las emociones son necesarias. No existen emociones buenas o malas</a:t>
          </a:r>
          <a:r>
            <a:rPr lang="es-CL" sz="600" b="1" kern="1200" dirty="0"/>
            <a:t>. </a:t>
          </a:r>
        </a:p>
      </dsp:txBody>
      <dsp:txXfrm>
        <a:off x="364679" y="1257303"/>
        <a:ext cx="5165213" cy="665948"/>
      </dsp:txXfrm>
    </dsp:sp>
    <dsp:sp modelId="{A3704820-53BA-40B4-B16F-4D26488DCD23}">
      <dsp:nvSpPr>
        <dsp:cNvPr id="0" name=""/>
        <dsp:cNvSpPr/>
      </dsp:nvSpPr>
      <dsp:spPr>
        <a:xfrm>
          <a:off x="0" y="2691148"/>
          <a:ext cx="6573079" cy="6300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70F61-34E7-429F-93CB-13854A28C9CC}">
      <dsp:nvSpPr>
        <dsp:cNvPr id="0" name=""/>
        <dsp:cNvSpPr/>
      </dsp:nvSpPr>
      <dsp:spPr>
        <a:xfrm>
          <a:off x="328653" y="2322148"/>
          <a:ext cx="5290270" cy="738000"/>
        </a:xfrm>
        <a:prstGeom prst="roundRect">
          <a:avLst/>
        </a:prstGeom>
        <a:solidFill>
          <a:srgbClr val="FF95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913" tIns="0" rIns="17391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L" sz="1800" b="1" kern="1200" dirty="0"/>
            <a:t>No podemos evitar las emociones.</a:t>
          </a:r>
        </a:p>
      </dsp:txBody>
      <dsp:txXfrm>
        <a:off x="364679" y="2358174"/>
        <a:ext cx="521821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92C728-04D8-C140-8123-6EE93D830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16914BF-EE3C-AF42-9747-92CF16933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2096FB-0DC2-B24A-ABFC-049AF500C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2EB68C-2310-F640-AB90-5717C7022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592116-97BA-BC4C-AACC-16DABDEC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4689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4A6A3-1809-B144-AAEB-A539BB981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A203556-351D-0F4C-ABD5-0205C0A7A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22A5F4-A766-9243-9AF2-8BFD608DE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8727C8-AEB4-D24F-AD5C-42D176F0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E45333-87F8-714D-8DF3-7366536F6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6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ED18CC-5187-8041-B3D7-65370A4ABB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0DA9617-DBEE-3542-B549-345B42955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7559E7-3951-D142-BE0D-50ACFADB6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A2C94B-7EA0-E942-A60C-B6CE6A43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E7AC22-3752-4648-B58D-9A886F4B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742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C820B6-C79A-4840-ACCD-18E5821B9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ADB22C-129A-134C-A574-19B754D68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606A34-B52D-0F4D-AD62-72413190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B41485-4C5C-7649-9F01-9E5C09640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1083D2-7136-CD44-882D-0DFD3F58D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13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501612-6212-2744-AC00-3C4CA831A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B24EB0-5ADD-6C48-82EB-401D5CE35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2FC16D-DC3D-A042-83E0-837B0722A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DE69E0-0DCA-6F4C-9482-53FD017A4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262419-C010-5647-99D2-3FA3A433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882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852032-4FA1-044D-889F-821B72AE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6AB8B3-8843-7F47-B48A-2489EF662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651289-94A7-E142-836F-2F2B5313C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B900124-CA37-7343-9091-FEA8AF266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708571-1230-4346-BE42-C4A3602C8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CEDA96-41AA-D942-A5E4-0395D8F2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339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870EA6-8589-0544-9C6B-EADB54049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6CA40A-E1BD-CF48-9BAB-023C2E4D1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3B25516-9272-5144-89CD-496368684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068588-5DE4-EA4E-A21D-D610F6D27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8AA0F9F-89DD-B740-ABF1-4D3E1E6AFB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73B3995-C2D1-6049-8D15-E8B886CA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C3A5D63-B4EF-C14A-8CFF-EE4E9F3B1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4B1716D-55D7-AB4F-825B-EE20CC8D3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9590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B6F6C-171B-6E4C-9686-989115DC7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38DF066-2C68-9849-87CC-87CE139E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6885784-3594-7F49-92D6-5BD47D79C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60E285-BB1E-1745-BF6F-FCECDB23B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567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0104572-B181-2041-A4DE-0729CB3CB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5E6C31-9C48-464B-95E6-785B7FEA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096D59-A450-1B46-90AA-D020D6E6C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321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EDB3A-C557-434E-A15E-BFE43B715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B07BC1-7AD7-B445-8B11-7C1DC7753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14A3FD-FCF8-FB41-8FB1-A70481E81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260532-8398-5842-A9CC-13F03C889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2DDE48D-E5C9-6447-B4AC-B89E27FEF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4A0173-CA1B-D94A-8FF0-FB604521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3947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9E19E7-F561-8544-B84F-19C602583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D2EC852-ED53-D846-B546-4125C4E447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E4A1007-B60F-214A-AB74-73CD9789D4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27D1187-E596-BC4D-B51D-A7B48D163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E8F61D2-6701-584C-BDB8-F147B5B3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3EF283-A03C-644C-A954-53372FD6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196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B027591-B7E6-824D-AB2D-68BC8705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28991F-4CDD-5F4B-87CF-1219C75AB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897B9E-DE51-C44F-93E4-56253DB2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40DB0-658A-4AFB-9C37-F877BF25BFAD}" type="datetimeFigureOut">
              <a:rPr lang="es-CL" smtClean="0"/>
              <a:t>13-05-2022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01428C-1A50-864E-8D75-279A6097B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70CCE6-9DFB-6049-ADED-9F7C1D267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02C47-28F7-44B9-AAC5-923D9352982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846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4A0AA5-19BF-43A6-913E-69F2D3226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096" y="2958860"/>
            <a:ext cx="6858000" cy="1790700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>
                <a:solidFill>
                  <a:srgbClr val="002060"/>
                </a:solidFill>
                <a:latin typeface="+mn-lt"/>
              </a:rPr>
              <a:t>HABILIDADES PARA EL MANEJO </a:t>
            </a:r>
            <a:br>
              <a:rPr lang="es-ES" sz="3600" b="1" dirty="0">
                <a:solidFill>
                  <a:srgbClr val="002060"/>
                </a:solidFill>
                <a:latin typeface="+mn-lt"/>
              </a:rPr>
            </a:br>
            <a:r>
              <a:rPr lang="es-ES" sz="3600" b="1" dirty="0">
                <a:solidFill>
                  <a:srgbClr val="002060"/>
                </a:solidFill>
                <a:latin typeface="+mn-lt"/>
              </a:rPr>
              <a:t>DE LAS EMOCIONES</a:t>
            </a:r>
            <a:endParaRPr lang="es-CL" sz="3600" b="1" dirty="0">
              <a:solidFill>
                <a:srgbClr val="00206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734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214402-FDED-4724-9938-12A954FA3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552470"/>
            <a:ext cx="7886700" cy="1325563"/>
          </a:xfrm>
        </p:spPr>
        <p:txBody>
          <a:bodyPr>
            <a:normAutofit/>
          </a:bodyPr>
          <a:lstStyle/>
          <a:p>
            <a:r>
              <a:rPr lang="es-CL" sz="4000" b="1" dirty="0">
                <a:solidFill>
                  <a:srgbClr val="002060"/>
                </a:solidFill>
                <a:latin typeface="+mn-lt"/>
              </a:rPr>
              <a:t>Preguntas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B4B4CB-B990-4706-BA43-2A1095C1E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¿Cuáles son las y los personajes de este cuento y qué características tienen?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¿En qué consistía la ocupación más importante del sabio?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¿Qué acciones realizadas por el personaje principal lo transformaban en sabio?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¿Puedes reconocer tus emociones y regularlas para que no te jueguen malas pasadas?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¿Cuáles son las emociones que tienes con mayor frecuencia?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¿Lograr regularlas? ¿En qué medida? ¿De qué manera? 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Clr>
                <a:srgbClr val="002060"/>
              </a:buClr>
              <a:buFont typeface="Symbol" panose="05050102010706020507" pitchFamily="18" charset="2"/>
              <a:buChar char="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Comparte tu receta con las otras personas (¿qué ingredientes y cómo se prepara?)</a:t>
            </a:r>
            <a:endParaRPr lang="es-CL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6854B29-3157-1445-8BA1-E0850C142137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09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A7E9CC-2B71-4852-B68F-08041DA7D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886" y="3871026"/>
            <a:ext cx="3070409" cy="2641305"/>
          </a:xfrm>
        </p:spPr>
        <p:txBody>
          <a:bodyPr>
            <a:normAutofit/>
          </a:bodyPr>
          <a:lstStyle/>
          <a:p>
            <a:r>
              <a:rPr lang="es-CL" sz="1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“Cuando más abiertos y abiertas estemos a nuestros propios sentimientos, mejor podremos leer a los demás”. </a:t>
            </a:r>
            <a:r>
              <a:rPr lang="es-CL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Daniel Goleman.</a:t>
            </a:r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1B11AD02-7AD9-4E9B-81F8-8B32D3C47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73" y="1483575"/>
            <a:ext cx="5555213" cy="370810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3287861-8865-5D46-A5E5-39019E8F9477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437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689113" y="2464077"/>
            <a:ext cx="7659757" cy="31018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AutoNum type="arabicPeriod"/>
            </a:pPr>
            <a:r>
              <a:rPr lang="es-CL" sz="1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Potenciar y desarrollar herramientas de identificación, reconocimiento, expresión y regulación de las emociones las personas participantes.</a:t>
            </a:r>
          </a:p>
          <a:p>
            <a:pPr marL="342900" indent="-34290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AutoNum type="arabicPeriod"/>
            </a:pPr>
            <a:r>
              <a:rPr lang="es-CL" sz="1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Reforzar el reconocimiento de las propias emociones de las personas participantes.</a:t>
            </a:r>
          </a:p>
          <a:p>
            <a:pPr marL="342900" indent="-34290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002060"/>
              </a:buClr>
              <a:buAutoNum type="arabicPeriod"/>
            </a:pPr>
            <a:r>
              <a:rPr lang="es-CL" sz="1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Identificar la expresión física de las emociones y los procesos cognitivos de las personas participantes.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0434290-1E30-4D46-A898-5784E1A5EDAE}"/>
              </a:ext>
            </a:extLst>
          </p:cNvPr>
          <p:cNvSpPr/>
          <p:nvPr/>
        </p:nvSpPr>
        <p:spPr>
          <a:xfrm>
            <a:off x="397565" y="936285"/>
            <a:ext cx="5446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</a:rPr>
              <a:t>OBJETIVOS DE LA FORMACIÓN EN MANEJO DE EMOCIONES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8CE6F35-840C-A547-A77A-1492892F7E42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17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528391" y="1284632"/>
            <a:ext cx="5019262" cy="413467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s-CL" sz="2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4269F52-61FA-4C8D-B988-B437875F3A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0512048"/>
              </p:ext>
            </p:extLst>
          </p:nvPr>
        </p:nvGraphicFramePr>
        <p:xfrm>
          <a:off x="914400" y="1990311"/>
          <a:ext cx="6977269" cy="3470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2B8FA730-418F-F64D-9F25-4D3932A215F2}"/>
              </a:ext>
            </a:extLst>
          </p:cNvPr>
          <p:cNvSpPr/>
          <p:nvPr/>
        </p:nvSpPr>
        <p:spPr>
          <a:xfrm>
            <a:off x="427340" y="808974"/>
            <a:ext cx="5597430" cy="828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</a:rPr>
              <a:t>¿Qué se entiende por emoción?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E064C30-EA87-3549-9A27-044D51BF2108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969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541681" y="834059"/>
            <a:ext cx="4820479" cy="11924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ES" sz="3200" b="1" dirty="0">
                <a:solidFill>
                  <a:srgbClr val="002060"/>
                </a:solidFill>
                <a:latin typeface="+mn-lt"/>
              </a:rPr>
              <a:t>¿Cuáles son las emociones básicas?</a:t>
            </a:r>
          </a:p>
          <a:p>
            <a:pPr marL="214313" indent="-214313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FontTx/>
              <a:buChar char="-"/>
            </a:pPr>
            <a:endParaRPr lang="es-CL" sz="12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endParaRPr lang="es-CL" sz="1350" dirty="0">
              <a:solidFill>
                <a:srgbClr val="2F5496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endParaRPr lang="es-ES" sz="1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D0A34F53-D888-4786-9C00-0171D8F605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2997170"/>
              </p:ext>
            </p:extLst>
          </p:nvPr>
        </p:nvGraphicFramePr>
        <p:xfrm>
          <a:off x="1948070" y="1841005"/>
          <a:ext cx="5569226" cy="4303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E79DCBC-1D27-6149-824D-2CA437C108CB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134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3D73EC-3764-47A1-91B3-FFB60BBF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627680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Lo que sucede fuera y lo que se desencadena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3F5E26A-5B60-466F-9114-99CF96303D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6680055"/>
              </p:ext>
            </p:extLst>
          </p:nvPr>
        </p:nvGraphicFramePr>
        <p:xfrm>
          <a:off x="628650" y="1855304"/>
          <a:ext cx="7886699" cy="4253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A58526E-E330-2740-8397-31D0D6ACF958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4390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3383DDF-CF4C-4DC1-8C5C-CB193A380F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3373893"/>
              </p:ext>
            </p:extLst>
          </p:nvPr>
        </p:nvGraphicFramePr>
        <p:xfrm>
          <a:off x="1537252" y="2151569"/>
          <a:ext cx="6162261" cy="4343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350685B-BB0D-CE42-8336-9226498C930D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17C121F-1DD6-3846-B398-CE84930315F2}"/>
              </a:ext>
            </a:extLst>
          </p:cNvPr>
          <p:cNvSpPr/>
          <p:nvPr/>
        </p:nvSpPr>
        <p:spPr>
          <a:xfrm>
            <a:off x="302118" y="912571"/>
            <a:ext cx="57806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ES" sz="2800" b="1" dirty="0">
                <a:solidFill>
                  <a:srgbClr val="002060"/>
                </a:solidFill>
              </a:rPr>
              <a:t>HABILIDADES BÁSICAS PARA UN ADECUADO CONTROL EMOCIONAL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666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7F1741A-1374-BE4A-9719-CA4EF4C697E1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AB86410-4606-8748-87FE-5F07E337F0B3}"/>
              </a:ext>
            </a:extLst>
          </p:cNvPr>
          <p:cNvSpPr/>
          <p:nvPr/>
        </p:nvSpPr>
        <p:spPr>
          <a:xfrm>
            <a:off x="302118" y="897751"/>
            <a:ext cx="3933256" cy="754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s-CL" sz="32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TIPOS DE EMOCIONES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185C4E6-2857-9E4C-88B7-8880101A55FD}"/>
              </a:ext>
            </a:extLst>
          </p:cNvPr>
          <p:cNvSpPr/>
          <p:nvPr/>
        </p:nvSpPr>
        <p:spPr>
          <a:xfrm>
            <a:off x="940904" y="1717042"/>
            <a:ext cx="2551044" cy="2551044"/>
          </a:xfrm>
          <a:prstGeom prst="ellipse">
            <a:avLst/>
          </a:prstGeom>
          <a:solidFill>
            <a:srgbClr val="007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b="1" dirty="0">
              <a:solidFill>
                <a:srgbClr val="007A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0B50797-0837-F848-B25F-E6C414ADD1DF}"/>
              </a:ext>
            </a:extLst>
          </p:cNvPr>
          <p:cNvSpPr txBox="1"/>
          <p:nvPr/>
        </p:nvSpPr>
        <p:spPr>
          <a:xfrm>
            <a:off x="1089821" y="2669398"/>
            <a:ext cx="2253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dirty="0">
                <a:solidFill>
                  <a:schemeClr val="bg1"/>
                </a:solidFill>
              </a:rPr>
              <a:t>POSITIVAS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243DF2F-D02A-8949-AE23-C7D0D039D837}"/>
              </a:ext>
            </a:extLst>
          </p:cNvPr>
          <p:cNvSpPr txBox="1"/>
          <p:nvPr/>
        </p:nvSpPr>
        <p:spPr>
          <a:xfrm>
            <a:off x="743780" y="4387176"/>
            <a:ext cx="2794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2">
                    <a:lumMod val="25000"/>
                  </a:schemeClr>
                </a:solidFill>
              </a:rPr>
              <a:t>Sentimientos agradables.</a:t>
            </a:r>
            <a:endParaRPr lang="es-CL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lvl="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2">
                    <a:lumMod val="25000"/>
                  </a:schemeClr>
                </a:solidFill>
              </a:rPr>
              <a:t>Se mantienen en un espacio de tiempo corto.</a:t>
            </a:r>
            <a:endParaRPr lang="es-CL" sz="1600" dirty="0">
              <a:solidFill>
                <a:schemeClr val="bg2">
                  <a:lumMod val="25000"/>
                </a:schemeClr>
              </a:solidFill>
            </a:endParaRPr>
          </a:p>
          <a:p>
            <a:endParaRPr lang="es-ES_tradnl" sz="1600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CE56683D-FB01-6B4F-937C-1E5E6DEBCD35}"/>
              </a:ext>
            </a:extLst>
          </p:cNvPr>
          <p:cNvSpPr/>
          <p:nvPr/>
        </p:nvSpPr>
        <p:spPr>
          <a:xfrm>
            <a:off x="5148470" y="1717042"/>
            <a:ext cx="2551044" cy="2551044"/>
          </a:xfrm>
          <a:prstGeom prst="ellipse">
            <a:avLst/>
          </a:prstGeom>
          <a:solidFill>
            <a:srgbClr val="2D2E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b="1" dirty="0">
              <a:solidFill>
                <a:srgbClr val="007AFF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4605E2E-1D62-CE40-AC01-16CB65787739}"/>
              </a:ext>
            </a:extLst>
          </p:cNvPr>
          <p:cNvSpPr txBox="1"/>
          <p:nvPr/>
        </p:nvSpPr>
        <p:spPr>
          <a:xfrm>
            <a:off x="5222928" y="2669398"/>
            <a:ext cx="2402127" cy="646331"/>
          </a:xfrm>
          <a:prstGeom prst="rect">
            <a:avLst/>
          </a:prstGeom>
          <a:solidFill>
            <a:srgbClr val="2D2E8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>
                <a:solidFill>
                  <a:schemeClr val="bg1"/>
                </a:solidFill>
              </a:rPr>
              <a:t>NEGATIVAS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69895D-D827-C847-8F1A-9960B6248A11}"/>
              </a:ext>
            </a:extLst>
          </p:cNvPr>
          <p:cNvSpPr txBox="1"/>
          <p:nvPr/>
        </p:nvSpPr>
        <p:spPr>
          <a:xfrm>
            <a:off x="4994412" y="4387176"/>
            <a:ext cx="3102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ES" sz="1600" dirty="0"/>
              <a:t>Sentimientos desagradables.</a:t>
            </a:r>
            <a:endParaRPr lang="es-CL" sz="1600" dirty="0"/>
          </a:p>
          <a:p>
            <a:pPr marL="285750" lvl="0" indent="-285750">
              <a:lnSpc>
                <a:spcPct val="10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ES" sz="1600" dirty="0"/>
              <a:t>Nos advierten situaciones de amenaza o un  desafío.</a:t>
            </a:r>
            <a:endParaRPr lang="es-CL" sz="1600" dirty="0"/>
          </a:p>
          <a:p>
            <a:endParaRPr lang="es-ES_tradnl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4336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C9A2C-E61D-4DE7-BEE8-8A6C12D0E37C}"/>
              </a:ext>
            </a:extLst>
          </p:cNvPr>
          <p:cNvSpPr txBox="1">
            <a:spLocks/>
          </p:cNvSpPr>
          <p:nvPr/>
        </p:nvSpPr>
        <p:spPr>
          <a:xfrm>
            <a:off x="3528391" y="1284632"/>
            <a:ext cx="4820479" cy="454218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FontTx/>
              <a:buChar char="-"/>
            </a:pPr>
            <a:endParaRPr lang="es-ES" sz="135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s-ES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1ACEDA9-F709-4DDF-B824-E4DBCE5B6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1496664"/>
              </p:ext>
            </p:extLst>
          </p:nvPr>
        </p:nvGraphicFramePr>
        <p:xfrm>
          <a:off x="1537250" y="2451518"/>
          <a:ext cx="6573079" cy="337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3CEDAC4-F628-C04D-9590-AF1B8329E3C3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6502BAA-AA75-2345-B575-2C2DE027E669}"/>
              </a:ext>
            </a:extLst>
          </p:cNvPr>
          <p:cNvSpPr/>
          <p:nvPr/>
        </p:nvSpPr>
        <p:spPr>
          <a:xfrm>
            <a:off x="302117" y="1000990"/>
            <a:ext cx="54095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s-CL" sz="3200" b="1" dirty="0">
                <a:solidFill>
                  <a:srgbClr val="002060"/>
                </a:solidFill>
                <a:ea typeface="Calibri" panose="020F0502020204030204" pitchFamily="34" charset="0"/>
              </a:rPr>
              <a:t>Algunas características básicas para definir a las emociones</a:t>
            </a:r>
            <a:endParaRPr lang="es-ES" sz="3200" b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8893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redondeado 21">
            <a:extLst>
              <a:ext uri="{FF2B5EF4-FFF2-40B4-BE49-F238E27FC236}">
                <a16:creationId xmlns:a16="http://schemas.microsoft.com/office/drawing/2014/main" id="{821AC6DB-9A89-E942-8611-A5796486E38A}"/>
              </a:ext>
            </a:extLst>
          </p:cNvPr>
          <p:cNvSpPr/>
          <p:nvPr/>
        </p:nvSpPr>
        <p:spPr>
          <a:xfrm>
            <a:off x="1987828" y="2876963"/>
            <a:ext cx="5486400" cy="570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Rectángulo redondeado 23">
            <a:extLst>
              <a:ext uri="{FF2B5EF4-FFF2-40B4-BE49-F238E27FC236}">
                <a16:creationId xmlns:a16="http://schemas.microsoft.com/office/drawing/2014/main" id="{44042CB0-360A-7F42-807F-6064AFE9463B}"/>
              </a:ext>
            </a:extLst>
          </p:cNvPr>
          <p:cNvSpPr/>
          <p:nvPr/>
        </p:nvSpPr>
        <p:spPr>
          <a:xfrm>
            <a:off x="1979860" y="3671378"/>
            <a:ext cx="5486400" cy="570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ángulo redondeado 25">
            <a:extLst>
              <a:ext uri="{FF2B5EF4-FFF2-40B4-BE49-F238E27FC236}">
                <a16:creationId xmlns:a16="http://schemas.microsoft.com/office/drawing/2014/main" id="{3B8DEC14-8A8A-564F-AE12-6B911A485204}"/>
              </a:ext>
            </a:extLst>
          </p:cNvPr>
          <p:cNvSpPr/>
          <p:nvPr/>
        </p:nvSpPr>
        <p:spPr>
          <a:xfrm>
            <a:off x="1987828" y="4465692"/>
            <a:ext cx="5486400" cy="570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Rectángulo redondeado 27">
            <a:extLst>
              <a:ext uri="{FF2B5EF4-FFF2-40B4-BE49-F238E27FC236}">
                <a16:creationId xmlns:a16="http://schemas.microsoft.com/office/drawing/2014/main" id="{0123A9A4-9CA8-DD4A-8F10-0DB7428960EF}"/>
              </a:ext>
            </a:extLst>
          </p:cNvPr>
          <p:cNvSpPr/>
          <p:nvPr/>
        </p:nvSpPr>
        <p:spPr>
          <a:xfrm>
            <a:off x="1974576" y="5260006"/>
            <a:ext cx="5486400" cy="570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552EA178-A93A-8F4C-8BCC-24601FA66D18}"/>
              </a:ext>
            </a:extLst>
          </p:cNvPr>
          <p:cNvSpPr/>
          <p:nvPr/>
        </p:nvSpPr>
        <p:spPr>
          <a:xfrm>
            <a:off x="2570924" y="538846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CL" sz="1400" dirty="0"/>
              <a:t>Permítete vivir tus emociones</a:t>
            </a:r>
            <a:r>
              <a:rPr lang="es-CL" sz="14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s-ES" sz="1400" dirty="0"/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707D192E-A899-2041-B0C8-D600ED96E11E}"/>
              </a:ext>
            </a:extLst>
          </p:cNvPr>
          <p:cNvSpPr/>
          <p:nvPr/>
        </p:nvSpPr>
        <p:spPr>
          <a:xfrm>
            <a:off x="1974576" y="2073062"/>
            <a:ext cx="5486400" cy="570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58FE1E4-DC2F-405B-813A-D48BA38F9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648426"/>
            <a:ext cx="5692637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Cinco estrategias para regular las emociones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E3D01E4-A7DC-3F4C-9711-0F8CF1F4FECB}"/>
              </a:ext>
            </a:extLst>
          </p:cNvPr>
          <p:cNvSpPr txBox="1"/>
          <p:nvPr/>
        </p:nvSpPr>
        <p:spPr>
          <a:xfrm>
            <a:off x="302118" y="319903"/>
            <a:ext cx="5025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 </a:t>
            </a:r>
            <a:r>
              <a:rPr lang="es-ES" sz="1400" b="1" dirty="0">
                <a:solidFill>
                  <a:srgbClr val="002060"/>
                </a:solidFill>
              </a:rPr>
              <a:t>Habilidades para el manejo de las emociones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642A5390-7FB8-9E45-80B5-47ECE80FBFA9}"/>
              </a:ext>
            </a:extLst>
          </p:cNvPr>
          <p:cNvSpPr/>
          <p:nvPr/>
        </p:nvSpPr>
        <p:spPr>
          <a:xfrm>
            <a:off x="1494816" y="1980059"/>
            <a:ext cx="758056" cy="758056"/>
          </a:xfrm>
          <a:prstGeom prst="ellipse">
            <a:avLst/>
          </a:prstGeom>
          <a:solidFill>
            <a:srgbClr val="FF9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4F130F1-F673-8847-84D3-4D6B0C6B4633}"/>
              </a:ext>
            </a:extLst>
          </p:cNvPr>
          <p:cNvSpPr txBox="1"/>
          <p:nvPr/>
        </p:nvSpPr>
        <p:spPr>
          <a:xfrm>
            <a:off x="1125096" y="2213888"/>
            <a:ext cx="14974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b="1" dirty="0">
                <a:solidFill>
                  <a:schemeClr val="bg1"/>
                </a:solidFill>
              </a:rPr>
              <a:t>ESTRATEGIA </a:t>
            </a:r>
          </a:p>
          <a:p>
            <a:pPr algn="ctr"/>
            <a:r>
              <a:rPr lang="es-ES_tradnl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8827613-CA32-AC46-93F5-DBB50FAA7740}"/>
              </a:ext>
            </a:extLst>
          </p:cNvPr>
          <p:cNvSpPr/>
          <p:nvPr/>
        </p:nvSpPr>
        <p:spPr>
          <a:xfrm>
            <a:off x="1494816" y="2778228"/>
            <a:ext cx="758056" cy="758056"/>
          </a:xfrm>
          <a:prstGeom prst="ellipse">
            <a:avLst/>
          </a:prstGeom>
          <a:solidFill>
            <a:srgbClr val="007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D3C543C-965E-FA4B-856C-53F210714CA0}"/>
              </a:ext>
            </a:extLst>
          </p:cNvPr>
          <p:cNvSpPr txBox="1"/>
          <p:nvPr/>
        </p:nvSpPr>
        <p:spPr>
          <a:xfrm>
            <a:off x="1125096" y="3012057"/>
            <a:ext cx="14974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b="1" dirty="0">
                <a:solidFill>
                  <a:schemeClr val="bg1"/>
                </a:solidFill>
              </a:rPr>
              <a:t>ESTRATEGIA </a:t>
            </a:r>
          </a:p>
          <a:p>
            <a:pPr algn="ctr"/>
            <a:r>
              <a:rPr lang="es-ES_tradnl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A03856E8-BDD6-7447-B90B-BFC958EB3A20}"/>
              </a:ext>
            </a:extLst>
          </p:cNvPr>
          <p:cNvSpPr/>
          <p:nvPr/>
        </p:nvSpPr>
        <p:spPr>
          <a:xfrm>
            <a:off x="1494816" y="3576397"/>
            <a:ext cx="758056" cy="758056"/>
          </a:xfrm>
          <a:prstGeom prst="ellipse">
            <a:avLst/>
          </a:prstGeom>
          <a:solidFill>
            <a:srgbClr val="585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916F00F-1F2F-B448-807E-4EB1F115CD18}"/>
              </a:ext>
            </a:extLst>
          </p:cNvPr>
          <p:cNvSpPr txBox="1"/>
          <p:nvPr/>
        </p:nvSpPr>
        <p:spPr>
          <a:xfrm>
            <a:off x="1125096" y="3810226"/>
            <a:ext cx="14974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b="1" dirty="0">
                <a:solidFill>
                  <a:schemeClr val="bg1"/>
                </a:solidFill>
              </a:rPr>
              <a:t>ESTRATEGIA </a:t>
            </a:r>
          </a:p>
          <a:p>
            <a:pPr algn="ctr"/>
            <a:r>
              <a:rPr lang="es-ES_tradnl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145D745-C7E8-FB4B-A4F6-EA368620E1DD}"/>
              </a:ext>
            </a:extLst>
          </p:cNvPr>
          <p:cNvSpPr/>
          <p:nvPr/>
        </p:nvSpPr>
        <p:spPr>
          <a:xfrm>
            <a:off x="1494816" y="4374566"/>
            <a:ext cx="758056" cy="758056"/>
          </a:xfrm>
          <a:prstGeom prst="ellipse">
            <a:avLst/>
          </a:prstGeom>
          <a:solidFill>
            <a:srgbClr val="FFCD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6A4ED5D-37AE-FE4A-BE7D-4B1E4D15F6E8}"/>
              </a:ext>
            </a:extLst>
          </p:cNvPr>
          <p:cNvSpPr txBox="1"/>
          <p:nvPr/>
        </p:nvSpPr>
        <p:spPr>
          <a:xfrm>
            <a:off x="1125096" y="4608395"/>
            <a:ext cx="14974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b="1" dirty="0">
                <a:solidFill>
                  <a:schemeClr val="bg1"/>
                </a:solidFill>
              </a:rPr>
              <a:t>ESTRATEGIA </a:t>
            </a:r>
          </a:p>
          <a:p>
            <a:pPr algn="ctr"/>
            <a:r>
              <a:rPr lang="es-ES_tradnl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8FCA6FD-F788-7D43-AF44-723FB24AB366}"/>
              </a:ext>
            </a:extLst>
          </p:cNvPr>
          <p:cNvSpPr/>
          <p:nvPr/>
        </p:nvSpPr>
        <p:spPr>
          <a:xfrm>
            <a:off x="1494816" y="5172735"/>
            <a:ext cx="758056" cy="758056"/>
          </a:xfrm>
          <a:prstGeom prst="ellipse">
            <a:avLst/>
          </a:prstGeom>
          <a:solidFill>
            <a:srgbClr val="FF2C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5B8CFDB-5F56-1A4C-BEE8-F9868C26AA42}"/>
              </a:ext>
            </a:extLst>
          </p:cNvPr>
          <p:cNvSpPr txBox="1"/>
          <p:nvPr/>
        </p:nvSpPr>
        <p:spPr>
          <a:xfrm>
            <a:off x="1125096" y="5406564"/>
            <a:ext cx="149749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b="1" dirty="0">
                <a:solidFill>
                  <a:schemeClr val="bg1"/>
                </a:solidFill>
              </a:rPr>
              <a:t>ESTRATEGIA </a:t>
            </a:r>
          </a:p>
          <a:p>
            <a:pPr algn="ctr"/>
            <a:r>
              <a:rPr lang="es-ES_tradnl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1E62C0E-66FE-504D-8CF2-D40C001B5B02}"/>
              </a:ext>
            </a:extLst>
          </p:cNvPr>
          <p:cNvSpPr/>
          <p:nvPr/>
        </p:nvSpPr>
        <p:spPr>
          <a:xfrm>
            <a:off x="2570924" y="220152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CL" sz="1400" dirty="0">
                <a:solidFill>
                  <a:schemeClr val="bg2">
                    <a:lumMod val="25000"/>
                  </a:schemeClr>
                </a:solidFill>
              </a:rPr>
              <a:t>Tómate el tiempo para entender lo que estás sintiendo.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ADEA1C16-F34E-CD41-A44C-9BB9BF239E89}"/>
              </a:ext>
            </a:extLst>
          </p:cNvPr>
          <p:cNvSpPr/>
          <p:nvPr/>
        </p:nvSpPr>
        <p:spPr>
          <a:xfrm>
            <a:off x="2584176" y="300542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CL" sz="1400" dirty="0"/>
              <a:t>Aprópiate de lo que sientes.</a:t>
            </a:r>
            <a:endParaRPr lang="es-ES" sz="1400" dirty="0"/>
          </a:p>
          <a:p>
            <a:pPr lvl="0">
              <a:buClr>
                <a:srgbClr val="002060"/>
              </a:buClr>
            </a:pPr>
            <a:endParaRPr lang="es-CL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1BFBBEEA-AF17-E84C-9A91-902C3E30B2BE}"/>
              </a:ext>
            </a:extLst>
          </p:cNvPr>
          <p:cNvSpPr/>
          <p:nvPr/>
        </p:nvSpPr>
        <p:spPr>
          <a:xfrm>
            <a:off x="2576208" y="379984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CL" sz="1400" dirty="0"/>
              <a:t>Utiliza las palabras adecuadas.</a:t>
            </a:r>
            <a:endParaRPr lang="es-ES" sz="1400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5FCCB19-3D7A-0E4E-A35D-18626B86590E}"/>
              </a:ext>
            </a:extLst>
          </p:cNvPr>
          <p:cNvSpPr/>
          <p:nvPr/>
        </p:nvSpPr>
        <p:spPr>
          <a:xfrm>
            <a:off x="2584176" y="459415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s-CL" sz="1400" dirty="0"/>
              <a:t>Analiza el contexto</a:t>
            </a:r>
            <a:r>
              <a:rPr lang="es-CL" sz="14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s-E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78600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547</Words>
  <Application>Microsoft Office PowerPoint</Application>
  <PresentationFormat>Carta (216 x 279 mm)</PresentationFormat>
  <Paragraphs>82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Symbol</vt:lpstr>
      <vt:lpstr>Times New Roman</vt:lpstr>
      <vt:lpstr>Tema de Office</vt:lpstr>
      <vt:lpstr>HABILIDADES PARA EL MANEJO  DE LAS EMOCIONES</vt:lpstr>
      <vt:lpstr>Presentación de PowerPoint</vt:lpstr>
      <vt:lpstr>Presentación de PowerPoint</vt:lpstr>
      <vt:lpstr>Presentación de PowerPoint</vt:lpstr>
      <vt:lpstr>Lo que sucede fuera y lo que se desencadena</vt:lpstr>
      <vt:lpstr>Presentación de PowerPoint</vt:lpstr>
      <vt:lpstr>Presentación de PowerPoint</vt:lpstr>
      <vt:lpstr>Presentación de PowerPoint</vt:lpstr>
      <vt:lpstr>Cinco estrategias para regular las emociones</vt:lpstr>
      <vt:lpstr>Preguntas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CAPACIDAD PARA EL MANEJO DEL ESTRÉS</dc:title>
  <dc:creator>REDLEARNING</dc:creator>
  <cp:lastModifiedBy>Ximena Gómez Jofré</cp:lastModifiedBy>
  <cp:revision>19</cp:revision>
  <dcterms:created xsi:type="dcterms:W3CDTF">2022-02-06T17:57:55Z</dcterms:created>
  <dcterms:modified xsi:type="dcterms:W3CDTF">2022-05-13T20:05:52Z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9A5F4D0D-2EC9-4FF3-B86C-7E6E8713EA53</vt:lpwstr>
  </property>
  <property fmtid="{D5CDD505-2E9C-101B-9397-08002B2CF9AE}" pid="3" name="ArticulatePath">
    <vt:lpwstr>FH_Presentación_MANEJO DE LAS EMOCIONES_V2</vt:lpwstr>
  </property>
</Properties>
</file>