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8" r:id="rId5"/>
    <p:sldId id="256" r:id="rId6"/>
    <p:sldId id="276" r:id="rId7"/>
    <p:sldId id="261" r:id="rId8"/>
    <p:sldId id="264" r:id="rId9"/>
    <p:sldId id="265" r:id="rId10"/>
    <p:sldId id="274" r:id="rId11"/>
    <p:sldId id="275" r:id="rId12"/>
    <p:sldId id="282" r:id="rId13"/>
    <p:sldId id="283" r:id="rId14"/>
    <p:sldId id="284" r:id="rId15"/>
    <p:sldId id="269" r:id="rId16"/>
    <p:sldId id="279" r:id="rId17"/>
    <p:sldId id="277" r:id="rId18"/>
    <p:sldId id="278" r:id="rId19"/>
    <p:sldId id="280" r:id="rId20"/>
    <p:sldId id="267" r:id="rId21"/>
    <p:sldId id="281" r:id="rId22"/>
    <p:sldId id="268" r:id="rId23"/>
    <p:sldId id="266" r:id="rId24"/>
    <p:sldId id="270" r:id="rId25"/>
    <p:sldId id="273" r:id="rId26"/>
    <p:sldId id="272" r:id="rId27"/>
    <p:sldId id="263" r:id="rId2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6EB1"/>
    <a:srgbClr val="066EB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imena Gómez Jofré" userId="afcf3324-c8ba-4a82-8926-f52afa4511f4" providerId="ADAL" clId="{B1A2D7A8-D337-4173-922F-025661CFCC89}"/>
    <pc:docChg chg="modSld">
      <pc:chgData name="Ximena Gómez Jofré" userId="afcf3324-c8ba-4a82-8926-f52afa4511f4" providerId="ADAL" clId="{B1A2D7A8-D337-4173-922F-025661CFCC89}" dt="2022-02-01T17:42:53.135" v="76" actId="20577"/>
      <pc:docMkLst>
        <pc:docMk/>
      </pc:docMkLst>
      <pc:sldChg chg="modSp mod">
        <pc:chgData name="Ximena Gómez Jofré" userId="afcf3324-c8ba-4a82-8926-f52afa4511f4" providerId="ADAL" clId="{B1A2D7A8-D337-4173-922F-025661CFCC89}" dt="2022-02-01T13:36:27.081" v="50" actId="14100"/>
        <pc:sldMkLst>
          <pc:docMk/>
          <pc:sldMk cId="1148468434" sldId="261"/>
        </pc:sldMkLst>
        <pc:spChg chg="mod">
          <ac:chgData name="Ximena Gómez Jofré" userId="afcf3324-c8ba-4a82-8926-f52afa4511f4" providerId="ADAL" clId="{B1A2D7A8-D337-4173-922F-025661CFCC89}" dt="2022-02-01T13:36:27.081" v="50" actId="14100"/>
          <ac:spMkLst>
            <pc:docMk/>
            <pc:sldMk cId="1148468434" sldId="261"/>
            <ac:spMk id="15" creationId="{74B1EB02-632E-4933-9E8C-CB4A9BE2039A}"/>
          </ac:spMkLst>
        </pc:spChg>
      </pc:sldChg>
      <pc:sldChg chg="modSp mod">
        <pc:chgData name="Ximena Gómez Jofré" userId="afcf3324-c8ba-4a82-8926-f52afa4511f4" providerId="ADAL" clId="{B1A2D7A8-D337-4173-922F-025661CFCC89}" dt="2022-02-01T17:42:53.135" v="76" actId="20577"/>
        <pc:sldMkLst>
          <pc:docMk/>
          <pc:sldMk cId="1091476532" sldId="268"/>
        </pc:sldMkLst>
        <pc:spChg chg="mod">
          <ac:chgData name="Ximena Gómez Jofré" userId="afcf3324-c8ba-4a82-8926-f52afa4511f4" providerId="ADAL" clId="{B1A2D7A8-D337-4173-922F-025661CFCC89}" dt="2022-02-01T17:42:53.135" v="76" actId="20577"/>
          <ac:spMkLst>
            <pc:docMk/>
            <pc:sldMk cId="1091476532" sldId="268"/>
            <ac:spMk id="8" creationId="{2F5FBBB7-4FAC-4777-9A76-B181288C9E93}"/>
          </ac:spMkLst>
        </pc:spChg>
      </pc:sldChg>
      <pc:sldChg chg="modSp mod">
        <pc:chgData name="Ximena Gómez Jofré" userId="afcf3324-c8ba-4a82-8926-f52afa4511f4" providerId="ADAL" clId="{B1A2D7A8-D337-4173-922F-025661CFCC89}" dt="2022-02-01T17:42:24.349" v="73" actId="255"/>
        <pc:sldMkLst>
          <pc:docMk/>
          <pc:sldMk cId="716417059" sldId="274"/>
        </pc:sldMkLst>
        <pc:spChg chg="mod">
          <ac:chgData name="Ximena Gómez Jofré" userId="afcf3324-c8ba-4a82-8926-f52afa4511f4" providerId="ADAL" clId="{B1A2D7A8-D337-4173-922F-025661CFCC89}" dt="2022-02-01T17:42:24.349" v="73" actId="255"/>
          <ac:spMkLst>
            <pc:docMk/>
            <pc:sldMk cId="716417059" sldId="274"/>
            <ac:spMk id="7" creationId="{E4ACB227-10AD-4D13-B2C4-6C605135170B}"/>
          </ac:spMkLst>
        </pc:spChg>
      </pc:sldChg>
      <pc:sldChg chg="modSp mod">
        <pc:chgData name="Ximena Gómez Jofré" userId="afcf3324-c8ba-4a82-8926-f52afa4511f4" providerId="ADAL" clId="{B1A2D7A8-D337-4173-922F-025661CFCC89}" dt="2022-02-01T17:42:33.427" v="74" actId="404"/>
        <pc:sldMkLst>
          <pc:docMk/>
          <pc:sldMk cId="966472242" sldId="275"/>
        </pc:sldMkLst>
        <pc:spChg chg="mod">
          <ac:chgData name="Ximena Gómez Jofré" userId="afcf3324-c8ba-4a82-8926-f52afa4511f4" providerId="ADAL" clId="{B1A2D7A8-D337-4173-922F-025661CFCC89}" dt="2022-02-01T17:42:33.427" v="74" actId="404"/>
          <ac:spMkLst>
            <pc:docMk/>
            <pc:sldMk cId="966472242" sldId="275"/>
            <ac:spMk id="9" creationId="{4009FC89-D72E-45AD-8AAC-E083817AA29B}"/>
          </ac:spMkLst>
        </pc:spChg>
      </pc:sldChg>
    </pc:docChg>
  </pc:docChgLst>
  <pc:docChgLst>
    <pc:chgData name="Ximena Gómez Jofré" userId="afcf3324-c8ba-4a82-8926-f52afa4511f4" providerId="ADAL" clId="{74800096-7B6A-48C0-BC9C-CF804153E0CD}"/>
    <pc:docChg chg="modSld">
      <pc:chgData name="Ximena Gómez Jofré" userId="afcf3324-c8ba-4a82-8926-f52afa4511f4" providerId="ADAL" clId="{74800096-7B6A-48C0-BC9C-CF804153E0CD}" dt="2021-08-12T22:23:20.974" v="1" actId="1076"/>
      <pc:docMkLst>
        <pc:docMk/>
      </pc:docMkLst>
      <pc:sldChg chg="modSp mod">
        <pc:chgData name="Ximena Gómez Jofré" userId="afcf3324-c8ba-4a82-8926-f52afa4511f4" providerId="ADAL" clId="{74800096-7B6A-48C0-BC9C-CF804153E0CD}" dt="2021-08-12T22:23:20.974" v="1" actId="1076"/>
        <pc:sldMkLst>
          <pc:docMk/>
          <pc:sldMk cId="1403830612" sldId="256"/>
        </pc:sldMkLst>
        <pc:spChg chg="mod">
          <ac:chgData name="Ximena Gómez Jofré" userId="afcf3324-c8ba-4a82-8926-f52afa4511f4" providerId="ADAL" clId="{74800096-7B6A-48C0-BC9C-CF804153E0CD}" dt="2021-08-12T22:23:20.974" v="1" actId="1076"/>
          <ac:spMkLst>
            <pc:docMk/>
            <pc:sldMk cId="1403830612" sldId="256"/>
            <ac:spMk id="4" creationId="{00000000-0000-0000-0000-000000000000}"/>
          </ac:spMkLst>
        </pc:spChg>
        <pc:spChg chg="mod">
          <ac:chgData name="Ximena Gómez Jofré" userId="afcf3324-c8ba-4a82-8926-f52afa4511f4" providerId="ADAL" clId="{74800096-7B6A-48C0-BC9C-CF804153E0CD}" dt="2021-08-12T22:23:18.581" v="0" actId="1076"/>
          <ac:spMkLst>
            <pc:docMk/>
            <pc:sldMk cId="1403830612" sldId="256"/>
            <ac:spMk id="5" creationId="{00000000-0000-0000-0000-000000000000}"/>
          </ac:spMkLst>
        </pc:spChg>
      </pc:sldChg>
    </pc:docChg>
  </pc:docChgLst>
  <pc:docChgLst>
    <pc:chgData name="Ximena Gómez Jofré" userId="afcf3324-c8ba-4a82-8926-f52afa4511f4" providerId="ADAL" clId="{9DA3F148-F7BB-44CB-8A60-D90D40EC357A}"/>
    <pc:docChg chg="modSld">
      <pc:chgData name="Ximena Gómez Jofré" userId="afcf3324-c8ba-4a82-8926-f52afa4511f4" providerId="ADAL" clId="{9DA3F148-F7BB-44CB-8A60-D90D40EC357A}" dt="2021-09-08T14:12:21.149" v="1" actId="20577"/>
      <pc:docMkLst>
        <pc:docMk/>
      </pc:docMkLst>
      <pc:sldChg chg="modSp mod">
        <pc:chgData name="Ximena Gómez Jofré" userId="afcf3324-c8ba-4a82-8926-f52afa4511f4" providerId="ADAL" clId="{9DA3F148-F7BB-44CB-8A60-D90D40EC357A}" dt="2021-09-08T14:12:21.149" v="1" actId="20577"/>
        <pc:sldMkLst>
          <pc:docMk/>
          <pc:sldMk cId="1626853540" sldId="273"/>
        </pc:sldMkLst>
        <pc:spChg chg="mod">
          <ac:chgData name="Ximena Gómez Jofré" userId="afcf3324-c8ba-4a82-8926-f52afa4511f4" providerId="ADAL" clId="{9DA3F148-F7BB-44CB-8A60-D90D40EC357A}" dt="2021-09-08T14:12:21.149" v="1" actId="20577"/>
          <ac:spMkLst>
            <pc:docMk/>
            <pc:sldMk cId="1626853540" sldId="273"/>
            <ac:spMk id="4" creationId="{9FD12738-EB41-4698-9122-0D2779311B78}"/>
          </ac:spMkLst>
        </pc:spChg>
      </pc:sldChg>
    </pc:docChg>
  </pc:docChgLst>
  <pc:docChgLst>
    <pc:chgData name="Ximena Gómez Jofré" userId="afcf3324-c8ba-4a82-8926-f52afa4511f4" providerId="ADAL" clId="{CE386E9F-F9ED-4C0C-993D-32E291942966}"/>
    <pc:docChg chg="modSld">
      <pc:chgData name="Ximena Gómez Jofré" userId="afcf3324-c8ba-4a82-8926-f52afa4511f4" providerId="ADAL" clId="{CE386E9F-F9ED-4C0C-993D-32E291942966}" dt="2022-03-07T13:42:55.201" v="11" actId="20577"/>
      <pc:docMkLst>
        <pc:docMk/>
      </pc:docMkLst>
      <pc:sldChg chg="modSp mod">
        <pc:chgData name="Ximena Gómez Jofré" userId="afcf3324-c8ba-4a82-8926-f52afa4511f4" providerId="ADAL" clId="{CE386E9F-F9ED-4C0C-993D-32E291942966}" dt="2022-03-07T13:42:55.201" v="11" actId="20577"/>
        <pc:sldMkLst>
          <pc:docMk/>
          <pc:sldMk cId="966472242" sldId="275"/>
        </pc:sldMkLst>
        <pc:spChg chg="mod">
          <ac:chgData name="Ximena Gómez Jofré" userId="afcf3324-c8ba-4a82-8926-f52afa4511f4" providerId="ADAL" clId="{CE386E9F-F9ED-4C0C-993D-32E291942966}" dt="2022-03-07T13:42:55.201" v="11" actId="20577"/>
          <ac:spMkLst>
            <pc:docMk/>
            <pc:sldMk cId="966472242" sldId="275"/>
            <ac:spMk id="9" creationId="{4009FC89-D72E-45AD-8AAC-E083817AA29B}"/>
          </ac:spMkLst>
        </pc:spChg>
      </pc:sldChg>
    </pc:docChg>
  </pc:docChgLst>
  <pc:docChgLst>
    <pc:chgData name="Ximena Gómez Jofré" userId="afcf3324-c8ba-4a82-8926-f52afa4511f4" providerId="ADAL" clId="{4E37EE3E-4D33-4E6E-808A-2B3C83C328B9}"/>
    <pc:docChg chg="undo custSel addSld modSld sldOrd">
      <pc:chgData name="Ximena Gómez Jofré" userId="afcf3324-c8ba-4a82-8926-f52afa4511f4" providerId="ADAL" clId="{4E37EE3E-4D33-4E6E-808A-2B3C83C328B9}" dt="2022-01-19T20:46:38.711" v="703" actId="20577"/>
      <pc:docMkLst>
        <pc:docMk/>
      </pc:docMkLst>
      <pc:sldChg chg="addSp modSp mod">
        <pc:chgData name="Ximena Gómez Jofré" userId="afcf3324-c8ba-4a82-8926-f52afa4511f4" providerId="ADAL" clId="{4E37EE3E-4D33-4E6E-808A-2B3C83C328B9}" dt="2022-01-19T14:24:33.666" v="22" actId="1076"/>
        <pc:sldMkLst>
          <pc:docMk/>
          <pc:sldMk cId="1403830612" sldId="256"/>
        </pc:sldMkLst>
        <pc:spChg chg="mod">
          <ac:chgData name="Ximena Gómez Jofré" userId="afcf3324-c8ba-4a82-8926-f52afa4511f4" providerId="ADAL" clId="{4E37EE3E-4D33-4E6E-808A-2B3C83C328B9}" dt="2022-01-19T14:24:33.666" v="22" actId="1076"/>
          <ac:spMkLst>
            <pc:docMk/>
            <pc:sldMk cId="1403830612" sldId="256"/>
            <ac:spMk id="4" creationId="{00000000-0000-0000-0000-000000000000}"/>
          </ac:spMkLst>
        </pc:spChg>
        <pc:spChg chg="mod">
          <ac:chgData name="Ximena Gómez Jofré" userId="afcf3324-c8ba-4a82-8926-f52afa4511f4" providerId="ADAL" clId="{4E37EE3E-4D33-4E6E-808A-2B3C83C328B9}" dt="2022-01-19T14:24:33.666" v="22" actId="1076"/>
          <ac:spMkLst>
            <pc:docMk/>
            <pc:sldMk cId="1403830612" sldId="256"/>
            <ac:spMk id="5" creationId="{00000000-0000-0000-0000-000000000000}"/>
          </ac:spMkLst>
        </pc:spChg>
        <pc:picChg chg="add mod">
          <ac:chgData name="Ximena Gómez Jofré" userId="afcf3324-c8ba-4a82-8926-f52afa4511f4" providerId="ADAL" clId="{4E37EE3E-4D33-4E6E-808A-2B3C83C328B9}" dt="2022-01-19T14:24:33.666" v="22" actId="1076"/>
          <ac:picMkLst>
            <pc:docMk/>
            <pc:sldMk cId="1403830612" sldId="256"/>
            <ac:picMk id="6" creationId="{2DF1B1BE-2A45-4527-8D1C-5D7E6A35E570}"/>
          </ac:picMkLst>
        </pc:picChg>
      </pc:sldChg>
      <pc:sldChg chg="addSp delSp modSp mod">
        <pc:chgData name="Ximena Gómez Jofré" userId="afcf3324-c8ba-4a82-8926-f52afa4511f4" providerId="ADAL" clId="{4E37EE3E-4D33-4E6E-808A-2B3C83C328B9}" dt="2022-01-19T14:23:27.551" v="12" actId="1076"/>
        <pc:sldMkLst>
          <pc:docMk/>
          <pc:sldMk cId="2250038738" sldId="258"/>
        </pc:sldMkLst>
        <pc:spChg chg="add del">
          <ac:chgData name="Ximena Gómez Jofré" userId="afcf3324-c8ba-4a82-8926-f52afa4511f4" providerId="ADAL" clId="{4E37EE3E-4D33-4E6E-808A-2B3C83C328B9}" dt="2022-01-19T14:22:57.386" v="7" actId="478"/>
          <ac:spMkLst>
            <pc:docMk/>
            <pc:sldMk cId="2250038738" sldId="258"/>
            <ac:spMk id="5" creationId="{DFE7832D-B75E-4FB4-AE84-BC68DC01EE92}"/>
          </ac:spMkLst>
        </pc:spChg>
        <pc:spChg chg="add del">
          <ac:chgData name="Ximena Gómez Jofré" userId="afcf3324-c8ba-4a82-8926-f52afa4511f4" providerId="ADAL" clId="{4E37EE3E-4D33-4E6E-808A-2B3C83C328B9}" dt="2022-01-19T14:23:09.370" v="9" actId="478"/>
          <ac:spMkLst>
            <pc:docMk/>
            <pc:sldMk cId="2250038738" sldId="258"/>
            <ac:spMk id="6" creationId="{325A4C7D-52C3-4496-B00F-AB5F466AB421}"/>
          </ac:spMkLst>
        </pc:spChg>
        <pc:picChg chg="mod">
          <ac:chgData name="Ximena Gómez Jofré" userId="afcf3324-c8ba-4a82-8926-f52afa4511f4" providerId="ADAL" clId="{4E37EE3E-4D33-4E6E-808A-2B3C83C328B9}" dt="2022-01-19T14:22:24.178" v="5" actId="1076"/>
          <ac:picMkLst>
            <pc:docMk/>
            <pc:sldMk cId="2250038738" sldId="258"/>
            <ac:picMk id="4" creationId="{00000000-0000-0000-0000-000000000000}"/>
          </ac:picMkLst>
        </pc:picChg>
        <pc:picChg chg="add mod">
          <ac:chgData name="Ximena Gómez Jofré" userId="afcf3324-c8ba-4a82-8926-f52afa4511f4" providerId="ADAL" clId="{4E37EE3E-4D33-4E6E-808A-2B3C83C328B9}" dt="2022-01-19T14:23:27.551" v="12" actId="1076"/>
          <ac:picMkLst>
            <pc:docMk/>
            <pc:sldMk cId="2250038738" sldId="258"/>
            <ac:picMk id="8" creationId="{344EF49D-65F7-4C6B-BCFC-5269C03304C3}"/>
          </ac:picMkLst>
        </pc:picChg>
      </pc:sldChg>
      <pc:sldChg chg="modSp mod">
        <pc:chgData name="Ximena Gómez Jofré" userId="afcf3324-c8ba-4a82-8926-f52afa4511f4" providerId="ADAL" clId="{4E37EE3E-4D33-4E6E-808A-2B3C83C328B9}" dt="2022-01-19T14:35:30.342" v="182" actId="207"/>
        <pc:sldMkLst>
          <pc:docMk/>
          <pc:sldMk cId="1148468434" sldId="261"/>
        </pc:sldMkLst>
        <pc:spChg chg="mod">
          <ac:chgData name="Ximena Gómez Jofré" userId="afcf3324-c8ba-4a82-8926-f52afa4511f4" providerId="ADAL" clId="{4E37EE3E-4D33-4E6E-808A-2B3C83C328B9}" dt="2022-01-19T14:35:30.342" v="182" actId="207"/>
          <ac:spMkLst>
            <pc:docMk/>
            <pc:sldMk cId="1148468434" sldId="261"/>
            <ac:spMk id="6" creationId="{649BB154-C060-4F73-A7EE-41125615758E}"/>
          </ac:spMkLst>
        </pc:spChg>
        <pc:spChg chg="mod">
          <ac:chgData name="Ximena Gómez Jofré" userId="afcf3324-c8ba-4a82-8926-f52afa4511f4" providerId="ADAL" clId="{4E37EE3E-4D33-4E6E-808A-2B3C83C328B9}" dt="2022-01-19T14:35:06.935" v="179" actId="1076"/>
          <ac:spMkLst>
            <pc:docMk/>
            <pc:sldMk cId="1148468434" sldId="261"/>
            <ac:spMk id="9" creationId="{F5AE5A92-21E1-44BC-8BE7-86C395072FC0}"/>
          </ac:spMkLst>
        </pc:spChg>
        <pc:spChg chg="mod">
          <ac:chgData name="Ximena Gómez Jofré" userId="afcf3324-c8ba-4a82-8926-f52afa4511f4" providerId="ADAL" clId="{4E37EE3E-4D33-4E6E-808A-2B3C83C328B9}" dt="2022-01-19T14:25:28.744" v="23" actId="20577"/>
          <ac:spMkLst>
            <pc:docMk/>
            <pc:sldMk cId="1148468434" sldId="261"/>
            <ac:spMk id="11" creationId="{4018ADB0-974B-440C-9304-152F4B9E34E2}"/>
          </ac:spMkLst>
        </pc:spChg>
        <pc:spChg chg="mod">
          <ac:chgData name="Ximena Gómez Jofré" userId="afcf3324-c8ba-4a82-8926-f52afa4511f4" providerId="ADAL" clId="{4E37EE3E-4D33-4E6E-808A-2B3C83C328B9}" dt="2022-01-19T14:35:09.829" v="180" actId="1076"/>
          <ac:spMkLst>
            <pc:docMk/>
            <pc:sldMk cId="1148468434" sldId="261"/>
            <ac:spMk id="13" creationId="{E4672563-B8B7-4D49-81F1-529EC403B378}"/>
          </ac:spMkLst>
        </pc:spChg>
      </pc:sldChg>
      <pc:sldChg chg="modSp mod">
        <pc:chgData name="Ximena Gómez Jofré" userId="afcf3324-c8ba-4a82-8926-f52afa4511f4" providerId="ADAL" clId="{4E37EE3E-4D33-4E6E-808A-2B3C83C328B9}" dt="2022-01-19T14:48:16.262" v="303" actId="6549"/>
        <pc:sldMkLst>
          <pc:docMk/>
          <pc:sldMk cId="305036221" sldId="264"/>
        </pc:sldMkLst>
        <pc:spChg chg="mod">
          <ac:chgData name="Ximena Gómez Jofré" userId="afcf3324-c8ba-4a82-8926-f52afa4511f4" providerId="ADAL" clId="{4E37EE3E-4D33-4E6E-808A-2B3C83C328B9}" dt="2022-01-19T14:35:39.834" v="183" actId="207"/>
          <ac:spMkLst>
            <pc:docMk/>
            <pc:sldMk cId="305036221" sldId="264"/>
            <ac:spMk id="4" creationId="{DD6F14D9-04E4-41B3-9D52-4CE110491AAD}"/>
          </ac:spMkLst>
        </pc:spChg>
        <pc:spChg chg="mod">
          <ac:chgData name="Ximena Gómez Jofré" userId="afcf3324-c8ba-4a82-8926-f52afa4511f4" providerId="ADAL" clId="{4E37EE3E-4D33-4E6E-808A-2B3C83C328B9}" dt="2022-01-19T14:20:40.797" v="2" actId="1076"/>
          <ac:spMkLst>
            <pc:docMk/>
            <pc:sldMk cId="305036221" sldId="264"/>
            <ac:spMk id="7" creationId="{268BBC3C-A1AC-4F1F-A7CB-C8819960483D}"/>
          </ac:spMkLst>
        </pc:spChg>
        <pc:spChg chg="mod">
          <ac:chgData name="Ximena Gómez Jofré" userId="afcf3324-c8ba-4a82-8926-f52afa4511f4" providerId="ADAL" clId="{4E37EE3E-4D33-4E6E-808A-2B3C83C328B9}" dt="2022-01-19T14:48:16.262" v="303" actId="6549"/>
          <ac:spMkLst>
            <pc:docMk/>
            <pc:sldMk cId="305036221" sldId="264"/>
            <ac:spMk id="12" creationId="{9DDC9935-5B5E-44F6-875C-F0E1F433220D}"/>
          </ac:spMkLst>
        </pc:spChg>
      </pc:sldChg>
      <pc:sldChg chg="modSp mod">
        <pc:chgData name="Ximena Gómez Jofré" userId="afcf3324-c8ba-4a82-8926-f52afa4511f4" providerId="ADAL" clId="{4E37EE3E-4D33-4E6E-808A-2B3C83C328B9}" dt="2022-01-19T14:35:47.056" v="184" actId="207"/>
        <pc:sldMkLst>
          <pc:docMk/>
          <pc:sldMk cId="378703398" sldId="265"/>
        </pc:sldMkLst>
        <pc:spChg chg="mod">
          <ac:chgData name="Ximena Gómez Jofré" userId="afcf3324-c8ba-4a82-8926-f52afa4511f4" providerId="ADAL" clId="{4E37EE3E-4D33-4E6E-808A-2B3C83C328B9}" dt="2022-01-19T14:35:47.056" v="184" actId="207"/>
          <ac:spMkLst>
            <pc:docMk/>
            <pc:sldMk cId="378703398" sldId="265"/>
            <ac:spMk id="2" creationId="{594F9BE5-2A98-40D6-8E1C-66C058D96114}"/>
          </ac:spMkLst>
        </pc:spChg>
        <pc:spChg chg="mod">
          <ac:chgData name="Ximena Gómez Jofré" userId="afcf3324-c8ba-4a82-8926-f52afa4511f4" providerId="ADAL" clId="{4E37EE3E-4D33-4E6E-808A-2B3C83C328B9}" dt="2022-01-19T14:32:20.578" v="135" actId="1076"/>
          <ac:spMkLst>
            <pc:docMk/>
            <pc:sldMk cId="378703398" sldId="265"/>
            <ac:spMk id="4" creationId="{C041CF23-AC10-4791-B8D8-7CAC013FEDD1}"/>
          </ac:spMkLst>
        </pc:spChg>
      </pc:sldChg>
      <pc:sldChg chg="delSp modSp mod">
        <pc:chgData name="Ximena Gómez Jofré" userId="afcf3324-c8ba-4a82-8926-f52afa4511f4" providerId="ADAL" clId="{4E37EE3E-4D33-4E6E-808A-2B3C83C328B9}" dt="2022-01-19T15:05:06.803" v="538" actId="207"/>
        <pc:sldMkLst>
          <pc:docMk/>
          <pc:sldMk cId="1722647561" sldId="266"/>
        </pc:sldMkLst>
        <pc:spChg chg="mod">
          <ac:chgData name="Ximena Gómez Jofré" userId="afcf3324-c8ba-4a82-8926-f52afa4511f4" providerId="ADAL" clId="{4E37EE3E-4D33-4E6E-808A-2B3C83C328B9}" dt="2022-01-19T15:05:06.803" v="538" actId="207"/>
          <ac:spMkLst>
            <pc:docMk/>
            <pc:sldMk cId="1722647561" sldId="266"/>
            <ac:spMk id="2" creationId="{3AD024BB-DE0B-41B2-A5EE-872257118BE3}"/>
          </ac:spMkLst>
        </pc:spChg>
        <pc:spChg chg="del mod">
          <ac:chgData name="Ximena Gómez Jofré" userId="afcf3324-c8ba-4a82-8926-f52afa4511f4" providerId="ADAL" clId="{4E37EE3E-4D33-4E6E-808A-2B3C83C328B9}" dt="2022-01-19T14:26:19.241" v="26" actId="478"/>
          <ac:spMkLst>
            <pc:docMk/>
            <pc:sldMk cId="1722647561" sldId="266"/>
            <ac:spMk id="10" creationId="{22CEC5D9-7509-44E1-A57B-21060C01F06F}"/>
          </ac:spMkLst>
        </pc:spChg>
      </pc:sldChg>
      <pc:sldChg chg="addSp delSp modSp mod ord">
        <pc:chgData name="Ximena Gómez Jofré" userId="afcf3324-c8ba-4a82-8926-f52afa4511f4" providerId="ADAL" clId="{4E37EE3E-4D33-4E6E-808A-2B3C83C328B9}" dt="2022-01-19T15:04:10.164" v="534" actId="403"/>
        <pc:sldMkLst>
          <pc:docMk/>
          <pc:sldMk cId="3125830149" sldId="267"/>
        </pc:sldMkLst>
        <pc:spChg chg="mod">
          <ac:chgData name="Ximena Gómez Jofré" userId="afcf3324-c8ba-4a82-8926-f52afa4511f4" providerId="ADAL" clId="{4E37EE3E-4D33-4E6E-808A-2B3C83C328B9}" dt="2022-01-19T14:38:58.696" v="214" actId="207"/>
          <ac:spMkLst>
            <pc:docMk/>
            <pc:sldMk cId="3125830149" sldId="267"/>
            <ac:spMk id="2" creationId="{3602D1FF-1C44-4794-A9A8-D220DFD61ECF}"/>
          </ac:spMkLst>
        </pc:spChg>
        <pc:spChg chg="mod">
          <ac:chgData name="Ximena Gómez Jofré" userId="afcf3324-c8ba-4a82-8926-f52afa4511f4" providerId="ADAL" clId="{4E37EE3E-4D33-4E6E-808A-2B3C83C328B9}" dt="2022-01-19T15:04:10.164" v="534" actId="403"/>
          <ac:spMkLst>
            <pc:docMk/>
            <pc:sldMk cId="3125830149" sldId="267"/>
            <ac:spMk id="3" creationId="{1EABCE66-023D-4C26-AAF0-E0946024BF02}"/>
          </ac:spMkLst>
        </pc:spChg>
        <pc:spChg chg="del">
          <ac:chgData name="Ximena Gómez Jofré" userId="afcf3324-c8ba-4a82-8926-f52afa4511f4" providerId="ADAL" clId="{4E37EE3E-4D33-4E6E-808A-2B3C83C328B9}" dt="2022-01-19T14:38:50.139" v="211" actId="478"/>
          <ac:spMkLst>
            <pc:docMk/>
            <pc:sldMk cId="3125830149" sldId="267"/>
            <ac:spMk id="7" creationId="{4FA2547A-2C41-487A-A694-5CFF3689658C}"/>
          </ac:spMkLst>
        </pc:spChg>
        <pc:spChg chg="del">
          <ac:chgData name="Ximena Gómez Jofré" userId="afcf3324-c8ba-4a82-8926-f52afa4511f4" providerId="ADAL" clId="{4E37EE3E-4D33-4E6E-808A-2B3C83C328B9}" dt="2022-01-19T14:40:27.352" v="239" actId="478"/>
          <ac:spMkLst>
            <pc:docMk/>
            <pc:sldMk cId="3125830149" sldId="267"/>
            <ac:spMk id="8" creationId="{2F72599A-1C4A-44E7-ABC5-F6F88A4D1416}"/>
          </ac:spMkLst>
        </pc:spChg>
        <pc:spChg chg="del">
          <ac:chgData name="Ximena Gómez Jofré" userId="afcf3324-c8ba-4a82-8926-f52afa4511f4" providerId="ADAL" clId="{4E37EE3E-4D33-4E6E-808A-2B3C83C328B9}" dt="2022-01-19T14:40:31.069" v="241" actId="478"/>
          <ac:spMkLst>
            <pc:docMk/>
            <pc:sldMk cId="3125830149" sldId="267"/>
            <ac:spMk id="9" creationId="{C54B9783-371C-4848-A837-39B313640E0E}"/>
          </ac:spMkLst>
        </pc:spChg>
        <pc:spChg chg="mod">
          <ac:chgData name="Ximena Gómez Jofré" userId="afcf3324-c8ba-4a82-8926-f52afa4511f4" providerId="ADAL" clId="{4E37EE3E-4D33-4E6E-808A-2B3C83C328B9}" dt="2022-01-19T15:03:02.228" v="517" actId="403"/>
          <ac:spMkLst>
            <pc:docMk/>
            <pc:sldMk cId="3125830149" sldId="267"/>
            <ac:spMk id="10" creationId="{1B9A9DF1-D7F5-48D4-8681-2711AD86784D}"/>
          </ac:spMkLst>
        </pc:spChg>
        <pc:spChg chg="add mod">
          <ac:chgData name="Ximena Gómez Jofré" userId="afcf3324-c8ba-4a82-8926-f52afa4511f4" providerId="ADAL" clId="{4E37EE3E-4D33-4E6E-808A-2B3C83C328B9}" dt="2022-01-19T15:01:25.630" v="483" actId="1076"/>
          <ac:spMkLst>
            <pc:docMk/>
            <pc:sldMk cId="3125830149" sldId="267"/>
            <ac:spMk id="12" creationId="{CF3EC166-EDBC-410B-95AA-1006CF66C997}"/>
          </ac:spMkLst>
        </pc:spChg>
        <pc:picChg chg="del mod">
          <ac:chgData name="Ximena Gómez Jofré" userId="afcf3324-c8ba-4a82-8926-f52afa4511f4" providerId="ADAL" clId="{4E37EE3E-4D33-4E6E-808A-2B3C83C328B9}" dt="2022-01-19T14:40:26.252" v="238" actId="478"/>
          <ac:picMkLst>
            <pc:docMk/>
            <pc:sldMk cId="3125830149" sldId="267"/>
            <ac:picMk id="4" creationId="{28EEF3D0-A9FD-4215-BC2F-D6ACAE8EF5FA}"/>
          </ac:picMkLst>
        </pc:picChg>
        <pc:picChg chg="del">
          <ac:chgData name="Ximena Gómez Jofré" userId="afcf3324-c8ba-4a82-8926-f52afa4511f4" providerId="ADAL" clId="{4E37EE3E-4D33-4E6E-808A-2B3C83C328B9}" dt="2022-01-19T14:40:29.250" v="240" actId="478"/>
          <ac:picMkLst>
            <pc:docMk/>
            <pc:sldMk cId="3125830149" sldId="267"/>
            <ac:picMk id="5" creationId="{4DCA4839-194D-4569-A11D-E688BEEEA86F}"/>
          </ac:picMkLst>
        </pc:picChg>
        <pc:picChg chg="mod">
          <ac:chgData name="Ximena Gómez Jofré" userId="afcf3324-c8ba-4a82-8926-f52afa4511f4" providerId="ADAL" clId="{4E37EE3E-4D33-4E6E-808A-2B3C83C328B9}" dt="2022-01-19T15:01:30.763" v="484" actId="1076"/>
          <ac:picMkLst>
            <pc:docMk/>
            <pc:sldMk cId="3125830149" sldId="267"/>
            <ac:picMk id="6" creationId="{31023223-3215-4263-8D41-09D4037FEA7B}"/>
          </ac:picMkLst>
        </pc:picChg>
      </pc:sldChg>
      <pc:sldChg chg="modSp mod ord">
        <pc:chgData name="Ximena Gómez Jofré" userId="afcf3324-c8ba-4a82-8926-f52afa4511f4" providerId="ADAL" clId="{4E37EE3E-4D33-4E6E-808A-2B3C83C328B9}" dt="2022-01-19T15:04:41.481" v="536"/>
        <pc:sldMkLst>
          <pc:docMk/>
          <pc:sldMk cId="1091476532" sldId="268"/>
        </pc:sldMkLst>
        <pc:spChg chg="mod">
          <ac:chgData name="Ximena Gómez Jofré" userId="afcf3324-c8ba-4a82-8926-f52afa4511f4" providerId="ADAL" clId="{4E37EE3E-4D33-4E6E-808A-2B3C83C328B9}" dt="2022-01-19T14:37:55.835" v="201" actId="207"/>
          <ac:spMkLst>
            <pc:docMk/>
            <pc:sldMk cId="1091476532" sldId="268"/>
            <ac:spMk id="2" creationId="{D7C07C2B-C5C6-40AD-B209-F77F4E5BD495}"/>
          </ac:spMkLst>
        </pc:spChg>
        <pc:spChg chg="mod">
          <ac:chgData name="Ximena Gómez Jofré" userId="afcf3324-c8ba-4a82-8926-f52afa4511f4" providerId="ADAL" clId="{4E37EE3E-4D33-4E6E-808A-2B3C83C328B9}" dt="2022-01-19T14:38:20.054" v="209" actId="113"/>
          <ac:spMkLst>
            <pc:docMk/>
            <pc:sldMk cId="1091476532" sldId="268"/>
            <ac:spMk id="3" creationId="{8AD15FBC-1585-48A4-8F70-2657F2A55E99}"/>
          </ac:spMkLst>
        </pc:spChg>
        <pc:spChg chg="mod">
          <ac:chgData name="Ximena Gómez Jofré" userId="afcf3324-c8ba-4a82-8926-f52afa4511f4" providerId="ADAL" clId="{4E37EE3E-4D33-4E6E-808A-2B3C83C328B9}" dt="2022-01-19T14:38:14.436" v="208" actId="1076"/>
          <ac:spMkLst>
            <pc:docMk/>
            <pc:sldMk cId="1091476532" sldId="268"/>
            <ac:spMk id="7" creationId="{AC20A1A1-D02C-4061-A2AA-61969F989EA6}"/>
          </ac:spMkLst>
        </pc:spChg>
        <pc:spChg chg="mod">
          <ac:chgData name="Ximena Gómez Jofré" userId="afcf3324-c8ba-4a82-8926-f52afa4511f4" providerId="ADAL" clId="{4E37EE3E-4D33-4E6E-808A-2B3C83C328B9}" dt="2022-01-19T14:50:09.415" v="309" actId="207"/>
          <ac:spMkLst>
            <pc:docMk/>
            <pc:sldMk cId="1091476532" sldId="268"/>
            <ac:spMk id="8" creationId="{2F5FBBB7-4FAC-4777-9A76-B181288C9E93}"/>
          </ac:spMkLst>
        </pc:spChg>
      </pc:sldChg>
      <pc:sldChg chg="addSp delSp modSp mod">
        <pc:chgData name="Ximena Gómez Jofré" userId="afcf3324-c8ba-4a82-8926-f52afa4511f4" providerId="ADAL" clId="{4E37EE3E-4D33-4E6E-808A-2B3C83C328B9}" dt="2022-01-19T14:49:54.234" v="307" actId="478"/>
        <pc:sldMkLst>
          <pc:docMk/>
          <pc:sldMk cId="1355901893" sldId="269"/>
        </pc:sldMkLst>
        <pc:spChg chg="mod">
          <ac:chgData name="Ximena Gómez Jofré" userId="afcf3324-c8ba-4a82-8926-f52afa4511f4" providerId="ADAL" clId="{4E37EE3E-4D33-4E6E-808A-2B3C83C328B9}" dt="2022-01-19T14:36:49.324" v="194" actId="207"/>
          <ac:spMkLst>
            <pc:docMk/>
            <pc:sldMk cId="1355901893" sldId="269"/>
            <ac:spMk id="2" creationId="{59425F2C-A306-46BE-B2DF-72A257E214A2}"/>
          </ac:spMkLst>
        </pc:spChg>
        <pc:spChg chg="mod">
          <ac:chgData name="Ximena Gómez Jofré" userId="afcf3324-c8ba-4a82-8926-f52afa4511f4" providerId="ADAL" clId="{4E37EE3E-4D33-4E6E-808A-2B3C83C328B9}" dt="2022-01-19T14:37:20.070" v="195" actId="1076"/>
          <ac:spMkLst>
            <pc:docMk/>
            <pc:sldMk cId="1355901893" sldId="269"/>
            <ac:spMk id="3" creationId="{421D5ADE-5A57-45C5-B877-9FF7668F2C14}"/>
          </ac:spMkLst>
        </pc:spChg>
        <pc:spChg chg="add del mod">
          <ac:chgData name="Ximena Gómez Jofré" userId="afcf3324-c8ba-4a82-8926-f52afa4511f4" providerId="ADAL" clId="{4E37EE3E-4D33-4E6E-808A-2B3C83C328B9}" dt="2022-01-19T14:49:54.234" v="307" actId="478"/>
          <ac:spMkLst>
            <pc:docMk/>
            <pc:sldMk cId="1355901893" sldId="269"/>
            <ac:spMk id="10" creationId="{8FAFEFAC-53C2-4B94-85B0-7BEAACC5496C}"/>
          </ac:spMkLst>
        </pc:spChg>
        <pc:cxnChg chg="add mod">
          <ac:chgData name="Ximena Gómez Jofré" userId="afcf3324-c8ba-4a82-8926-f52afa4511f4" providerId="ADAL" clId="{4E37EE3E-4D33-4E6E-808A-2B3C83C328B9}" dt="2022-01-19T14:37:45.292" v="199" actId="1076"/>
          <ac:cxnSpMkLst>
            <pc:docMk/>
            <pc:sldMk cId="1355901893" sldId="269"/>
            <ac:cxnSpMk id="8" creationId="{65C47973-9335-447C-AE6F-69351F44102C}"/>
          </ac:cxnSpMkLst>
        </pc:cxnChg>
      </pc:sldChg>
      <pc:sldChg chg="modSp mod">
        <pc:chgData name="Ximena Gómez Jofré" userId="afcf3324-c8ba-4a82-8926-f52afa4511f4" providerId="ADAL" clId="{4E37EE3E-4D33-4E6E-808A-2B3C83C328B9}" dt="2022-01-19T20:46:38.711" v="703" actId="20577"/>
        <pc:sldMkLst>
          <pc:docMk/>
          <pc:sldMk cId="161215747" sldId="270"/>
        </pc:sldMkLst>
        <pc:spChg chg="mod">
          <ac:chgData name="Ximena Gómez Jofré" userId="afcf3324-c8ba-4a82-8926-f52afa4511f4" providerId="ADAL" clId="{4E37EE3E-4D33-4E6E-808A-2B3C83C328B9}" dt="2022-01-19T19:07:15.170" v="695" actId="108"/>
          <ac:spMkLst>
            <pc:docMk/>
            <pc:sldMk cId="161215747" sldId="270"/>
            <ac:spMk id="2" creationId="{3AD024BB-DE0B-41B2-A5EE-872257118BE3}"/>
          </ac:spMkLst>
        </pc:spChg>
        <pc:spChg chg="mod">
          <ac:chgData name="Ximena Gómez Jofré" userId="afcf3324-c8ba-4a82-8926-f52afa4511f4" providerId="ADAL" clId="{4E37EE3E-4D33-4E6E-808A-2B3C83C328B9}" dt="2022-01-19T15:05:15.939" v="539" actId="113"/>
          <ac:spMkLst>
            <pc:docMk/>
            <pc:sldMk cId="161215747" sldId="270"/>
            <ac:spMk id="3" creationId="{88F6A662-C995-4D74-87CF-706750839E77}"/>
          </ac:spMkLst>
        </pc:spChg>
        <pc:spChg chg="mod">
          <ac:chgData name="Ximena Gómez Jofré" userId="afcf3324-c8ba-4a82-8926-f52afa4511f4" providerId="ADAL" clId="{4E37EE3E-4D33-4E6E-808A-2B3C83C328B9}" dt="2022-01-19T20:46:38.711" v="703" actId="20577"/>
          <ac:spMkLst>
            <pc:docMk/>
            <pc:sldMk cId="161215747" sldId="270"/>
            <ac:spMk id="5" creationId="{C573F6AA-863B-4D08-8F68-F71DF0FFFBA5}"/>
          </ac:spMkLst>
        </pc:spChg>
      </pc:sldChg>
      <pc:sldChg chg="delSp modSp mod">
        <pc:chgData name="Ximena Gómez Jofré" userId="afcf3324-c8ba-4a82-8926-f52afa4511f4" providerId="ADAL" clId="{4E37EE3E-4D33-4E6E-808A-2B3C83C328B9}" dt="2022-01-19T19:07:34.313" v="699" actId="1076"/>
        <pc:sldMkLst>
          <pc:docMk/>
          <pc:sldMk cId="17383135" sldId="272"/>
        </pc:sldMkLst>
        <pc:spChg chg="mod">
          <ac:chgData name="Ximena Gómez Jofré" userId="afcf3324-c8ba-4a82-8926-f52afa4511f4" providerId="ADAL" clId="{4E37EE3E-4D33-4E6E-808A-2B3C83C328B9}" dt="2022-01-19T19:07:34.313" v="699" actId="1076"/>
          <ac:spMkLst>
            <pc:docMk/>
            <pc:sldMk cId="17383135" sldId="272"/>
            <ac:spMk id="2" creationId="{3AD024BB-DE0B-41B2-A5EE-872257118BE3}"/>
          </ac:spMkLst>
        </pc:spChg>
        <pc:spChg chg="del">
          <ac:chgData name="Ximena Gómez Jofré" userId="afcf3324-c8ba-4a82-8926-f52afa4511f4" providerId="ADAL" clId="{4E37EE3E-4D33-4E6E-808A-2B3C83C328B9}" dt="2022-01-19T19:07:29.636" v="697" actId="478"/>
          <ac:spMkLst>
            <pc:docMk/>
            <pc:sldMk cId="17383135" sldId="272"/>
            <ac:spMk id="3" creationId="{E2DAC49A-ACF1-4645-A8A7-D164032DB61B}"/>
          </ac:spMkLst>
        </pc:spChg>
        <pc:spChg chg="del">
          <ac:chgData name="Ximena Gómez Jofré" userId="afcf3324-c8ba-4a82-8926-f52afa4511f4" providerId="ADAL" clId="{4E37EE3E-4D33-4E6E-808A-2B3C83C328B9}" dt="2022-01-19T19:07:31.240" v="698" actId="478"/>
          <ac:spMkLst>
            <pc:docMk/>
            <pc:sldMk cId="17383135" sldId="272"/>
            <ac:spMk id="4" creationId="{C0C8BCF3-8C04-4EEC-B7E1-1151414CB07C}"/>
          </ac:spMkLst>
        </pc:spChg>
      </pc:sldChg>
      <pc:sldChg chg="modSp mod">
        <pc:chgData name="Ximena Gómez Jofré" userId="afcf3324-c8ba-4a82-8926-f52afa4511f4" providerId="ADAL" clId="{4E37EE3E-4D33-4E6E-808A-2B3C83C328B9}" dt="2022-01-19T19:09:52.301" v="701" actId="113"/>
        <pc:sldMkLst>
          <pc:docMk/>
          <pc:sldMk cId="1626853540" sldId="273"/>
        </pc:sldMkLst>
        <pc:spChg chg="mod">
          <ac:chgData name="Ximena Gómez Jofré" userId="afcf3324-c8ba-4a82-8926-f52afa4511f4" providerId="ADAL" clId="{4E37EE3E-4D33-4E6E-808A-2B3C83C328B9}" dt="2022-01-19T19:07:20.344" v="696" actId="108"/>
          <ac:spMkLst>
            <pc:docMk/>
            <pc:sldMk cId="1626853540" sldId="273"/>
            <ac:spMk id="2" creationId="{3AD024BB-DE0B-41B2-A5EE-872257118BE3}"/>
          </ac:spMkLst>
        </pc:spChg>
        <pc:spChg chg="mod">
          <ac:chgData name="Ximena Gómez Jofré" userId="afcf3324-c8ba-4a82-8926-f52afa4511f4" providerId="ADAL" clId="{4E37EE3E-4D33-4E6E-808A-2B3C83C328B9}" dt="2022-01-19T19:09:52.301" v="701" actId="113"/>
          <ac:spMkLst>
            <pc:docMk/>
            <pc:sldMk cId="1626853540" sldId="273"/>
            <ac:spMk id="3" creationId="{88F6A662-C995-4D74-87CF-706750839E77}"/>
          </ac:spMkLst>
        </pc:spChg>
      </pc:sldChg>
      <pc:sldChg chg="addSp delSp modSp add mod">
        <pc:chgData name="Ximena Gómez Jofré" userId="afcf3324-c8ba-4a82-8926-f52afa4511f4" providerId="ADAL" clId="{4E37EE3E-4D33-4E6E-808A-2B3C83C328B9}" dt="2022-01-19T14:36:29.367" v="192" actId="113"/>
        <pc:sldMkLst>
          <pc:docMk/>
          <pc:sldMk cId="716417059" sldId="274"/>
        </pc:sldMkLst>
        <pc:spChg chg="mod">
          <ac:chgData name="Ximena Gómez Jofré" userId="afcf3324-c8ba-4a82-8926-f52afa4511f4" providerId="ADAL" clId="{4E37EE3E-4D33-4E6E-808A-2B3C83C328B9}" dt="2022-01-19T14:35:52.140" v="185" actId="207"/>
          <ac:spMkLst>
            <pc:docMk/>
            <pc:sldMk cId="716417059" sldId="274"/>
            <ac:spMk id="2" creationId="{594F9BE5-2A98-40D6-8E1C-66C058D96114}"/>
          </ac:spMkLst>
        </pc:spChg>
        <pc:spChg chg="del">
          <ac:chgData name="Ximena Gómez Jofré" userId="afcf3324-c8ba-4a82-8926-f52afa4511f4" providerId="ADAL" clId="{4E37EE3E-4D33-4E6E-808A-2B3C83C328B9}" dt="2022-01-19T14:27:13.696" v="46" actId="478"/>
          <ac:spMkLst>
            <pc:docMk/>
            <pc:sldMk cId="716417059" sldId="274"/>
            <ac:spMk id="3" creationId="{3E828704-79BC-4125-948E-479C865BE382}"/>
          </ac:spMkLst>
        </pc:spChg>
        <pc:spChg chg="mod">
          <ac:chgData name="Ximena Gómez Jofré" userId="afcf3324-c8ba-4a82-8926-f52afa4511f4" providerId="ADAL" clId="{4E37EE3E-4D33-4E6E-808A-2B3C83C328B9}" dt="2022-01-19T14:27:44.443" v="50" actId="1076"/>
          <ac:spMkLst>
            <pc:docMk/>
            <pc:sldMk cId="716417059" sldId="274"/>
            <ac:spMk id="4" creationId="{C041CF23-AC10-4791-B8D8-7CAC013FEDD1}"/>
          </ac:spMkLst>
        </pc:spChg>
        <pc:spChg chg="mod">
          <ac:chgData name="Ximena Gómez Jofré" userId="afcf3324-c8ba-4a82-8926-f52afa4511f4" providerId="ADAL" clId="{4E37EE3E-4D33-4E6E-808A-2B3C83C328B9}" dt="2022-01-19T14:27:57.973" v="53" actId="1076"/>
          <ac:spMkLst>
            <pc:docMk/>
            <pc:sldMk cId="716417059" sldId="274"/>
            <ac:spMk id="5" creationId="{4D1781E1-DEE6-444E-B776-1E3CB15125FB}"/>
          </ac:spMkLst>
        </pc:spChg>
        <pc:spChg chg="del mod">
          <ac:chgData name="Ximena Gómez Jofré" userId="afcf3324-c8ba-4a82-8926-f52afa4511f4" providerId="ADAL" clId="{4E37EE3E-4D33-4E6E-808A-2B3C83C328B9}" dt="2022-01-19T14:27:46.774" v="51" actId="478"/>
          <ac:spMkLst>
            <pc:docMk/>
            <pc:sldMk cId="716417059" sldId="274"/>
            <ac:spMk id="6" creationId="{39966781-9BCE-4EA4-B7E5-881197FE0EF4}"/>
          </ac:spMkLst>
        </pc:spChg>
        <pc:spChg chg="mod">
          <ac:chgData name="Ximena Gómez Jofré" userId="afcf3324-c8ba-4a82-8926-f52afa4511f4" providerId="ADAL" clId="{4E37EE3E-4D33-4E6E-808A-2B3C83C328B9}" dt="2022-01-19T14:36:29.367" v="192" actId="113"/>
          <ac:spMkLst>
            <pc:docMk/>
            <pc:sldMk cId="716417059" sldId="274"/>
            <ac:spMk id="7" creationId="{E4ACB227-10AD-4D13-B2C4-6C605135170B}"/>
          </ac:spMkLst>
        </pc:spChg>
        <pc:spChg chg="add mod ord">
          <ac:chgData name="Ximena Gómez Jofré" userId="afcf3324-c8ba-4a82-8926-f52afa4511f4" providerId="ADAL" clId="{4E37EE3E-4D33-4E6E-808A-2B3C83C328B9}" dt="2022-01-19T14:27:53.574" v="52" actId="1076"/>
          <ac:spMkLst>
            <pc:docMk/>
            <pc:sldMk cId="716417059" sldId="274"/>
            <ac:spMk id="8" creationId="{C406EF8E-9F53-42CD-85F8-E43BEB422C04}"/>
          </ac:spMkLst>
        </pc:spChg>
      </pc:sldChg>
      <pc:sldChg chg="addSp delSp modSp mod">
        <pc:chgData name="Ximena Gómez Jofré" userId="afcf3324-c8ba-4a82-8926-f52afa4511f4" providerId="ADAL" clId="{4E37EE3E-4D33-4E6E-808A-2B3C83C328B9}" dt="2022-01-19T18:38:10.939" v="669" actId="1076"/>
        <pc:sldMkLst>
          <pc:docMk/>
          <pc:sldMk cId="966472242" sldId="275"/>
        </pc:sldMkLst>
        <pc:spChg chg="mod">
          <ac:chgData name="Ximena Gómez Jofré" userId="afcf3324-c8ba-4a82-8926-f52afa4511f4" providerId="ADAL" clId="{4E37EE3E-4D33-4E6E-808A-2B3C83C328B9}" dt="2022-01-19T14:35:58.224" v="186" actId="207"/>
          <ac:spMkLst>
            <pc:docMk/>
            <pc:sldMk cId="966472242" sldId="275"/>
            <ac:spMk id="2" creationId="{594F9BE5-2A98-40D6-8E1C-66C058D96114}"/>
          </ac:spMkLst>
        </pc:spChg>
        <pc:spChg chg="del">
          <ac:chgData name="Ximena Gómez Jofré" userId="afcf3324-c8ba-4a82-8926-f52afa4511f4" providerId="ADAL" clId="{4E37EE3E-4D33-4E6E-808A-2B3C83C328B9}" dt="2022-01-19T18:38:06.280" v="667" actId="478"/>
          <ac:spMkLst>
            <pc:docMk/>
            <pc:sldMk cId="966472242" sldId="275"/>
            <ac:spMk id="4" creationId="{C041CF23-AC10-4791-B8D8-7CAC013FEDD1}"/>
          </ac:spMkLst>
        </pc:spChg>
        <pc:spChg chg="del">
          <ac:chgData name="Ximena Gómez Jofré" userId="afcf3324-c8ba-4a82-8926-f52afa4511f4" providerId="ADAL" clId="{4E37EE3E-4D33-4E6E-808A-2B3C83C328B9}" dt="2022-01-19T18:38:08.447" v="668" actId="478"/>
          <ac:spMkLst>
            <pc:docMk/>
            <pc:sldMk cId="966472242" sldId="275"/>
            <ac:spMk id="5" creationId="{4D1781E1-DEE6-444E-B776-1E3CB15125FB}"/>
          </ac:spMkLst>
        </pc:spChg>
        <pc:spChg chg="add del mod">
          <ac:chgData name="Ximena Gómez Jofré" userId="afcf3324-c8ba-4a82-8926-f52afa4511f4" providerId="ADAL" clId="{4E37EE3E-4D33-4E6E-808A-2B3C83C328B9}" dt="2022-01-19T14:30:45.776" v="108" actId="478"/>
          <ac:spMkLst>
            <pc:docMk/>
            <pc:sldMk cId="966472242" sldId="275"/>
            <ac:spMk id="6" creationId="{7EF2944E-F73A-4B08-A8BA-DBE48601B5CC}"/>
          </ac:spMkLst>
        </pc:spChg>
        <pc:spChg chg="del mod">
          <ac:chgData name="Ximena Gómez Jofré" userId="afcf3324-c8ba-4a82-8926-f52afa4511f4" providerId="ADAL" clId="{4E37EE3E-4D33-4E6E-808A-2B3C83C328B9}" dt="2022-01-19T14:30:43.569" v="107" actId="478"/>
          <ac:spMkLst>
            <pc:docMk/>
            <pc:sldMk cId="966472242" sldId="275"/>
            <ac:spMk id="7" creationId="{E4ACB227-10AD-4D13-B2C4-6C605135170B}"/>
          </ac:spMkLst>
        </pc:spChg>
        <pc:spChg chg="del">
          <ac:chgData name="Ximena Gómez Jofré" userId="afcf3324-c8ba-4a82-8926-f52afa4511f4" providerId="ADAL" clId="{4E37EE3E-4D33-4E6E-808A-2B3C83C328B9}" dt="2022-01-19T18:38:08.447" v="668" actId="478"/>
          <ac:spMkLst>
            <pc:docMk/>
            <pc:sldMk cId="966472242" sldId="275"/>
            <ac:spMk id="8" creationId="{C406EF8E-9F53-42CD-85F8-E43BEB422C04}"/>
          </ac:spMkLst>
        </pc:spChg>
        <pc:spChg chg="add mod">
          <ac:chgData name="Ximena Gómez Jofré" userId="afcf3324-c8ba-4a82-8926-f52afa4511f4" providerId="ADAL" clId="{4E37EE3E-4D33-4E6E-808A-2B3C83C328B9}" dt="2022-01-19T18:38:10.939" v="669" actId="1076"/>
          <ac:spMkLst>
            <pc:docMk/>
            <pc:sldMk cId="966472242" sldId="275"/>
            <ac:spMk id="9" creationId="{4009FC89-D72E-45AD-8AAC-E083817AA29B}"/>
          </ac:spMkLst>
        </pc:spChg>
      </pc:sldChg>
      <pc:sldChg chg="addSp modSp new mod">
        <pc:chgData name="Ximena Gómez Jofré" userId="afcf3324-c8ba-4a82-8926-f52afa4511f4" providerId="ADAL" clId="{4E37EE3E-4D33-4E6E-808A-2B3C83C328B9}" dt="2022-01-19T19:07:50.351" v="700" actId="1076"/>
        <pc:sldMkLst>
          <pc:docMk/>
          <pc:sldMk cId="2552303685" sldId="276"/>
        </pc:sldMkLst>
        <pc:spChg chg="add mod">
          <ac:chgData name="Ximena Gómez Jofré" userId="afcf3324-c8ba-4a82-8926-f52afa4511f4" providerId="ADAL" clId="{4E37EE3E-4D33-4E6E-808A-2B3C83C328B9}" dt="2022-01-19T19:07:50.351" v="700" actId="1076"/>
          <ac:spMkLst>
            <pc:docMk/>
            <pc:sldMk cId="2552303685" sldId="276"/>
            <ac:spMk id="3" creationId="{3A9A8AE6-6648-4404-AA4A-AD447390694F}"/>
          </ac:spMkLst>
        </pc:spChg>
        <pc:spChg chg="add mod">
          <ac:chgData name="Ximena Gómez Jofré" userId="afcf3324-c8ba-4a82-8926-f52afa4511f4" providerId="ADAL" clId="{4E37EE3E-4D33-4E6E-808A-2B3C83C328B9}" dt="2022-01-19T14:35:25.646" v="181" actId="207"/>
          <ac:spMkLst>
            <pc:docMk/>
            <pc:sldMk cId="2552303685" sldId="276"/>
            <ac:spMk id="4" creationId="{7DD15A68-24CF-4B8C-961F-CED53506A9B7}"/>
          </ac:spMkLst>
        </pc:spChg>
      </pc:sldChg>
      <pc:sldChg chg="addSp delSp modSp add mod ord">
        <pc:chgData name="Ximena Gómez Jofré" userId="afcf3324-c8ba-4a82-8926-f52afa4511f4" providerId="ADAL" clId="{4E37EE3E-4D33-4E6E-808A-2B3C83C328B9}" dt="2022-01-19T15:03:46.636" v="531" actId="1076"/>
        <pc:sldMkLst>
          <pc:docMk/>
          <pc:sldMk cId="2344312429" sldId="277"/>
        </pc:sldMkLst>
        <pc:spChg chg="del mod">
          <ac:chgData name="Ximena Gómez Jofré" userId="afcf3324-c8ba-4a82-8926-f52afa4511f4" providerId="ADAL" clId="{4E37EE3E-4D33-4E6E-808A-2B3C83C328B9}" dt="2022-01-19T14:55:58.502" v="400" actId="478"/>
          <ac:spMkLst>
            <pc:docMk/>
            <pc:sldMk cId="2344312429" sldId="277"/>
            <ac:spMk id="3" creationId="{1EABCE66-023D-4C26-AAF0-E0946024BF02}"/>
          </ac:spMkLst>
        </pc:spChg>
        <pc:spChg chg="mod">
          <ac:chgData name="Ximena Gómez Jofré" userId="afcf3324-c8ba-4a82-8926-f52afa4511f4" providerId="ADAL" clId="{4E37EE3E-4D33-4E6E-808A-2B3C83C328B9}" dt="2022-01-19T15:03:46.636" v="531" actId="1076"/>
          <ac:spMkLst>
            <pc:docMk/>
            <pc:sldMk cId="2344312429" sldId="277"/>
            <ac:spMk id="8" creationId="{2F72599A-1C4A-44E7-ABC5-F6F88A4D1416}"/>
          </ac:spMkLst>
        </pc:spChg>
        <pc:spChg chg="del">
          <ac:chgData name="Ximena Gómez Jofré" userId="afcf3324-c8ba-4a82-8926-f52afa4511f4" providerId="ADAL" clId="{4E37EE3E-4D33-4E6E-808A-2B3C83C328B9}" dt="2022-01-19T14:39:31.970" v="220" actId="478"/>
          <ac:spMkLst>
            <pc:docMk/>
            <pc:sldMk cId="2344312429" sldId="277"/>
            <ac:spMk id="9" creationId="{C54B9783-371C-4848-A837-39B313640E0E}"/>
          </ac:spMkLst>
        </pc:spChg>
        <pc:spChg chg="del">
          <ac:chgData name="Ximena Gómez Jofré" userId="afcf3324-c8ba-4a82-8926-f52afa4511f4" providerId="ADAL" clId="{4E37EE3E-4D33-4E6E-808A-2B3C83C328B9}" dt="2022-01-19T14:39:33.421" v="221" actId="478"/>
          <ac:spMkLst>
            <pc:docMk/>
            <pc:sldMk cId="2344312429" sldId="277"/>
            <ac:spMk id="10" creationId="{1B9A9DF1-D7F5-48D4-8681-2711AD86784D}"/>
          </ac:spMkLst>
        </pc:spChg>
        <pc:spChg chg="add del mod">
          <ac:chgData name="Ximena Gómez Jofré" userId="afcf3324-c8ba-4a82-8926-f52afa4511f4" providerId="ADAL" clId="{4E37EE3E-4D33-4E6E-808A-2B3C83C328B9}" dt="2022-01-19T14:55:10.302" v="385" actId="478"/>
          <ac:spMkLst>
            <pc:docMk/>
            <pc:sldMk cId="2344312429" sldId="277"/>
            <ac:spMk id="11" creationId="{FD23FC1F-F961-4976-96BA-10356D6DDCF3}"/>
          </ac:spMkLst>
        </pc:spChg>
        <pc:spChg chg="add mod">
          <ac:chgData name="Ximena Gómez Jofré" userId="afcf3324-c8ba-4a82-8926-f52afa4511f4" providerId="ADAL" clId="{4E37EE3E-4D33-4E6E-808A-2B3C83C328B9}" dt="2022-01-19T14:57:18.396" v="417" actId="1076"/>
          <ac:spMkLst>
            <pc:docMk/>
            <pc:sldMk cId="2344312429" sldId="277"/>
            <ac:spMk id="12" creationId="{C04BF180-4016-4331-837D-D80CCB5E666B}"/>
          </ac:spMkLst>
        </pc:spChg>
        <pc:spChg chg="add mod">
          <ac:chgData name="Ximena Gómez Jofré" userId="afcf3324-c8ba-4a82-8926-f52afa4511f4" providerId="ADAL" clId="{4E37EE3E-4D33-4E6E-808A-2B3C83C328B9}" dt="2022-01-19T14:57:06.470" v="414" actId="1076"/>
          <ac:spMkLst>
            <pc:docMk/>
            <pc:sldMk cId="2344312429" sldId="277"/>
            <ac:spMk id="14" creationId="{95E7A1DB-B7B5-479D-9681-012975BFEF17}"/>
          </ac:spMkLst>
        </pc:spChg>
        <pc:spChg chg="add mod">
          <ac:chgData name="Ximena Gómez Jofré" userId="afcf3324-c8ba-4a82-8926-f52afa4511f4" providerId="ADAL" clId="{4E37EE3E-4D33-4E6E-808A-2B3C83C328B9}" dt="2022-01-19T15:03:42.856" v="530" actId="1076"/>
          <ac:spMkLst>
            <pc:docMk/>
            <pc:sldMk cId="2344312429" sldId="277"/>
            <ac:spMk id="15" creationId="{13E1F50D-5E48-4C19-A84E-DDE0EB1543CF}"/>
          </ac:spMkLst>
        </pc:spChg>
        <pc:spChg chg="add mod">
          <ac:chgData name="Ximena Gómez Jofré" userId="afcf3324-c8ba-4a82-8926-f52afa4511f4" providerId="ADAL" clId="{4E37EE3E-4D33-4E6E-808A-2B3C83C328B9}" dt="2022-01-19T14:56:15.244" v="405" actId="1076"/>
          <ac:spMkLst>
            <pc:docMk/>
            <pc:sldMk cId="2344312429" sldId="277"/>
            <ac:spMk id="16" creationId="{822E4BF4-E240-4C66-B8A7-3E08A592DB6B}"/>
          </ac:spMkLst>
        </pc:spChg>
        <pc:picChg chg="mod">
          <ac:chgData name="Ximena Gómez Jofré" userId="afcf3324-c8ba-4a82-8926-f52afa4511f4" providerId="ADAL" clId="{4E37EE3E-4D33-4E6E-808A-2B3C83C328B9}" dt="2022-01-19T15:03:39.346" v="529" actId="1076"/>
          <ac:picMkLst>
            <pc:docMk/>
            <pc:sldMk cId="2344312429" sldId="277"/>
            <ac:picMk id="4" creationId="{28EEF3D0-A9FD-4215-BC2F-D6ACAE8EF5FA}"/>
          </ac:picMkLst>
        </pc:picChg>
        <pc:picChg chg="del">
          <ac:chgData name="Ximena Gómez Jofré" userId="afcf3324-c8ba-4a82-8926-f52afa4511f4" providerId="ADAL" clId="{4E37EE3E-4D33-4E6E-808A-2B3C83C328B9}" dt="2022-01-19T14:39:28.360" v="218" actId="478"/>
          <ac:picMkLst>
            <pc:docMk/>
            <pc:sldMk cId="2344312429" sldId="277"/>
            <ac:picMk id="5" creationId="{4DCA4839-194D-4569-A11D-E688BEEEA86F}"/>
          </ac:picMkLst>
        </pc:picChg>
        <pc:picChg chg="del">
          <ac:chgData name="Ximena Gómez Jofré" userId="afcf3324-c8ba-4a82-8926-f52afa4511f4" providerId="ADAL" clId="{4E37EE3E-4D33-4E6E-808A-2B3C83C328B9}" dt="2022-01-19T14:39:29.542" v="219" actId="478"/>
          <ac:picMkLst>
            <pc:docMk/>
            <pc:sldMk cId="2344312429" sldId="277"/>
            <ac:picMk id="6" creationId="{31023223-3215-4263-8D41-09D4037FEA7B}"/>
          </ac:picMkLst>
        </pc:picChg>
      </pc:sldChg>
      <pc:sldChg chg="addSp delSp modSp add mod">
        <pc:chgData name="Ximena Gómez Jofré" userId="afcf3324-c8ba-4a82-8926-f52afa4511f4" providerId="ADAL" clId="{4E37EE3E-4D33-4E6E-808A-2B3C83C328B9}" dt="2022-01-19T15:03:16.735" v="522" actId="403"/>
        <pc:sldMkLst>
          <pc:docMk/>
          <pc:sldMk cId="1043608643" sldId="278"/>
        </pc:sldMkLst>
        <pc:spChg chg="mod">
          <ac:chgData name="Ximena Gómez Jofré" userId="afcf3324-c8ba-4a82-8926-f52afa4511f4" providerId="ADAL" clId="{4E37EE3E-4D33-4E6E-808A-2B3C83C328B9}" dt="2022-01-19T15:03:16.735" v="522" actId="403"/>
          <ac:spMkLst>
            <pc:docMk/>
            <pc:sldMk cId="1043608643" sldId="278"/>
            <ac:spMk id="3" creationId="{1EABCE66-023D-4C26-AAF0-E0946024BF02}"/>
          </ac:spMkLst>
        </pc:spChg>
        <pc:spChg chg="del">
          <ac:chgData name="Ximena Gómez Jofré" userId="afcf3324-c8ba-4a82-8926-f52afa4511f4" providerId="ADAL" clId="{4E37EE3E-4D33-4E6E-808A-2B3C83C328B9}" dt="2022-01-19T14:39:49.155" v="227" actId="478"/>
          <ac:spMkLst>
            <pc:docMk/>
            <pc:sldMk cId="1043608643" sldId="278"/>
            <ac:spMk id="8" creationId="{2F72599A-1C4A-44E7-ABC5-F6F88A4D1416}"/>
          </ac:spMkLst>
        </pc:spChg>
        <pc:spChg chg="mod">
          <ac:chgData name="Ximena Gómez Jofré" userId="afcf3324-c8ba-4a82-8926-f52afa4511f4" providerId="ADAL" clId="{4E37EE3E-4D33-4E6E-808A-2B3C83C328B9}" dt="2022-01-19T15:03:13.247" v="521" actId="1076"/>
          <ac:spMkLst>
            <pc:docMk/>
            <pc:sldMk cId="1043608643" sldId="278"/>
            <ac:spMk id="9" creationId="{C54B9783-371C-4848-A837-39B313640E0E}"/>
          </ac:spMkLst>
        </pc:spChg>
        <pc:spChg chg="del">
          <ac:chgData name="Ximena Gómez Jofré" userId="afcf3324-c8ba-4a82-8926-f52afa4511f4" providerId="ADAL" clId="{4E37EE3E-4D33-4E6E-808A-2B3C83C328B9}" dt="2022-01-19T14:40:23.848" v="237" actId="478"/>
          <ac:spMkLst>
            <pc:docMk/>
            <pc:sldMk cId="1043608643" sldId="278"/>
            <ac:spMk id="10" creationId="{1B9A9DF1-D7F5-48D4-8681-2711AD86784D}"/>
          </ac:spMkLst>
        </pc:spChg>
        <pc:spChg chg="add del mod">
          <ac:chgData name="Ximena Gómez Jofré" userId="afcf3324-c8ba-4a82-8926-f52afa4511f4" providerId="ADAL" clId="{4E37EE3E-4D33-4E6E-808A-2B3C83C328B9}" dt="2022-01-19T14:43:38.613" v="271" actId="21"/>
          <ac:spMkLst>
            <pc:docMk/>
            <pc:sldMk cId="1043608643" sldId="278"/>
            <ac:spMk id="11" creationId="{C5E91B76-356B-44FF-A3AB-385E32FA14C4}"/>
          </ac:spMkLst>
        </pc:spChg>
        <pc:spChg chg="add mod">
          <ac:chgData name="Ximena Gómez Jofré" userId="afcf3324-c8ba-4a82-8926-f52afa4511f4" providerId="ADAL" clId="{4E37EE3E-4D33-4E6E-808A-2B3C83C328B9}" dt="2022-01-19T14:57:40.999" v="422" actId="1076"/>
          <ac:spMkLst>
            <pc:docMk/>
            <pc:sldMk cId="1043608643" sldId="278"/>
            <ac:spMk id="13" creationId="{F9ADAB40-C5DB-45EE-AC7D-A717DF032BB2}"/>
          </ac:spMkLst>
        </pc:spChg>
        <pc:picChg chg="del">
          <ac:chgData name="Ximena Gómez Jofré" userId="afcf3324-c8ba-4a82-8926-f52afa4511f4" providerId="ADAL" clId="{4E37EE3E-4D33-4E6E-808A-2B3C83C328B9}" dt="2022-01-19T14:39:47.636" v="226" actId="478"/>
          <ac:picMkLst>
            <pc:docMk/>
            <pc:sldMk cId="1043608643" sldId="278"/>
            <ac:picMk id="4" creationId="{28EEF3D0-A9FD-4215-BC2F-D6ACAE8EF5FA}"/>
          </ac:picMkLst>
        </pc:picChg>
        <pc:picChg chg="mod">
          <ac:chgData name="Ximena Gómez Jofré" userId="afcf3324-c8ba-4a82-8926-f52afa4511f4" providerId="ADAL" clId="{4E37EE3E-4D33-4E6E-808A-2B3C83C328B9}" dt="2022-01-19T14:57:44.478" v="423" actId="1076"/>
          <ac:picMkLst>
            <pc:docMk/>
            <pc:sldMk cId="1043608643" sldId="278"/>
            <ac:picMk id="5" creationId="{4DCA4839-194D-4569-A11D-E688BEEEA86F}"/>
          </ac:picMkLst>
        </pc:picChg>
        <pc:picChg chg="del">
          <ac:chgData name="Ximena Gómez Jofré" userId="afcf3324-c8ba-4a82-8926-f52afa4511f4" providerId="ADAL" clId="{4E37EE3E-4D33-4E6E-808A-2B3C83C328B9}" dt="2022-01-19T14:40:22.224" v="236" actId="478"/>
          <ac:picMkLst>
            <pc:docMk/>
            <pc:sldMk cId="1043608643" sldId="278"/>
            <ac:picMk id="6" creationId="{31023223-3215-4263-8D41-09D4037FEA7B}"/>
          </ac:picMkLst>
        </pc:picChg>
      </pc:sldChg>
      <pc:sldChg chg="addSp delSp modSp add mod">
        <pc:chgData name="Ximena Gómez Jofré" userId="afcf3324-c8ba-4a82-8926-f52afa4511f4" providerId="ADAL" clId="{4E37EE3E-4D33-4E6E-808A-2B3C83C328B9}" dt="2022-01-19T15:03:32.362" v="528" actId="1076"/>
        <pc:sldMkLst>
          <pc:docMk/>
          <pc:sldMk cId="1027551974" sldId="279"/>
        </pc:sldMkLst>
        <pc:spChg chg="mod">
          <ac:chgData name="Ximena Gómez Jofré" userId="afcf3324-c8ba-4a82-8926-f52afa4511f4" providerId="ADAL" clId="{4E37EE3E-4D33-4E6E-808A-2B3C83C328B9}" dt="2022-01-19T15:03:25.113" v="524" actId="403"/>
          <ac:spMkLst>
            <pc:docMk/>
            <pc:sldMk cId="1027551974" sldId="279"/>
            <ac:spMk id="3" creationId="{1EABCE66-023D-4C26-AAF0-E0946024BF02}"/>
          </ac:spMkLst>
        </pc:spChg>
        <pc:spChg chg="mod">
          <ac:chgData name="Ximena Gómez Jofré" userId="afcf3324-c8ba-4a82-8926-f52afa4511f4" providerId="ADAL" clId="{4E37EE3E-4D33-4E6E-808A-2B3C83C328B9}" dt="2022-01-19T15:03:32.362" v="528" actId="1076"/>
          <ac:spMkLst>
            <pc:docMk/>
            <pc:sldMk cId="1027551974" sldId="279"/>
            <ac:spMk id="8" creationId="{2F72599A-1C4A-44E7-ABC5-F6F88A4D1416}"/>
          </ac:spMkLst>
        </pc:spChg>
        <pc:spChg chg="add del mod">
          <ac:chgData name="Ximena Gómez Jofré" userId="afcf3324-c8ba-4a82-8926-f52afa4511f4" providerId="ADAL" clId="{4E37EE3E-4D33-4E6E-808A-2B3C83C328B9}" dt="2022-01-19T14:55:38.156" v="394" actId="21"/>
          <ac:spMkLst>
            <pc:docMk/>
            <pc:sldMk cId="1027551974" sldId="279"/>
            <ac:spMk id="9" creationId="{810C6526-E147-45A9-BCED-1689055F37F3}"/>
          </ac:spMkLst>
        </pc:spChg>
        <pc:spChg chg="mod">
          <ac:chgData name="Ximena Gómez Jofré" userId="afcf3324-c8ba-4a82-8926-f52afa4511f4" providerId="ADAL" clId="{4E37EE3E-4D33-4E6E-808A-2B3C83C328B9}" dt="2022-01-19T14:57:50.427" v="424" actId="1076"/>
          <ac:spMkLst>
            <pc:docMk/>
            <pc:sldMk cId="1027551974" sldId="279"/>
            <ac:spMk id="11" creationId="{FD23FC1F-F961-4976-96BA-10356D6DDCF3}"/>
          </ac:spMkLst>
        </pc:spChg>
        <pc:spChg chg="del mod">
          <ac:chgData name="Ximena Gómez Jofré" userId="afcf3324-c8ba-4a82-8926-f52afa4511f4" providerId="ADAL" clId="{4E37EE3E-4D33-4E6E-808A-2B3C83C328B9}" dt="2022-01-19T14:55:49.652" v="397" actId="21"/>
          <ac:spMkLst>
            <pc:docMk/>
            <pc:sldMk cId="1027551974" sldId="279"/>
            <ac:spMk id="12" creationId="{C04BF180-4016-4331-837D-D80CCB5E666B}"/>
          </ac:spMkLst>
        </pc:spChg>
        <pc:picChg chg="mod">
          <ac:chgData name="Ximena Gómez Jofré" userId="afcf3324-c8ba-4a82-8926-f52afa4511f4" providerId="ADAL" clId="{4E37EE3E-4D33-4E6E-808A-2B3C83C328B9}" dt="2022-01-19T14:56:45.639" v="411" actId="1076"/>
          <ac:picMkLst>
            <pc:docMk/>
            <pc:sldMk cId="1027551974" sldId="279"/>
            <ac:picMk id="4" creationId="{28EEF3D0-A9FD-4215-BC2F-D6ACAE8EF5FA}"/>
          </ac:picMkLst>
        </pc:picChg>
      </pc:sldChg>
      <pc:sldChg chg="addSp delSp modSp add mod">
        <pc:chgData name="Ximena Gómez Jofré" userId="afcf3324-c8ba-4a82-8926-f52afa4511f4" providerId="ADAL" clId="{4E37EE3E-4D33-4E6E-808A-2B3C83C328B9}" dt="2022-01-19T15:04:02.742" v="533" actId="1076"/>
        <pc:sldMkLst>
          <pc:docMk/>
          <pc:sldMk cId="3684136187" sldId="280"/>
        </pc:sldMkLst>
        <pc:spChg chg="del">
          <ac:chgData name="Ximena Gómez Jofré" userId="afcf3324-c8ba-4a82-8926-f52afa4511f4" providerId="ADAL" clId="{4E37EE3E-4D33-4E6E-808A-2B3C83C328B9}" dt="2022-01-19T14:58:04.241" v="426" actId="478"/>
          <ac:spMkLst>
            <pc:docMk/>
            <pc:sldMk cId="3684136187" sldId="280"/>
            <ac:spMk id="3" creationId="{1EABCE66-023D-4C26-AAF0-E0946024BF02}"/>
          </ac:spMkLst>
        </pc:spChg>
        <pc:spChg chg="add del mod">
          <ac:chgData name="Ximena Gómez Jofré" userId="afcf3324-c8ba-4a82-8926-f52afa4511f4" providerId="ADAL" clId="{4E37EE3E-4D33-4E6E-808A-2B3C83C328B9}" dt="2022-01-19T14:58:50.536" v="440" actId="478"/>
          <ac:spMkLst>
            <pc:docMk/>
            <pc:sldMk cId="3684136187" sldId="280"/>
            <ac:spMk id="8" creationId="{3AF4F537-4E38-42CB-921C-903F2945EAA2}"/>
          </ac:spMkLst>
        </pc:spChg>
        <pc:spChg chg="mod">
          <ac:chgData name="Ximena Gómez Jofré" userId="afcf3324-c8ba-4a82-8926-f52afa4511f4" providerId="ADAL" clId="{4E37EE3E-4D33-4E6E-808A-2B3C83C328B9}" dt="2022-01-19T14:58:26.766" v="435" actId="1076"/>
          <ac:spMkLst>
            <pc:docMk/>
            <pc:sldMk cId="3684136187" sldId="280"/>
            <ac:spMk id="9" creationId="{C54B9783-371C-4848-A837-39B313640E0E}"/>
          </ac:spMkLst>
        </pc:spChg>
        <pc:spChg chg="add del">
          <ac:chgData name="Ximena Gómez Jofré" userId="afcf3324-c8ba-4a82-8926-f52afa4511f4" providerId="ADAL" clId="{4E37EE3E-4D33-4E6E-808A-2B3C83C328B9}" dt="2022-01-19T14:58:56.883" v="442" actId="22"/>
          <ac:spMkLst>
            <pc:docMk/>
            <pc:sldMk cId="3684136187" sldId="280"/>
            <ac:spMk id="10" creationId="{7CF4ECA7-3BC1-4715-BDDB-D521A39C73E6}"/>
          </ac:spMkLst>
        </pc:spChg>
        <pc:spChg chg="add del mod">
          <ac:chgData name="Ximena Gómez Jofré" userId="afcf3324-c8ba-4a82-8926-f52afa4511f4" providerId="ADAL" clId="{4E37EE3E-4D33-4E6E-808A-2B3C83C328B9}" dt="2022-01-19T14:59:41.120" v="452"/>
          <ac:spMkLst>
            <pc:docMk/>
            <pc:sldMk cId="3684136187" sldId="280"/>
            <ac:spMk id="11" creationId="{5F4E0E90-659B-4A97-BED3-A8E14E7DCAD3}"/>
          </ac:spMkLst>
        </pc:spChg>
        <pc:spChg chg="add del mod">
          <ac:chgData name="Ximena Gómez Jofré" userId="afcf3324-c8ba-4a82-8926-f52afa4511f4" providerId="ADAL" clId="{4E37EE3E-4D33-4E6E-808A-2B3C83C328B9}" dt="2022-01-19T14:59:51.291" v="456" actId="478"/>
          <ac:spMkLst>
            <pc:docMk/>
            <pc:sldMk cId="3684136187" sldId="280"/>
            <ac:spMk id="12" creationId="{CDC1FEBF-F14C-49EA-864A-AE1C2D1756C0}"/>
          </ac:spMkLst>
        </pc:spChg>
        <pc:spChg chg="del mod">
          <ac:chgData name="Ximena Gómez Jofré" userId="afcf3324-c8ba-4a82-8926-f52afa4511f4" providerId="ADAL" clId="{4E37EE3E-4D33-4E6E-808A-2B3C83C328B9}" dt="2022-01-19T14:58:07.179" v="428" actId="478"/>
          <ac:spMkLst>
            <pc:docMk/>
            <pc:sldMk cId="3684136187" sldId="280"/>
            <ac:spMk id="13" creationId="{F9ADAB40-C5DB-45EE-AC7D-A717DF032BB2}"/>
          </ac:spMkLst>
        </pc:spChg>
        <pc:spChg chg="add del mod">
          <ac:chgData name="Ximena Gómez Jofré" userId="afcf3324-c8ba-4a82-8926-f52afa4511f4" providerId="ADAL" clId="{4E37EE3E-4D33-4E6E-808A-2B3C83C328B9}" dt="2022-01-19T14:59:48.669" v="455" actId="478"/>
          <ac:spMkLst>
            <pc:docMk/>
            <pc:sldMk cId="3684136187" sldId="280"/>
            <ac:spMk id="15" creationId="{995D63E9-F8FA-4C76-903F-E4E038DF8979}"/>
          </ac:spMkLst>
        </pc:spChg>
        <pc:spChg chg="add mod">
          <ac:chgData name="Ximena Gómez Jofré" userId="afcf3324-c8ba-4a82-8926-f52afa4511f4" providerId="ADAL" clId="{4E37EE3E-4D33-4E6E-808A-2B3C83C328B9}" dt="2022-01-19T15:01:03.285" v="481" actId="1076"/>
          <ac:spMkLst>
            <pc:docMk/>
            <pc:sldMk cId="3684136187" sldId="280"/>
            <ac:spMk id="17" creationId="{B4639866-CDFF-48EF-B3C4-B8B88DCC5C42}"/>
          </ac:spMkLst>
        </pc:spChg>
        <pc:spChg chg="add mod">
          <ac:chgData name="Ximena Gómez Jofré" userId="afcf3324-c8ba-4a82-8926-f52afa4511f4" providerId="ADAL" clId="{4E37EE3E-4D33-4E6E-808A-2B3C83C328B9}" dt="2022-01-19T15:04:02.742" v="533" actId="1076"/>
          <ac:spMkLst>
            <pc:docMk/>
            <pc:sldMk cId="3684136187" sldId="280"/>
            <ac:spMk id="19" creationId="{34E83F2D-6CE9-413B-BE9C-E993ED5BDEF0}"/>
          </ac:spMkLst>
        </pc:spChg>
        <pc:picChg chg="mod">
          <ac:chgData name="Ximena Gómez Jofré" userId="afcf3324-c8ba-4a82-8926-f52afa4511f4" providerId="ADAL" clId="{4E37EE3E-4D33-4E6E-808A-2B3C83C328B9}" dt="2022-01-19T15:03:57.767" v="532" actId="1076"/>
          <ac:picMkLst>
            <pc:docMk/>
            <pc:sldMk cId="3684136187" sldId="280"/>
            <ac:picMk id="5" creationId="{4DCA4839-194D-4569-A11D-E688BEEEA86F}"/>
          </ac:picMkLst>
        </pc:picChg>
      </pc:sldChg>
      <pc:sldChg chg="addSp delSp modSp add mod">
        <pc:chgData name="Ximena Gómez Jofré" userId="afcf3324-c8ba-4a82-8926-f52afa4511f4" providerId="ADAL" clId="{4E37EE3E-4D33-4E6E-808A-2B3C83C328B9}" dt="2022-01-19T15:02:56.428" v="515" actId="1076"/>
        <pc:sldMkLst>
          <pc:docMk/>
          <pc:sldMk cId="3248853434" sldId="281"/>
        </pc:sldMkLst>
        <pc:spChg chg="del">
          <ac:chgData name="Ximena Gómez Jofré" userId="afcf3324-c8ba-4a82-8926-f52afa4511f4" providerId="ADAL" clId="{4E37EE3E-4D33-4E6E-808A-2B3C83C328B9}" dt="2022-01-19T15:01:38.630" v="486" actId="478"/>
          <ac:spMkLst>
            <pc:docMk/>
            <pc:sldMk cId="3248853434" sldId="281"/>
            <ac:spMk id="3" creationId="{1EABCE66-023D-4C26-AAF0-E0946024BF02}"/>
          </ac:spMkLst>
        </pc:spChg>
        <pc:spChg chg="add mod">
          <ac:chgData name="Ximena Gómez Jofré" userId="afcf3324-c8ba-4a82-8926-f52afa4511f4" providerId="ADAL" clId="{4E37EE3E-4D33-4E6E-808A-2B3C83C328B9}" dt="2022-01-19T15:02:38.172" v="508" actId="1076"/>
          <ac:spMkLst>
            <pc:docMk/>
            <pc:sldMk cId="3248853434" sldId="281"/>
            <ac:spMk id="8" creationId="{E057FFCE-1B76-40B5-AF4C-A43451FC2724}"/>
          </ac:spMkLst>
        </pc:spChg>
        <pc:spChg chg="mod">
          <ac:chgData name="Ximena Gómez Jofré" userId="afcf3324-c8ba-4a82-8926-f52afa4511f4" providerId="ADAL" clId="{4E37EE3E-4D33-4E6E-808A-2B3C83C328B9}" dt="2022-01-19T15:02:56.428" v="515" actId="1076"/>
          <ac:spMkLst>
            <pc:docMk/>
            <pc:sldMk cId="3248853434" sldId="281"/>
            <ac:spMk id="10" creationId="{1B9A9DF1-D7F5-48D4-8681-2711AD86784D}"/>
          </ac:spMkLst>
        </pc:spChg>
        <pc:spChg chg="add mod">
          <ac:chgData name="Ximena Gómez Jofré" userId="afcf3324-c8ba-4a82-8926-f52afa4511f4" providerId="ADAL" clId="{4E37EE3E-4D33-4E6E-808A-2B3C83C328B9}" dt="2022-01-19T15:02:52.182" v="514" actId="1076"/>
          <ac:spMkLst>
            <pc:docMk/>
            <pc:sldMk cId="3248853434" sldId="281"/>
            <ac:spMk id="11" creationId="{47105201-4A37-4327-BFC0-755E95B91D70}"/>
          </ac:spMkLst>
        </pc:spChg>
        <pc:spChg chg="del">
          <ac:chgData name="Ximena Gómez Jofré" userId="afcf3324-c8ba-4a82-8926-f52afa4511f4" providerId="ADAL" clId="{4E37EE3E-4D33-4E6E-808A-2B3C83C328B9}" dt="2022-01-19T15:01:36.758" v="485" actId="478"/>
          <ac:spMkLst>
            <pc:docMk/>
            <pc:sldMk cId="3248853434" sldId="281"/>
            <ac:spMk id="12" creationId="{CF3EC166-EDBC-410B-95AA-1006CF66C997}"/>
          </ac:spMkLst>
        </pc:spChg>
        <pc:picChg chg="mod">
          <ac:chgData name="Ximena Gómez Jofré" userId="afcf3324-c8ba-4a82-8926-f52afa4511f4" providerId="ADAL" clId="{4E37EE3E-4D33-4E6E-808A-2B3C83C328B9}" dt="2022-01-19T15:01:48.559" v="490" actId="1076"/>
          <ac:picMkLst>
            <pc:docMk/>
            <pc:sldMk cId="3248853434" sldId="281"/>
            <ac:picMk id="6" creationId="{31023223-3215-4263-8D41-09D4037FEA7B}"/>
          </ac:picMkLst>
        </pc:picChg>
      </pc:sldChg>
      <pc:sldChg chg="addSp delSp modSp new mod">
        <pc:chgData name="Ximena Gómez Jofré" userId="afcf3324-c8ba-4a82-8926-f52afa4511f4" providerId="ADAL" clId="{4E37EE3E-4D33-4E6E-808A-2B3C83C328B9}" dt="2022-01-19T18:18:28.127" v="619" actId="1076"/>
        <pc:sldMkLst>
          <pc:docMk/>
          <pc:sldMk cId="102197661" sldId="282"/>
        </pc:sldMkLst>
        <pc:spChg chg="add mod">
          <ac:chgData name="Ximena Gómez Jofré" userId="afcf3324-c8ba-4a82-8926-f52afa4511f4" providerId="ADAL" clId="{4E37EE3E-4D33-4E6E-808A-2B3C83C328B9}" dt="2022-01-19T18:18:03.187" v="613" actId="1076"/>
          <ac:spMkLst>
            <pc:docMk/>
            <pc:sldMk cId="102197661" sldId="282"/>
            <ac:spMk id="2" creationId="{0EE941B0-9E23-492F-B129-18FEADD612DB}"/>
          </ac:spMkLst>
        </pc:spChg>
        <pc:spChg chg="add mod">
          <ac:chgData name="Ximena Gómez Jofré" userId="afcf3324-c8ba-4a82-8926-f52afa4511f4" providerId="ADAL" clId="{4E37EE3E-4D33-4E6E-808A-2B3C83C328B9}" dt="2022-01-19T18:18:03.187" v="613" actId="1076"/>
          <ac:spMkLst>
            <pc:docMk/>
            <pc:sldMk cId="102197661" sldId="282"/>
            <ac:spMk id="3" creationId="{F2296F70-0D52-4B58-B113-AFE26345482D}"/>
          </ac:spMkLst>
        </pc:spChg>
        <pc:spChg chg="add mod">
          <ac:chgData name="Ximena Gómez Jofré" userId="afcf3324-c8ba-4a82-8926-f52afa4511f4" providerId="ADAL" clId="{4E37EE3E-4D33-4E6E-808A-2B3C83C328B9}" dt="2022-01-19T15:06:19.131" v="543"/>
          <ac:spMkLst>
            <pc:docMk/>
            <pc:sldMk cId="102197661" sldId="282"/>
            <ac:spMk id="4" creationId="{6B97E116-0804-4721-AF54-16EB4D5DA5C1}"/>
          </ac:spMkLst>
        </pc:spChg>
        <pc:spChg chg="add mod">
          <ac:chgData name="Ximena Gómez Jofré" userId="afcf3324-c8ba-4a82-8926-f52afa4511f4" providerId="ADAL" clId="{4E37EE3E-4D33-4E6E-808A-2B3C83C328B9}" dt="2022-01-19T18:18:05.828" v="614" actId="1076"/>
          <ac:spMkLst>
            <pc:docMk/>
            <pc:sldMk cId="102197661" sldId="282"/>
            <ac:spMk id="5" creationId="{7DC0FD68-1085-4B6C-8F7B-6C3C417F2D05}"/>
          </ac:spMkLst>
        </pc:spChg>
        <pc:spChg chg="add del mod">
          <ac:chgData name="Ximena Gómez Jofré" userId="afcf3324-c8ba-4a82-8926-f52afa4511f4" providerId="ADAL" clId="{4E37EE3E-4D33-4E6E-808A-2B3C83C328B9}" dt="2022-01-19T18:12:33.529" v="574" actId="478"/>
          <ac:spMkLst>
            <pc:docMk/>
            <pc:sldMk cId="102197661" sldId="282"/>
            <ac:spMk id="7" creationId="{07EB639D-A462-4428-997F-61C404E29A8A}"/>
          </ac:spMkLst>
        </pc:spChg>
        <pc:spChg chg="add mod">
          <ac:chgData name="Ximena Gómez Jofré" userId="afcf3324-c8ba-4a82-8926-f52afa4511f4" providerId="ADAL" clId="{4E37EE3E-4D33-4E6E-808A-2B3C83C328B9}" dt="2022-01-19T18:18:19.626" v="617" actId="14100"/>
          <ac:spMkLst>
            <pc:docMk/>
            <pc:sldMk cId="102197661" sldId="282"/>
            <ac:spMk id="9" creationId="{F996138A-BBD7-43E8-8389-81778DCB1CFD}"/>
          </ac:spMkLst>
        </pc:spChg>
        <pc:spChg chg="add mod">
          <ac:chgData name="Ximena Gómez Jofré" userId="afcf3324-c8ba-4a82-8926-f52afa4511f4" providerId="ADAL" clId="{4E37EE3E-4D33-4E6E-808A-2B3C83C328B9}" dt="2022-01-19T18:18:28.127" v="619" actId="1076"/>
          <ac:spMkLst>
            <pc:docMk/>
            <pc:sldMk cId="102197661" sldId="282"/>
            <ac:spMk id="12" creationId="{46CCD55F-819A-4FFC-9057-84C09E7B1525}"/>
          </ac:spMkLst>
        </pc:spChg>
        <pc:picChg chg="add mod">
          <ac:chgData name="Ximena Gómez Jofré" userId="afcf3324-c8ba-4a82-8926-f52afa4511f4" providerId="ADAL" clId="{4E37EE3E-4D33-4E6E-808A-2B3C83C328B9}" dt="2022-01-19T18:18:08.303" v="615" actId="1076"/>
          <ac:picMkLst>
            <pc:docMk/>
            <pc:sldMk cId="102197661" sldId="282"/>
            <ac:picMk id="10" creationId="{91E90F34-9A09-449B-85D8-3C0C6A572D9E}"/>
          </ac:picMkLst>
        </pc:picChg>
        <pc:picChg chg="add mod">
          <ac:chgData name="Ximena Gómez Jofré" userId="afcf3324-c8ba-4a82-8926-f52afa4511f4" providerId="ADAL" clId="{4E37EE3E-4D33-4E6E-808A-2B3C83C328B9}" dt="2022-01-19T18:18:22.133" v="618" actId="1076"/>
          <ac:picMkLst>
            <pc:docMk/>
            <pc:sldMk cId="102197661" sldId="282"/>
            <ac:picMk id="13" creationId="{3E3D8EFC-BC23-4040-BA72-DD6742D52FE0}"/>
          </ac:picMkLst>
        </pc:picChg>
      </pc:sldChg>
      <pc:sldChg chg="addSp delSp modSp add mod">
        <pc:chgData name="Ximena Gómez Jofré" userId="afcf3324-c8ba-4a82-8926-f52afa4511f4" providerId="ADAL" clId="{4E37EE3E-4D33-4E6E-808A-2B3C83C328B9}" dt="2022-01-19T18:36:41.832" v="666" actId="1076"/>
        <pc:sldMkLst>
          <pc:docMk/>
          <pc:sldMk cId="124794881" sldId="283"/>
        </pc:sldMkLst>
        <pc:spChg chg="del">
          <ac:chgData name="Ximena Gómez Jofré" userId="afcf3324-c8ba-4a82-8926-f52afa4511f4" providerId="ADAL" clId="{4E37EE3E-4D33-4E6E-808A-2B3C83C328B9}" dt="2022-01-19T18:36:16.520" v="658" actId="478"/>
          <ac:spMkLst>
            <pc:docMk/>
            <pc:sldMk cId="124794881" sldId="283"/>
            <ac:spMk id="2" creationId="{0EE941B0-9E23-492F-B129-18FEADD612DB}"/>
          </ac:spMkLst>
        </pc:spChg>
        <pc:spChg chg="del">
          <ac:chgData name="Ximena Gómez Jofré" userId="afcf3324-c8ba-4a82-8926-f52afa4511f4" providerId="ADAL" clId="{4E37EE3E-4D33-4E6E-808A-2B3C83C328B9}" dt="2022-01-19T18:36:18.925" v="659" actId="478"/>
          <ac:spMkLst>
            <pc:docMk/>
            <pc:sldMk cId="124794881" sldId="283"/>
            <ac:spMk id="3" creationId="{F2296F70-0D52-4B58-B113-AFE26345482D}"/>
          </ac:spMkLst>
        </pc:spChg>
        <pc:spChg chg="del">
          <ac:chgData name="Ximena Gómez Jofré" userId="afcf3324-c8ba-4a82-8926-f52afa4511f4" providerId="ADAL" clId="{4E37EE3E-4D33-4E6E-808A-2B3C83C328B9}" dt="2022-01-19T18:36:20.264" v="660" actId="478"/>
          <ac:spMkLst>
            <pc:docMk/>
            <pc:sldMk cId="124794881" sldId="283"/>
            <ac:spMk id="5" creationId="{7DC0FD68-1085-4B6C-8F7B-6C3C417F2D05}"/>
          </ac:spMkLst>
        </pc:spChg>
        <pc:spChg chg="mod">
          <ac:chgData name="Ximena Gómez Jofré" userId="afcf3324-c8ba-4a82-8926-f52afa4511f4" providerId="ADAL" clId="{4E37EE3E-4D33-4E6E-808A-2B3C83C328B9}" dt="2022-01-19T18:36:26.122" v="662" actId="1076"/>
          <ac:spMkLst>
            <pc:docMk/>
            <pc:sldMk cId="124794881" sldId="283"/>
            <ac:spMk id="9" creationId="{F996138A-BBD7-43E8-8389-81778DCB1CFD}"/>
          </ac:spMkLst>
        </pc:spChg>
        <pc:spChg chg="mod">
          <ac:chgData name="Ximena Gómez Jofré" userId="afcf3324-c8ba-4a82-8926-f52afa4511f4" providerId="ADAL" clId="{4E37EE3E-4D33-4E6E-808A-2B3C83C328B9}" dt="2022-01-19T18:36:29.267" v="663" actId="1076"/>
          <ac:spMkLst>
            <pc:docMk/>
            <pc:sldMk cId="124794881" sldId="283"/>
            <ac:spMk id="12" creationId="{46CCD55F-819A-4FFC-9057-84C09E7B1525}"/>
          </ac:spMkLst>
        </pc:spChg>
        <pc:picChg chg="add mod">
          <ac:chgData name="Ximena Gómez Jofré" userId="afcf3324-c8ba-4a82-8926-f52afa4511f4" providerId="ADAL" clId="{4E37EE3E-4D33-4E6E-808A-2B3C83C328B9}" dt="2022-01-19T18:36:41.832" v="666" actId="1076"/>
          <ac:picMkLst>
            <pc:docMk/>
            <pc:sldMk cId="124794881" sldId="283"/>
            <ac:picMk id="6" creationId="{CF2A64CB-C936-4E4E-A932-7CADE341C27B}"/>
          </ac:picMkLst>
        </pc:picChg>
        <pc:picChg chg="add mod">
          <ac:chgData name="Ximena Gómez Jofré" userId="afcf3324-c8ba-4a82-8926-f52afa4511f4" providerId="ADAL" clId="{4E37EE3E-4D33-4E6E-808A-2B3C83C328B9}" dt="2022-01-19T18:36:30.788" v="664" actId="1076"/>
          <ac:picMkLst>
            <pc:docMk/>
            <pc:sldMk cId="124794881" sldId="283"/>
            <ac:picMk id="7" creationId="{A197A79E-548C-434C-B441-D87D6F553659}"/>
          </ac:picMkLst>
        </pc:picChg>
        <pc:picChg chg="del">
          <ac:chgData name="Ximena Gómez Jofré" userId="afcf3324-c8ba-4a82-8926-f52afa4511f4" providerId="ADAL" clId="{4E37EE3E-4D33-4E6E-808A-2B3C83C328B9}" dt="2022-01-19T18:18:42.260" v="621" actId="478"/>
          <ac:picMkLst>
            <pc:docMk/>
            <pc:sldMk cId="124794881" sldId="283"/>
            <ac:picMk id="10" creationId="{91E90F34-9A09-449B-85D8-3C0C6A572D9E}"/>
          </ac:picMkLst>
        </pc:picChg>
        <pc:picChg chg="del mod">
          <ac:chgData name="Ximena Gómez Jofré" userId="afcf3324-c8ba-4a82-8926-f52afa4511f4" providerId="ADAL" clId="{4E37EE3E-4D33-4E6E-808A-2B3C83C328B9}" dt="2022-01-19T18:31:02.887" v="630" actId="478"/>
          <ac:picMkLst>
            <pc:docMk/>
            <pc:sldMk cId="124794881" sldId="283"/>
            <ac:picMk id="13" creationId="{3E3D8EFC-BC23-4040-BA72-DD6742D52FE0}"/>
          </ac:picMkLst>
        </pc:picChg>
      </pc:sldChg>
      <pc:sldChg chg="addSp delSp modSp add mod">
        <pc:chgData name="Ximena Gómez Jofré" userId="afcf3324-c8ba-4a82-8926-f52afa4511f4" providerId="ADAL" clId="{4E37EE3E-4D33-4E6E-808A-2B3C83C328B9}" dt="2022-01-19T18:43:32.595" v="694" actId="1076"/>
        <pc:sldMkLst>
          <pc:docMk/>
          <pc:sldMk cId="1522588312" sldId="284"/>
        </pc:sldMkLst>
        <pc:spChg chg="mod">
          <ac:chgData name="Ximena Gómez Jofré" userId="afcf3324-c8ba-4a82-8926-f52afa4511f4" providerId="ADAL" clId="{4E37EE3E-4D33-4E6E-808A-2B3C83C328B9}" dt="2022-01-19T18:40:25.869" v="690" actId="1076"/>
          <ac:spMkLst>
            <pc:docMk/>
            <pc:sldMk cId="1522588312" sldId="284"/>
            <ac:spMk id="9" creationId="{F996138A-BBD7-43E8-8389-81778DCB1CFD}"/>
          </ac:spMkLst>
        </pc:spChg>
        <pc:spChg chg="del">
          <ac:chgData name="Ximena Gómez Jofré" userId="afcf3324-c8ba-4a82-8926-f52afa4511f4" providerId="ADAL" clId="{4E37EE3E-4D33-4E6E-808A-2B3C83C328B9}" dt="2022-01-19T18:38:44.419" v="682" actId="478"/>
          <ac:spMkLst>
            <pc:docMk/>
            <pc:sldMk cId="1522588312" sldId="284"/>
            <ac:spMk id="12" creationId="{46CCD55F-819A-4FFC-9057-84C09E7B1525}"/>
          </ac:spMkLst>
        </pc:spChg>
        <pc:picChg chg="del">
          <ac:chgData name="Ximena Gómez Jofré" userId="afcf3324-c8ba-4a82-8926-f52afa4511f4" providerId="ADAL" clId="{4E37EE3E-4D33-4E6E-808A-2B3C83C328B9}" dt="2022-01-19T18:38:31.714" v="671" actId="478"/>
          <ac:picMkLst>
            <pc:docMk/>
            <pc:sldMk cId="1522588312" sldId="284"/>
            <ac:picMk id="6" creationId="{CF2A64CB-C936-4E4E-A932-7CADE341C27B}"/>
          </ac:picMkLst>
        </pc:picChg>
        <pc:picChg chg="del">
          <ac:chgData name="Ximena Gómez Jofré" userId="afcf3324-c8ba-4a82-8926-f52afa4511f4" providerId="ADAL" clId="{4E37EE3E-4D33-4E6E-808A-2B3C83C328B9}" dt="2022-01-19T18:38:42.483" v="681" actId="478"/>
          <ac:picMkLst>
            <pc:docMk/>
            <pc:sldMk cId="1522588312" sldId="284"/>
            <ac:picMk id="7" creationId="{A197A79E-548C-434C-B441-D87D6F553659}"/>
          </ac:picMkLst>
        </pc:picChg>
        <pc:picChg chg="add mod">
          <ac:chgData name="Ximena Gómez Jofré" userId="afcf3324-c8ba-4a82-8926-f52afa4511f4" providerId="ADAL" clId="{4E37EE3E-4D33-4E6E-808A-2B3C83C328B9}" dt="2022-01-19T18:43:32.595" v="694" actId="1076"/>
          <ac:picMkLst>
            <pc:docMk/>
            <pc:sldMk cId="1522588312" sldId="284"/>
            <ac:picMk id="1026" creationId="{124CD1F4-C4AD-45C1-A76B-BD751E0D80AA}"/>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07/03/2022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3906159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07/03/2022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933413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07/03/2022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193198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9FEDEDF8-6212-D448-8996-ED4047F43D09}" type="datetimeFigureOut">
              <a:rPr lang="es-ES" smtClean="0"/>
              <a:t>07/03/2022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837220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9FEDEDF8-6212-D448-8996-ED4047F43D09}" type="datetimeFigureOut">
              <a:rPr lang="es-ES" smtClean="0"/>
              <a:t>07/03/2022</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47030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9FEDEDF8-6212-D448-8996-ED4047F43D09}" type="datetimeFigureOut">
              <a:rPr lang="es-ES" smtClean="0"/>
              <a:t>07/03/2022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175426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9FEDEDF8-6212-D448-8996-ED4047F43D09}" type="datetimeFigureOut">
              <a:rPr lang="es-ES" smtClean="0"/>
              <a:t>07/03/2022</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4280339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9FEDEDF8-6212-D448-8996-ED4047F43D09}" type="datetimeFigureOut">
              <a:rPr lang="es-ES" smtClean="0"/>
              <a:t>07/03/2022</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3328051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FEDEDF8-6212-D448-8996-ED4047F43D09}" type="datetimeFigureOut">
              <a:rPr lang="es-ES" smtClean="0"/>
              <a:t>07/03/2022</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74519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FEDEDF8-6212-D448-8996-ED4047F43D09}" type="datetimeFigureOut">
              <a:rPr lang="es-ES" smtClean="0"/>
              <a:t>07/03/2022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2183659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9FEDEDF8-6212-D448-8996-ED4047F43D09}" type="datetimeFigureOut">
              <a:rPr lang="es-ES" smtClean="0"/>
              <a:t>07/03/2022</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FA76F92-B135-FB4B-A29F-73ADE74FBEA3}" type="slidenum">
              <a:rPr lang="es-ES" smtClean="0"/>
              <a:t>‹Nº›</a:t>
            </a:fld>
            <a:endParaRPr lang="es-ES"/>
          </a:p>
        </p:txBody>
      </p:sp>
    </p:spTree>
    <p:extLst>
      <p:ext uri="{BB962C8B-B14F-4D97-AF65-F5344CB8AC3E}">
        <p14:creationId xmlns:p14="http://schemas.microsoft.com/office/powerpoint/2010/main" val="678987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EDEDF8-6212-D448-8996-ED4047F43D09}" type="datetimeFigureOut">
              <a:rPr lang="es-ES" smtClean="0"/>
              <a:t>07/03/2022</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76F92-B135-FB4B-A29F-73ADE74FBEA3}" type="slidenum">
              <a:rPr lang="es-ES" smtClean="0"/>
              <a:t>‹Nº›</a:t>
            </a:fld>
            <a:endParaRPr lang="es-ES"/>
          </a:p>
        </p:txBody>
      </p:sp>
      <p:sp>
        <p:nvSpPr>
          <p:cNvPr id="7" name="Rectángulo 6"/>
          <p:cNvSpPr/>
          <p:nvPr userDrawn="1"/>
        </p:nvSpPr>
        <p:spPr>
          <a:xfrm>
            <a:off x="457200" y="6513080"/>
            <a:ext cx="2223160" cy="276999"/>
          </a:xfrm>
          <a:prstGeom prst="rect">
            <a:avLst/>
          </a:prstGeom>
        </p:spPr>
        <p:txBody>
          <a:bodyPr wrap="none">
            <a:spAutoFit/>
          </a:bodyPr>
          <a:lstStyle/>
          <a:p>
            <a:pPr eaLnBrk="1" fontAlgn="base" hangingPunct="1">
              <a:spcBef>
                <a:spcPct val="0"/>
              </a:spcBef>
              <a:spcAft>
                <a:spcPct val="0"/>
              </a:spcAft>
              <a:defRPr/>
            </a:pPr>
            <a:r>
              <a:rPr lang="es-ES" sz="1200" dirty="0">
                <a:solidFill>
                  <a:srgbClr val="898989"/>
                </a:solidFill>
                <a:latin typeface="Verdana" pitchFamily="34" charset="0"/>
              </a:rPr>
              <a:t>Gobierno de Chile | FOSIS</a:t>
            </a:r>
            <a:endParaRPr lang="en-US" sz="1200" dirty="0">
              <a:solidFill>
                <a:srgbClr val="898989"/>
              </a:solidFill>
              <a:latin typeface="Verdana" pitchFamily="34" charset="0"/>
            </a:endParaRPr>
          </a:p>
        </p:txBody>
      </p:sp>
    </p:spTree>
    <p:extLst>
      <p:ext uri="{BB962C8B-B14F-4D97-AF65-F5344CB8AC3E}">
        <p14:creationId xmlns:p14="http://schemas.microsoft.com/office/powerpoint/2010/main" val="2374071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056" y="2301421"/>
            <a:ext cx="2482378" cy="2255157"/>
          </a:xfrm>
          <a:prstGeom prst="rect">
            <a:avLst/>
          </a:prstGeom>
        </p:spPr>
      </p:pic>
      <p:pic>
        <p:nvPicPr>
          <p:cNvPr id="8" name="Imagen 7">
            <a:extLst>
              <a:ext uri="{FF2B5EF4-FFF2-40B4-BE49-F238E27FC236}">
                <a16:creationId xmlns:a16="http://schemas.microsoft.com/office/drawing/2014/main" id="{344EF49D-65F7-4C6B-BCFC-5269C03304C3}"/>
              </a:ext>
            </a:extLst>
          </p:cNvPr>
          <p:cNvPicPr>
            <a:picLocks noChangeAspect="1"/>
          </p:cNvPicPr>
          <p:nvPr/>
        </p:nvPicPr>
        <p:blipFill>
          <a:blip r:embed="rId3"/>
          <a:stretch>
            <a:fillRect/>
          </a:stretch>
        </p:blipFill>
        <p:spPr>
          <a:xfrm>
            <a:off x="5071414" y="2358920"/>
            <a:ext cx="3288814" cy="2107571"/>
          </a:xfrm>
          <a:prstGeom prst="rect">
            <a:avLst/>
          </a:prstGeom>
        </p:spPr>
      </p:pic>
    </p:spTree>
    <p:extLst>
      <p:ext uri="{BB962C8B-B14F-4D97-AF65-F5344CB8AC3E}">
        <p14:creationId xmlns:p14="http://schemas.microsoft.com/office/powerpoint/2010/main" val="2250038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12;p37">
            <a:extLst>
              <a:ext uri="{FF2B5EF4-FFF2-40B4-BE49-F238E27FC236}">
                <a16:creationId xmlns:a16="http://schemas.microsoft.com/office/drawing/2014/main" id="{6B97E116-0804-4721-AF54-16EB4D5DA5C1}"/>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9" name="CuadroTexto 8">
            <a:extLst>
              <a:ext uri="{FF2B5EF4-FFF2-40B4-BE49-F238E27FC236}">
                <a16:creationId xmlns:a16="http://schemas.microsoft.com/office/drawing/2014/main" id="{F996138A-BBD7-43E8-8389-81778DCB1CFD}"/>
              </a:ext>
            </a:extLst>
          </p:cNvPr>
          <p:cNvSpPr txBox="1"/>
          <p:nvPr/>
        </p:nvSpPr>
        <p:spPr>
          <a:xfrm>
            <a:off x="3971621" y="1695690"/>
            <a:ext cx="4414167" cy="1631216"/>
          </a:xfrm>
          <a:prstGeom prst="rect">
            <a:avLst/>
          </a:prstGeom>
          <a:noFill/>
        </p:spPr>
        <p:txBody>
          <a:bodyPr wrap="square">
            <a:spAutoFit/>
          </a:bodyPr>
          <a:lstStyle/>
          <a:p>
            <a:r>
              <a:rPr lang="es-MX" sz="1600" b="1" dirty="0">
                <a:solidFill>
                  <a:schemeClr val="accent6">
                    <a:lumMod val="50000"/>
                  </a:schemeClr>
                </a:solidFill>
              </a:rPr>
              <a:t>Enfoque derechos de la niñez: </a:t>
            </a:r>
            <a:r>
              <a:rPr lang="es-MX" sz="1400" dirty="0"/>
              <a:t>niñez nos invita a mirar la sociedad en todos sus ámbitos de relaciones, distinguiendo entre las obligaciones y responsabilidades que adquiere el Estado sobre los comportamientos que las personas adultas contraen para respetar los derechos adquiridos de NNA que afectan directamente a su desarrollo.</a:t>
            </a:r>
            <a:endParaRPr lang="es-CL" sz="1600" dirty="0"/>
          </a:p>
        </p:txBody>
      </p:sp>
      <p:sp>
        <p:nvSpPr>
          <p:cNvPr id="12" name="CuadroTexto 11">
            <a:extLst>
              <a:ext uri="{FF2B5EF4-FFF2-40B4-BE49-F238E27FC236}">
                <a16:creationId xmlns:a16="http://schemas.microsoft.com/office/drawing/2014/main" id="{46CCD55F-819A-4FFC-9057-84C09E7B1525}"/>
              </a:ext>
            </a:extLst>
          </p:cNvPr>
          <p:cNvSpPr txBox="1"/>
          <p:nvPr/>
        </p:nvSpPr>
        <p:spPr>
          <a:xfrm>
            <a:off x="403065" y="4055034"/>
            <a:ext cx="3883954" cy="1846659"/>
          </a:xfrm>
          <a:prstGeom prst="rect">
            <a:avLst/>
          </a:prstGeom>
          <a:noFill/>
        </p:spPr>
        <p:txBody>
          <a:bodyPr wrap="square">
            <a:spAutoFit/>
          </a:bodyPr>
          <a:lstStyle/>
          <a:p>
            <a:r>
              <a:rPr lang="es-MX" sz="1600" b="1" dirty="0">
                <a:solidFill>
                  <a:schemeClr val="accent6">
                    <a:lumMod val="50000"/>
                  </a:schemeClr>
                </a:solidFill>
              </a:rPr>
              <a:t>Enfoque territorial: </a:t>
            </a:r>
            <a:r>
              <a:rPr lang="es-MX" sz="1400" dirty="0">
                <a:effectLst/>
                <a:latin typeface="Calibri" panose="020F0502020204030204" pitchFamily="34" charset="0"/>
                <a:ea typeface="Calibri" panose="020F0502020204030204" pitchFamily="34" charset="0"/>
                <a:cs typeface="Times New Roman" panose="02020603050405020304" pitchFamily="18" charset="0"/>
              </a:rPr>
              <a:t>permite enfocar el trabajo desde la lógica de intervención en un territorio que posee un contexto social, medioambiental, económico y físico, que no puede ser disociado de las prácticas de la gente que lo habita. El territorio tiene límites concretos, pero es parte de una comunidad si, y solamente si, las personas lo dotan de significado.</a:t>
            </a:r>
            <a:endParaRPr lang="es-CL" sz="1600" dirty="0"/>
          </a:p>
        </p:txBody>
      </p:sp>
      <p:pic>
        <p:nvPicPr>
          <p:cNvPr id="6" name="Imagen 5">
            <a:extLst>
              <a:ext uri="{FF2B5EF4-FFF2-40B4-BE49-F238E27FC236}">
                <a16:creationId xmlns:a16="http://schemas.microsoft.com/office/drawing/2014/main" id="{CF2A64CB-C936-4E4E-A932-7CADE341C27B}"/>
              </a:ext>
            </a:extLst>
          </p:cNvPr>
          <p:cNvPicPr>
            <a:picLocks noChangeAspect="1"/>
          </p:cNvPicPr>
          <p:nvPr/>
        </p:nvPicPr>
        <p:blipFill>
          <a:blip r:embed="rId2"/>
          <a:stretch>
            <a:fillRect/>
          </a:stretch>
        </p:blipFill>
        <p:spPr>
          <a:xfrm>
            <a:off x="939550" y="1315545"/>
            <a:ext cx="2296019" cy="2296019"/>
          </a:xfrm>
          <a:prstGeom prst="rect">
            <a:avLst/>
          </a:prstGeom>
        </p:spPr>
      </p:pic>
      <p:pic>
        <p:nvPicPr>
          <p:cNvPr id="7" name="Imagen 6">
            <a:extLst>
              <a:ext uri="{FF2B5EF4-FFF2-40B4-BE49-F238E27FC236}">
                <a16:creationId xmlns:a16="http://schemas.microsoft.com/office/drawing/2014/main" id="{A197A79E-548C-434C-B441-D87D6F553659}"/>
              </a:ext>
            </a:extLst>
          </p:cNvPr>
          <p:cNvPicPr>
            <a:picLocks noChangeAspect="1"/>
          </p:cNvPicPr>
          <p:nvPr/>
        </p:nvPicPr>
        <p:blipFill>
          <a:blip r:embed="rId3"/>
          <a:stretch>
            <a:fillRect/>
          </a:stretch>
        </p:blipFill>
        <p:spPr>
          <a:xfrm>
            <a:off x="4816221" y="4055034"/>
            <a:ext cx="3883954" cy="1941977"/>
          </a:xfrm>
          <a:prstGeom prst="rect">
            <a:avLst/>
          </a:prstGeom>
        </p:spPr>
      </p:pic>
    </p:spTree>
    <p:extLst>
      <p:ext uri="{BB962C8B-B14F-4D97-AF65-F5344CB8AC3E}">
        <p14:creationId xmlns:p14="http://schemas.microsoft.com/office/powerpoint/2010/main" val="124794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12;p37">
            <a:extLst>
              <a:ext uri="{FF2B5EF4-FFF2-40B4-BE49-F238E27FC236}">
                <a16:creationId xmlns:a16="http://schemas.microsoft.com/office/drawing/2014/main" id="{6B97E116-0804-4721-AF54-16EB4D5DA5C1}"/>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9" name="CuadroTexto 8">
            <a:extLst>
              <a:ext uri="{FF2B5EF4-FFF2-40B4-BE49-F238E27FC236}">
                <a16:creationId xmlns:a16="http://schemas.microsoft.com/office/drawing/2014/main" id="{F996138A-BBD7-43E8-8389-81778DCB1CFD}"/>
              </a:ext>
            </a:extLst>
          </p:cNvPr>
          <p:cNvSpPr txBox="1"/>
          <p:nvPr/>
        </p:nvSpPr>
        <p:spPr>
          <a:xfrm>
            <a:off x="4070095" y="2173992"/>
            <a:ext cx="4414167" cy="2923877"/>
          </a:xfrm>
          <a:prstGeom prst="rect">
            <a:avLst/>
          </a:prstGeom>
          <a:noFill/>
        </p:spPr>
        <p:txBody>
          <a:bodyPr wrap="square">
            <a:spAutoFit/>
          </a:bodyPr>
          <a:lstStyle/>
          <a:p>
            <a:r>
              <a:rPr lang="es-MX" sz="1600" b="1" dirty="0">
                <a:solidFill>
                  <a:schemeClr val="accent6">
                    <a:lumMod val="50000"/>
                  </a:schemeClr>
                </a:solidFill>
              </a:rPr>
              <a:t>Enfoque de género: </a:t>
            </a:r>
            <a:r>
              <a:rPr lang="es-MX" sz="1400" dirty="0"/>
              <a:t>Las divergencias biológicas son el origen de las que se producen en materia de género, pero los modos en que se determina el papel que desempeñan las personas van más allá de las particularidades físicas y biológicas que distinguen a cada sexo. Las diferencias en materia de género se construyen socialmente y se inculcan sobre la base de la percepción que tienen las distintas sociedades acerca de la diversidad física, los presupuestos de gustos, preferencias y capacidades. Es decir, mientras las disimilitudes en materia de sexo son inmutables, las de género varían según las culturas y cambian a través del tiempo para responder a las transformaciones de la sociedad  </a:t>
            </a:r>
            <a:endParaRPr lang="es-CL" sz="1600" dirty="0"/>
          </a:p>
        </p:txBody>
      </p:sp>
      <p:pic>
        <p:nvPicPr>
          <p:cNvPr id="1026" name="Picture 2" descr="Equidad Género Derechos Humanos - ¿Qué es la Alerta de Violencia de Género  contra Mujeres? | Facebook">
            <a:extLst>
              <a:ext uri="{FF2B5EF4-FFF2-40B4-BE49-F238E27FC236}">
                <a16:creationId xmlns:a16="http://schemas.microsoft.com/office/drawing/2014/main" id="{124CD1F4-C4AD-45C1-A76B-BD751E0D80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738" y="2033315"/>
            <a:ext cx="3242070" cy="3242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2588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59425F2C-A306-46BE-B2DF-72A257E214A2}"/>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367;p45">
            <a:extLst>
              <a:ext uri="{FF2B5EF4-FFF2-40B4-BE49-F238E27FC236}">
                <a16:creationId xmlns:a16="http://schemas.microsoft.com/office/drawing/2014/main" id="{421D5ADE-5A57-45C5-B877-9FF7668F2C14}"/>
              </a:ext>
            </a:extLst>
          </p:cNvPr>
          <p:cNvSpPr txBox="1">
            <a:spLocks/>
          </p:cNvSpPr>
          <p:nvPr/>
        </p:nvSpPr>
        <p:spPr>
          <a:xfrm rot="16200000">
            <a:off x="1951871" y="987715"/>
            <a:ext cx="1011839" cy="2692887"/>
          </a:xfrm>
          <a:prstGeom prst="rect">
            <a:avLst/>
          </a:prstGeom>
        </p:spPr>
        <p:txBody>
          <a:bodyPr spcFirstLastPara="1" vert="eaVert" wrap="square" lIns="91425" tIns="91425" rIns="91425" bIns="91425" rtlCol="0"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 sz="1800" dirty="0">
                <a:solidFill>
                  <a:schemeClr val="accent2">
                    <a:lumMod val="75000"/>
                  </a:schemeClr>
                </a:solidFill>
              </a:rPr>
              <a:t>eje de la intervención:</a:t>
            </a:r>
          </a:p>
          <a:p>
            <a:pPr marL="0" indent="0" algn="r">
              <a:buNone/>
            </a:pPr>
            <a:r>
              <a:rPr lang="en" sz="2400" dirty="0">
                <a:solidFill>
                  <a:schemeClr val="accent2">
                    <a:lumMod val="75000"/>
                  </a:schemeClr>
                </a:solidFill>
              </a:rPr>
              <a:t>Planes </a:t>
            </a:r>
            <a:r>
              <a:rPr lang="es-CL" sz="2400" dirty="0">
                <a:solidFill>
                  <a:schemeClr val="accent2">
                    <a:lumMod val="75000"/>
                  </a:schemeClr>
                </a:solidFill>
              </a:rPr>
              <a:t>d</a:t>
            </a:r>
            <a:r>
              <a:rPr lang="en" sz="2400" dirty="0">
                <a:solidFill>
                  <a:schemeClr val="accent2">
                    <a:lumMod val="75000"/>
                  </a:schemeClr>
                </a:solidFill>
              </a:rPr>
              <a:t>e trabajo (PdT)</a:t>
            </a:r>
          </a:p>
        </p:txBody>
      </p:sp>
      <p:sp>
        <p:nvSpPr>
          <p:cNvPr id="4" name="Google Shape;367;p45">
            <a:extLst>
              <a:ext uri="{FF2B5EF4-FFF2-40B4-BE49-F238E27FC236}">
                <a16:creationId xmlns:a16="http://schemas.microsoft.com/office/drawing/2014/main" id="{F546C7DC-8BA8-4881-9065-25953872ACA5}"/>
              </a:ext>
            </a:extLst>
          </p:cNvPr>
          <p:cNvSpPr txBox="1">
            <a:spLocks/>
          </p:cNvSpPr>
          <p:nvPr/>
        </p:nvSpPr>
        <p:spPr>
          <a:xfrm rot="16200000">
            <a:off x="6049109" y="914119"/>
            <a:ext cx="1055075" cy="2912013"/>
          </a:xfrm>
          <a:prstGeom prst="rect">
            <a:avLst/>
          </a:prstGeom>
        </p:spPr>
        <p:txBody>
          <a:bodyPr spcFirstLastPara="1" vert="eaVert" wrap="square" lIns="91425" tIns="91425" rIns="91425" bIns="91425" rtlCol="0"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CL" sz="1800" dirty="0">
                <a:solidFill>
                  <a:schemeClr val="accent2">
                    <a:lumMod val="75000"/>
                  </a:schemeClr>
                </a:solidFill>
              </a:rPr>
              <a:t>o</a:t>
            </a:r>
            <a:r>
              <a:rPr lang="en" sz="1800" dirty="0">
                <a:solidFill>
                  <a:schemeClr val="accent2">
                    <a:lumMod val="75000"/>
                  </a:schemeClr>
                </a:solidFill>
              </a:rPr>
              <a:t>bjetivo de la intervención:</a:t>
            </a:r>
          </a:p>
          <a:p>
            <a:pPr marL="0" indent="0">
              <a:buNone/>
            </a:pPr>
            <a:r>
              <a:rPr lang="es-CL" sz="2400" dirty="0">
                <a:solidFill>
                  <a:schemeClr val="accent2">
                    <a:lumMod val="75000"/>
                  </a:schemeClr>
                </a:solidFill>
              </a:rPr>
              <a:t>Habilidades para la Vida (HpV)</a:t>
            </a:r>
            <a:endParaRPr lang="en" sz="2400" dirty="0">
              <a:solidFill>
                <a:schemeClr val="accent2">
                  <a:lumMod val="75000"/>
                </a:schemeClr>
              </a:solidFill>
            </a:endParaRPr>
          </a:p>
        </p:txBody>
      </p:sp>
      <p:sp>
        <p:nvSpPr>
          <p:cNvPr id="5" name="Google Shape;368;p45">
            <a:extLst>
              <a:ext uri="{FF2B5EF4-FFF2-40B4-BE49-F238E27FC236}">
                <a16:creationId xmlns:a16="http://schemas.microsoft.com/office/drawing/2014/main" id="{F7101EA7-A9D3-4E25-B10A-332B585E31A7}"/>
              </a:ext>
            </a:extLst>
          </p:cNvPr>
          <p:cNvSpPr txBox="1">
            <a:spLocks/>
          </p:cNvSpPr>
          <p:nvPr/>
        </p:nvSpPr>
        <p:spPr>
          <a:xfrm>
            <a:off x="954399" y="3119859"/>
            <a:ext cx="2849835" cy="1978103"/>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spcBef>
                <a:spcPts val="0"/>
              </a:spcBef>
              <a:buFont typeface="Arial"/>
              <a:buNone/>
            </a:pPr>
            <a:r>
              <a:rPr lang="es-MX" sz="2000" dirty="0"/>
              <a:t>Herramienta que permite ordenar y sistematizar diferentes actividades en un tiempo determinado para conseguir uno o más objetivos</a:t>
            </a:r>
          </a:p>
        </p:txBody>
      </p:sp>
      <p:sp>
        <p:nvSpPr>
          <p:cNvPr id="6" name="Google Shape;369;p45">
            <a:extLst>
              <a:ext uri="{FF2B5EF4-FFF2-40B4-BE49-F238E27FC236}">
                <a16:creationId xmlns:a16="http://schemas.microsoft.com/office/drawing/2014/main" id="{969ED9BE-D893-4F5B-8950-FBD35C7CAEB6}"/>
              </a:ext>
            </a:extLst>
          </p:cNvPr>
          <p:cNvSpPr txBox="1">
            <a:spLocks/>
          </p:cNvSpPr>
          <p:nvPr/>
        </p:nvSpPr>
        <p:spPr>
          <a:xfrm>
            <a:off x="5120640" y="3230956"/>
            <a:ext cx="3068961" cy="1755907"/>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s-MX" sz="2000" dirty="0"/>
              <a:t>Comportamientos aprendidos que las personas usan para enfrentar situaciones problemáticas de la vida diaria. </a:t>
            </a:r>
          </a:p>
        </p:txBody>
      </p:sp>
      <p:cxnSp>
        <p:nvCxnSpPr>
          <p:cNvPr id="8" name="Conector recto 7">
            <a:extLst>
              <a:ext uri="{FF2B5EF4-FFF2-40B4-BE49-F238E27FC236}">
                <a16:creationId xmlns:a16="http://schemas.microsoft.com/office/drawing/2014/main" id="{65C47973-9335-447C-AE6F-69351F44102C}"/>
              </a:ext>
            </a:extLst>
          </p:cNvPr>
          <p:cNvCxnSpPr/>
          <p:nvPr/>
        </p:nvCxnSpPr>
        <p:spPr>
          <a:xfrm>
            <a:off x="4417255" y="1392702"/>
            <a:ext cx="0" cy="5020279"/>
          </a:xfrm>
          <a:prstGeom prst="line">
            <a:avLst/>
          </a:prstGeom>
          <a:ln>
            <a:solidFill>
              <a:schemeClr val="accent6">
                <a:lumMod val="5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355901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72;p41">
            <a:extLst>
              <a:ext uri="{FF2B5EF4-FFF2-40B4-BE49-F238E27FC236}">
                <a16:creationId xmlns:a16="http://schemas.microsoft.com/office/drawing/2014/main" id="{1EABCE66-023D-4C26-AAF0-E0946024BF02}"/>
              </a:ext>
            </a:extLst>
          </p:cNvPr>
          <p:cNvSpPr txBox="1">
            <a:spLocks/>
          </p:cNvSpPr>
          <p:nvPr/>
        </p:nvSpPr>
        <p:spPr>
          <a:xfrm>
            <a:off x="-20399" y="1444194"/>
            <a:ext cx="914400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800" b="1" dirty="0">
                <a:solidFill>
                  <a:schemeClr val="accent2">
                    <a:lumMod val="75000"/>
                  </a:schemeClr>
                </a:solidFill>
              </a:rPr>
              <a:t>Habilidades para la Vida (HpV)</a:t>
            </a:r>
          </a:p>
        </p:txBody>
      </p:sp>
      <p:pic>
        <p:nvPicPr>
          <p:cNvPr id="4" name="Imagen 3">
            <a:extLst>
              <a:ext uri="{FF2B5EF4-FFF2-40B4-BE49-F238E27FC236}">
                <a16:creationId xmlns:a16="http://schemas.microsoft.com/office/drawing/2014/main" id="{28EEF3D0-A9FD-4215-BC2F-D6ACAE8EF5FA}"/>
              </a:ext>
            </a:extLst>
          </p:cNvPr>
          <p:cNvPicPr>
            <a:picLocks noChangeAspect="1"/>
          </p:cNvPicPr>
          <p:nvPr/>
        </p:nvPicPr>
        <p:blipFill>
          <a:blip r:embed="rId2"/>
          <a:stretch>
            <a:fillRect/>
          </a:stretch>
        </p:blipFill>
        <p:spPr>
          <a:xfrm>
            <a:off x="1574377" y="3429000"/>
            <a:ext cx="2354485" cy="2041445"/>
          </a:xfrm>
          <a:prstGeom prst="rect">
            <a:avLst/>
          </a:prstGeom>
        </p:spPr>
      </p:pic>
      <p:sp>
        <p:nvSpPr>
          <p:cNvPr id="8" name="Google Shape;244;p41">
            <a:extLst>
              <a:ext uri="{FF2B5EF4-FFF2-40B4-BE49-F238E27FC236}">
                <a16:creationId xmlns:a16="http://schemas.microsoft.com/office/drawing/2014/main" id="{2F72599A-1C4A-44E7-ABC5-F6F88A4D1416}"/>
              </a:ext>
            </a:extLst>
          </p:cNvPr>
          <p:cNvSpPr txBox="1"/>
          <p:nvPr/>
        </p:nvSpPr>
        <p:spPr>
          <a:xfrm>
            <a:off x="1316643" y="2568261"/>
            <a:ext cx="2869951" cy="55664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Sociales o interpersonales       </a:t>
            </a:r>
            <a:endParaRPr sz="2400" b="1" dirty="0">
              <a:solidFill>
                <a:schemeClr val="accent6">
                  <a:lumMod val="50000"/>
                </a:schemeClr>
              </a:solidFill>
              <a:latin typeface="Alice"/>
              <a:ea typeface="Alice"/>
              <a:cs typeface="Alice"/>
              <a:sym typeface="Alice"/>
            </a:endParaRPr>
          </a:p>
        </p:txBody>
      </p:sp>
      <p:sp>
        <p:nvSpPr>
          <p:cNvPr id="11" name="CuadroTexto 10">
            <a:extLst>
              <a:ext uri="{FF2B5EF4-FFF2-40B4-BE49-F238E27FC236}">
                <a16:creationId xmlns:a16="http://schemas.microsoft.com/office/drawing/2014/main" id="{FD23FC1F-F961-4976-96BA-10356D6DDCF3}"/>
              </a:ext>
            </a:extLst>
          </p:cNvPr>
          <p:cNvSpPr txBox="1"/>
          <p:nvPr/>
        </p:nvSpPr>
        <p:spPr>
          <a:xfrm>
            <a:off x="5215140" y="2482407"/>
            <a:ext cx="2451296" cy="2800767"/>
          </a:xfrm>
          <a:prstGeom prst="rect">
            <a:avLst/>
          </a:prstGeom>
          <a:solidFill>
            <a:schemeClr val="accent6">
              <a:lumMod val="50000"/>
            </a:schemeClr>
          </a:solidFill>
        </p:spPr>
        <p:txBody>
          <a:bodyPr wrap="square">
            <a:spAutoFit/>
          </a:bodyPr>
          <a:lstStyle/>
          <a:p>
            <a:pPr algn="ctr"/>
            <a:r>
              <a:rPr lang="es-MX" sz="1600" dirty="0">
                <a:solidFill>
                  <a:schemeClr val="bg1"/>
                </a:solidFill>
              </a:rPr>
              <a:t>Conductas de interacción personal, con habilidades de comunicación, permitiendo expresar y comprender sentimientos de solidaridad, cooperación, motivación en el trabajo de equipo, ejercer un liderazgo exitoso, logrando los objetivos planteados.</a:t>
            </a:r>
            <a:endParaRPr lang="es-CL" sz="1600" dirty="0">
              <a:solidFill>
                <a:schemeClr val="bg1"/>
              </a:solidFill>
            </a:endParaRPr>
          </a:p>
        </p:txBody>
      </p:sp>
    </p:spTree>
    <p:extLst>
      <p:ext uri="{BB962C8B-B14F-4D97-AF65-F5344CB8AC3E}">
        <p14:creationId xmlns:p14="http://schemas.microsoft.com/office/powerpoint/2010/main" val="1027551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pic>
        <p:nvPicPr>
          <p:cNvPr id="4" name="Imagen 3">
            <a:extLst>
              <a:ext uri="{FF2B5EF4-FFF2-40B4-BE49-F238E27FC236}">
                <a16:creationId xmlns:a16="http://schemas.microsoft.com/office/drawing/2014/main" id="{28EEF3D0-A9FD-4215-BC2F-D6ACAE8EF5FA}"/>
              </a:ext>
            </a:extLst>
          </p:cNvPr>
          <p:cNvPicPr>
            <a:picLocks noChangeAspect="1"/>
          </p:cNvPicPr>
          <p:nvPr/>
        </p:nvPicPr>
        <p:blipFill>
          <a:blip r:embed="rId2"/>
          <a:stretch>
            <a:fillRect/>
          </a:stretch>
        </p:blipFill>
        <p:spPr>
          <a:xfrm>
            <a:off x="408421" y="1387555"/>
            <a:ext cx="2354485" cy="2041445"/>
          </a:xfrm>
          <a:prstGeom prst="rect">
            <a:avLst/>
          </a:prstGeom>
        </p:spPr>
      </p:pic>
      <p:sp>
        <p:nvSpPr>
          <p:cNvPr id="8" name="Google Shape;244;p41">
            <a:extLst>
              <a:ext uri="{FF2B5EF4-FFF2-40B4-BE49-F238E27FC236}">
                <a16:creationId xmlns:a16="http://schemas.microsoft.com/office/drawing/2014/main" id="{2F72599A-1C4A-44E7-ABC5-F6F88A4D1416}"/>
              </a:ext>
            </a:extLst>
          </p:cNvPr>
          <p:cNvSpPr txBox="1"/>
          <p:nvPr/>
        </p:nvSpPr>
        <p:spPr>
          <a:xfrm>
            <a:off x="3351105" y="1989590"/>
            <a:ext cx="2253524" cy="556642"/>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Sociales o interpersonales       </a:t>
            </a:r>
            <a:endParaRPr sz="2400" b="1" dirty="0">
              <a:solidFill>
                <a:schemeClr val="accent6">
                  <a:lumMod val="50000"/>
                </a:schemeClr>
              </a:solidFill>
              <a:latin typeface="Alice"/>
              <a:ea typeface="Alice"/>
              <a:cs typeface="Alice"/>
              <a:sym typeface="Alice"/>
            </a:endParaRPr>
          </a:p>
        </p:txBody>
      </p:sp>
      <p:sp>
        <p:nvSpPr>
          <p:cNvPr id="12" name="CuadroTexto 11">
            <a:extLst>
              <a:ext uri="{FF2B5EF4-FFF2-40B4-BE49-F238E27FC236}">
                <a16:creationId xmlns:a16="http://schemas.microsoft.com/office/drawing/2014/main" id="{C04BF180-4016-4331-837D-D80CCB5E666B}"/>
              </a:ext>
            </a:extLst>
          </p:cNvPr>
          <p:cNvSpPr txBox="1"/>
          <p:nvPr/>
        </p:nvSpPr>
        <p:spPr>
          <a:xfrm>
            <a:off x="6037734" y="3772166"/>
            <a:ext cx="2743200" cy="2062103"/>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Relaciones interpersonales</a:t>
            </a:r>
            <a:r>
              <a:rPr lang="es-MX" sz="1400" dirty="0"/>
              <a:t>: </a:t>
            </a:r>
            <a:r>
              <a:rPr lang="es-MX" sz="1400" b="0" dirty="0">
                <a:solidFill>
                  <a:schemeClr val="tx1"/>
                </a:solidFill>
              </a:rPr>
              <a:t>esta destreza ayuda a relacionarse en forma positiva con las personas con las que se interactúa, a tener la habilidad necesaria para iniciar y mantener buenas relaciones amistosas y familiares, y a ser capaces de terminarlas de manera constructiva</a:t>
            </a:r>
          </a:p>
        </p:txBody>
      </p:sp>
      <p:sp>
        <p:nvSpPr>
          <p:cNvPr id="14" name="CuadroTexto 13">
            <a:extLst>
              <a:ext uri="{FF2B5EF4-FFF2-40B4-BE49-F238E27FC236}">
                <a16:creationId xmlns:a16="http://schemas.microsoft.com/office/drawing/2014/main" id="{95E7A1DB-B7B5-479D-9681-012975BFEF17}"/>
              </a:ext>
            </a:extLst>
          </p:cNvPr>
          <p:cNvSpPr txBox="1"/>
          <p:nvPr/>
        </p:nvSpPr>
        <p:spPr>
          <a:xfrm>
            <a:off x="3106267" y="3772166"/>
            <a:ext cx="2743200" cy="2092881"/>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Comunicación asertiva (efectiva): </a:t>
            </a:r>
            <a:r>
              <a:rPr lang="es-MX" sz="1400" b="0" dirty="0">
                <a:solidFill>
                  <a:schemeClr val="tx1"/>
                </a:solidFill>
              </a:rPr>
              <a:t>capacidad de expresarse, tanto verbal como no verbalmente, en forma apropiada a la cultura y las situaciones. Posibilita alcanzar objetivos personales de forma socialmente aceptable y pedir consejo o ayuda en momentos de necesidad </a:t>
            </a:r>
          </a:p>
        </p:txBody>
      </p:sp>
      <p:sp>
        <p:nvSpPr>
          <p:cNvPr id="15" name="CuadroTexto 14">
            <a:extLst>
              <a:ext uri="{FF2B5EF4-FFF2-40B4-BE49-F238E27FC236}">
                <a16:creationId xmlns:a16="http://schemas.microsoft.com/office/drawing/2014/main" id="{13E1F50D-5E48-4C19-A84E-DDE0EB1543CF}"/>
              </a:ext>
            </a:extLst>
          </p:cNvPr>
          <p:cNvSpPr txBox="1"/>
          <p:nvPr/>
        </p:nvSpPr>
        <p:spPr>
          <a:xfrm>
            <a:off x="6284283" y="1356480"/>
            <a:ext cx="2451296" cy="1877437"/>
          </a:xfrm>
          <a:prstGeom prst="rect">
            <a:avLst/>
          </a:prstGeom>
          <a:solidFill>
            <a:schemeClr val="bg1"/>
          </a:solidFill>
          <a:ln>
            <a:solidFill>
              <a:schemeClr val="accent6">
                <a:lumMod val="50000"/>
              </a:schemeClr>
            </a:solidFill>
          </a:ln>
        </p:spPr>
        <p:txBody>
          <a:bodyPr wrap="square">
            <a:spAutoFit/>
          </a:bodyPr>
          <a:lstStyle/>
          <a:p>
            <a:pPr>
              <a:spcBef>
                <a:spcPts val="600"/>
              </a:spcBef>
              <a:spcAft>
                <a:spcPts val="600"/>
              </a:spcAft>
            </a:pPr>
            <a:r>
              <a:rPr lang="es-MX" sz="1600" b="1" dirty="0">
                <a:solidFill>
                  <a:schemeClr val="accent6">
                    <a:lumMod val="50000"/>
                  </a:schemeClr>
                </a:solidFill>
              </a:rPr>
              <a:t>Conocimiento de sí mismo:</a:t>
            </a:r>
            <a:r>
              <a:rPr lang="es-MX" sz="1400" b="1" dirty="0"/>
              <a:t> </a:t>
            </a:r>
            <a:r>
              <a:rPr lang="es-MX" sz="1400" dirty="0"/>
              <a:t>implica reconocer el ser de cada uno, así como su carácter, fortalezas, debilidades, gustos y disgustos. Facilita reconocer los momentos de preocupación o tensión </a:t>
            </a:r>
          </a:p>
        </p:txBody>
      </p:sp>
      <p:sp>
        <p:nvSpPr>
          <p:cNvPr id="16" name="CuadroTexto 15">
            <a:extLst>
              <a:ext uri="{FF2B5EF4-FFF2-40B4-BE49-F238E27FC236}">
                <a16:creationId xmlns:a16="http://schemas.microsoft.com/office/drawing/2014/main" id="{822E4BF4-E240-4C66-B8A7-3E08A592DB6B}"/>
              </a:ext>
            </a:extLst>
          </p:cNvPr>
          <p:cNvSpPr txBox="1"/>
          <p:nvPr/>
        </p:nvSpPr>
        <p:spPr>
          <a:xfrm>
            <a:off x="408421" y="3706761"/>
            <a:ext cx="2451296" cy="2277547"/>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400" b="1"/>
            </a:lvl1pPr>
          </a:lstStyle>
          <a:p>
            <a:r>
              <a:rPr lang="es-MX" sz="1600" dirty="0">
                <a:solidFill>
                  <a:schemeClr val="accent6">
                    <a:lumMod val="50000"/>
                  </a:schemeClr>
                </a:solidFill>
              </a:rPr>
              <a:t>Empatía: </a:t>
            </a:r>
            <a:r>
              <a:rPr lang="es-MX" b="0" dirty="0"/>
              <a:t>capacidad de ponerse en los zapatos del otro e imaginar cómo es la vida para esa persona, incluso en situaciones con las que no se está familiarizado. Ayuda a aceptar las diferencias, a fomentar comportamientos solidarios y de apoyo, y mejora las interacciones sociales </a:t>
            </a:r>
          </a:p>
        </p:txBody>
      </p:sp>
    </p:spTree>
    <p:extLst>
      <p:ext uri="{BB962C8B-B14F-4D97-AF65-F5344CB8AC3E}">
        <p14:creationId xmlns:p14="http://schemas.microsoft.com/office/powerpoint/2010/main" val="2344312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72;p41">
            <a:extLst>
              <a:ext uri="{FF2B5EF4-FFF2-40B4-BE49-F238E27FC236}">
                <a16:creationId xmlns:a16="http://schemas.microsoft.com/office/drawing/2014/main" id="{1EABCE66-023D-4C26-AAF0-E0946024BF02}"/>
              </a:ext>
            </a:extLst>
          </p:cNvPr>
          <p:cNvSpPr txBox="1">
            <a:spLocks/>
          </p:cNvSpPr>
          <p:nvPr/>
        </p:nvSpPr>
        <p:spPr>
          <a:xfrm>
            <a:off x="-20399" y="1553404"/>
            <a:ext cx="914400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800" b="1" dirty="0">
                <a:solidFill>
                  <a:schemeClr val="accent2">
                    <a:lumMod val="75000"/>
                  </a:schemeClr>
                </a:solidFill>
              </a:rPr>
              <a:t>Habilidades para la Vida (HpV)</a:t>
            </a:r>
          </a:p>
        </p:txBody>
      </p:sp>
      <p:pic>
        <p:nvPicPr>
          <p:cNvPr id="5" name="Imagen 4">
            <a:extLst>
              <a:ext uri="{FF2B5EF4-FFF2-40B4-BE49-F238E27FC236}">
                <a16:creationId xmlns:a16="http://schemas.microsoft.com/office/drawing/2014/main" id="{4DCA4839-194D-4569-A11D-E688BEEEA86F}"/>
              </a:ext>
            </a:extLst>
          </p:cNvPr>
          <p:cNvPicPr>
            <a:picLocks noChangeAspect="1"/>
          </p:cNvPicPr>
          <p:nvPr/>
        </p:nvPicPr>
        <p:blipFill>
          <a:blip r:embed="rId2"/>
          <a:stretch>
            <a:fillRect/>
          </a:stretch>
        </p:blipFill>
        <p:spPr>
          <a:xfrm>
            <a:off x="1695919" y="3488276"/>
            <a:ext cx="2112861" cy="1816320"/>
          </a:xfrm>
          <a:prstGeom prst="rect">
            <a:avLst/>
          </a:prstGeom>
        </p:spPr>
      </p:pic>
      <p:sp>
        <p:nvSpPr>
          <p:cNvPr id="9" name="Google Shape;244;p41">
            <a:extLst>
              <a:ext uri="{FF2B5EF4-FFF2-40B4-BE49-F238E27FC236}">
                <a16:creationId xmlns:a16="http://schemas.microsoft.com/office/drawing/2014/main" id="{C54B9783-371C-4848-A837-39B313640E0E}"/>
              </a:ext>
            </a:extLst>
          </p:cNvPr>
          <p:cNvSpPr txBox="1"/>
          <p:nvPr/>
        </p:nvSpPr>
        <p:spPr>
          <a:xfrm>
            <a:off x="1200711" y="2511834"/>
            <a:ext cx="3103276" cy="77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Autonomía o manejo de emociones</a:t>
            </a:r>
            <a:endParaRPr sz="2400" b="1" dirty="0">
              <a:solidFill>
                <a:schemeClr val="accent6">
                  <a:lumMod val="50000"/>
                </a:schemeClr>
              </a:solidFill>
              <a:latin typeface="Alice"/>
              <a:ea typeface="Alice"/>
              <a:cs typeface="Alice"/>
              <a:sym typeface="Alice"/>
            </a:endParaRPr>
          </a:p>
        </p:txBody>
      </p:sp>
      <p:sp>
        <p:nvSpPr>
          <p:cNvPr id="13" name="CuadroTexto 12">
            <a:extLst>
              <a:ext uri="{FF2B5EF4-FFF2-40B4-BE49-F238E27FC236}">
                <a16:creationId xmlns:a16="http://schemas.microsoft.com/office/drawing/2014/main" id="{F9ADAB40-C5DB-45EE-AC7D-A717DF032BB2}"/>
              </a:ext>
            </a:extLst>
          </p:cNvPr>
          <p:cNvSpPr txBox="1"/>
          <p:nvPr/>
        </p:nvSpPr>
        <p:spPr>
          <a:xfrm>
            <a:off x="5139627" y="2503829"/>
            <a:ext cx="2504049" cy="2800767"/>
          </a:xfrm>
          <a:prstGeom prst="rect">
            <a:avLst/>
          </a:prstGeom>
          <a:solidFill>
            <a:schemeClr val="accent6">
              <a:lumMod val="50000"/>
            </a:schemeClr>
          </a:solidFill>
        </p:spPr>
        <p:txBody>
          <a:bodyPr wrap="square">
            <a:spAutoFit/>
          </a:bodyPr>
          <a:lstStyle>
            <a:defPPr>
              <a:defRPr lang="es-ES"/>
            </a:defPPr>
            <a:lvl1pPr algn="ctr">
              <a:defRPr sz="1600">
                <a:solidFill>
                  <a:schemeClr val="bg1"/>
                </a:solidFill>
              </a:defRPr>
            </a:lvl1pPr>
          </a:lstStyle>
          <a:p>
            <a:r>
              <a:rPr lang="es-CL" dirty="0"/>
              <a:t>Relacionada con la maduración emocional y el contexto social, por ello toda reacción emocional genera una determinada conducta de respuesta; están orientadas al control de reacciones como la impulsividad, la tolerancia a la frustración, el control del miedo, la ira</a:t>
            </a:r>
          </a:p>
        </p:txBody>
      </p:sp>
    </p:spTree>
    <p:extLst>
      <p:ext uri="{BB962C8B-B14F-4D97-AF65-F5344CB8AC3E}">
        <p14:creationId xmlns:p14="http://schemas.microsoft.com/office/powerpoint/2010/main" val="1043608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pic>
        <p:nvPicPr>
          <p:cNvPr id="5" name="Imagen 4">
            <a:extLst>
              <a:ext uri="{FF2B5EF4-FFF2-40B4-BE49-F238E27FC236}">
                <a16:creationId xmlns:a16="http://schemas.microsoft.com/office/drawing/2014/main" id="{4DCA4839-194D-4569-A11D-E688BEEEA86F}"/>
              </a:ext>
            </a:extLst>
          </p:cNvPr>
          <p:cNvPicPr>
            <a:picLocks noChangeAspect="1"/>
          </p:cNvPicPr>
          <p:nvPr/>
        </p:nvPicPr>
        <p:blipFill>
          <a:blip r:embed="rId2"/>
          <a:stretch>
            <a:fillRect/>
          </a:stretch>
        </p:blipFill>
        <p:spPr>
          <a:xfrm>
            <a:off x="1476496" y="1612680"/>
            <a:ext cx="2112861" cy="1816320"/>
          </a:xfrm>
          <a:prstGeom prst="rect">
            <a:avLst/>
          </a:prstGeom>
        </p:spPr>
      </p:pic>
      <p:sp>
        <p:nvSpPr>
          <p:cNvPr id="9" name="Google Shape;244;p41">
            <a:extLst>
              <a:ext uri="{FF2B5EF4-FFF2-40B4-BE49-F238E27FC236}">
                <a16:creationId xmlns:a16="http://schemas.microsoft.com/office/drawing/2014/main" id="{C54B9783-371C-4848-A837-39B313640E0E}"/>
              </a:ext>
            </a:extLst>
          </p:cNvPr>
          <p:cNvSpPr txBox="1"/>
          <p:nvPr/>
        </p:nvSpPr>
        <p:spPr>
          <a:xfrm>
            <a:off x="4297168" y="2096703"/>
            <a:ext cx="3370336" cy="77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Autonomía o manejo de emociones</a:t>
            </a:r>
            <a:endParaRPr sz="2400" b="1" dirty="0">
              <a:solidFill>
                <a:schemeClr val="accent6">
                  <a:lumMod val="50000"/>
                </a:schemeClr>
              </a:solidFill>
              <a:latin typeface="Alice"/>
              <a:ea typeface="Alice"/>
              <a:cs typeface="Alice"/>
              <a:sym typeface="Alice"/>
            </a:endParaRPr>
          </a:p>
        </p:txBody>
      </p:sp>
      <p:sp>
        <p:nvSpPr>
          <p:cNvPr id="17" name="CuadroTexto 16">
            <a:extLst>
              <a:ext uri="{FF2B5EF4-FFF2-40B4-BE49-F238E27FC236}">
                <a16:creationId xmlns:a16="http://schemas.microsoft.com/office/drawing/2014/main" id="{B4639866-CDFF-48EF-B3C4-B8B88DCC5C42}"/>
              </a:ext>
            </a:extLst>
          </p:cNvPr>
          <p:cNvSpPr txBox="1"/>
          <p:nvPr/>
        </p:nvSpPr>
        <p:spPr>
          <a:xfrm>
            <a:off x="1441677" y="3984806"/>
            <a:ext cx="2855491" cy="1631216"/>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Manejo de las emociones: </a:t>
            </a:r>
            <a:r>
              <a:rPr lang="es-MX" sz="1400" b="0" dirty="0">
                <a:solidFill>
                  <a:schemeClr val="tx1"/>
                </a:solidFill>
              </a:rPr>
              <a:t>ayuda a reconocer los sentimientos y emociones propios y los de los demás, a ser conscientes de cómo influyen en nuestro comportamiento social, y a responder a ellos en forma apropiada </a:t>
            </a:r>
            <a:endParaRPr lang="es-MX" b="0" dirty="0">
              <a:solidFill>
                <a:schemeClr val="tx1"/>
              </a:solidFill>
            </a:endParaRPr>
          </a:p>
        </p:txBody>
      </p:sp>
      <p:sp>
        <p:nvSpPr>
          <p:cNvPr id="19" name="CuadroTexto 18">
            <a:extLst>
              <a:ext uri="{FF2B5EF4-FFF2-40B4-BE49-F238E27FC236}">
                <a16:creationId xmlns:a16="http://schemas.microsoft.com/office/drawing/2014/main" id="{34E83F2D-6CE9-413B-BE9C-E993ED5BDEF0}"/>
              </a:ext>
            </a:extLst>
          </p:cNvPr>
          <p:cNvSpPr txBox="1"/>
          <p:nvPr/>
        </p:nvSpPr>
        <p:spPr>
          <a:xfrm>
            <a:off x="5704549" y="4032136"/>
            <a:ext cx="1962955" cy="1415772"/>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Manejo del estrés: </a:t>
            </a:r>
            <a:r>
              <a:rPr lang="es-MX" sz="1400" b="0" dirty="0">
                <a:solidFill>
                  <a:schemeClr val="tx1"/>
                </a:solidFill>
              </a:rPr>
              <a:t>facilita reconocer las fuentes de estrés, así como sus efectos en la vida y a efectuar cambios para reducirlas</a:t>
            </a:r>
            <a:endParaRPr lang="es-MX" b="0" dirty="0">
              <a:solidFill>
                <a:schemeClr val="tx1"/>
              </a:solidFill>
            </a:endParaRPr>
          </a:p>
        </p:txBody>
      </p:sp>
    </p:spTree>
    <p:extLst>
      <p:ext uri="{BB962C8B-B14F-4D97-AF65-F5344CB8AC3E}">
        <p14:creationId xmlns:p14="http://schemas.microsoft.com/office/powerpoint/2010/main" val="3684136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72;p41">
            <a:extLst>
              <a:ext uri="{FF2B5EF4-FFF2-40B4-BE49-F238E27FC236}">
                <a16:creationId xmlns:a16="http://schemas.microsoft.com/office/drawing/2014/main" id="{1EABCE66-023D-4C26-AAF0-E0946024BF02}"/>
              </a:ext>
            </a:extLst>
          </p:cNvPr>
          <p:cNvSpPr txBox="1">
            <a:spLocks/>
          </p:cNvSpPr>
          <p:nvPr/>
        </p:nvSpPr>
        <p:spPr>
          <a:xfrm>
            <a:off x="-20399" y="1553404"/>
            <a:ext cx="9144000"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800" b="1" dirty="0">
                <a:solidFill>
                  <a:schemeClr val="accent2">
                    <a:lumMod val="75000"/>
                  </a:schemeClr>
                </a:solidFill>
              </a:rPr>
              <a:t>Habilidades para la Vida (HpV)</a:t>
            </a:r>
          </a:p>
        </p:txBody>
      </p:sp>
      <p:pic>
        <p:nvPicPr>
          <p:cNvPr id="6" name="Imagen 5">
            <a:extLst>
              <a:ext uri="{FF2B5EF4-FFF2-40B4-BE49-F238E27FC236}">
                <a16:creationId xmlns:a16="http://schemas.microsoft.com/office/drawing/2014/main" id="{31023223-3215-4263-8D41-09D4037FEA7B}"/>
              </a:ext>
            </a:extLst>
          </p:cNvPr>
          <p:cNvPicPr>
            <a:picLocks noChangeAspect="1"/>
          </p:cNvPicPr>
          <p:nvPr/>
        </p:nvPicPr>
        <p:blipFill>
          <a:blip r:embed="rId2"/>
          <a:stretch>
            <a:fillRect/>
          </a:stretch>
        </p:blipFill>
        <p:spPr>
          <a:xfrm>
            <a:off x="1929208" y="3319975"/>
            <a:ext cx="2129322" cy="2059315"/>
          </a:xfrm>
          <a:prstGeom prst="rect">
            <a:avLst/>
          </a:prstGeom>
        </p:spPr>
      </p:pic>
      <p:sp>
        <p:nvSpPr>
          <p:cNvPr id="10" name="Google Shape;244;p41">
            <a:extLst>
              <a:ext uri="{FF2B5EF4-FFF2-40B4-BE49-F238E27FC236}">
                <a16:creationId xmlns:a16="http://schemas.microsoft.com/office/drawing/2014/main" id="{1B9A9DF1-D7F5-48D4-8681-2711AD86784D}"/>
              </a:ext>
            </a:extLst>
          </p:cNvPr>
          <p:cNvSpPr txBox="1"/>
          <p:nvPr/>
        </p:nvSpPr>
        <p:spPr>
          <a:xfrm>
            <a:off x="2240679" y="2578523"/>
            <a:ext cx="1497175" cy="46945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Cognitivas</a:t>
            </a:r>
            <a:endParaRPr sz="2400" b="1" dirty="0">
              <a:solidFill>
                <a:schemeClr val="accent6">
                  <a:lumMod val="50000"/>
                </a:schemeClr>
              </a:solidFill>
              <a:latin typeface="Alice"/>
              <a:ea typeface="Alice"/>
              <a:cs typeface="Alice"/>
              <a:sym typeface="Alice"/>
            </a:endParaRPr>
          </a:p>
        </p:txBody>
      </p:sp>
      <p:sp>
        <p:nvSpPr>
          <p:cNvPr id="12" name="CuadroTexto 11">
            <a:extLst>
              <a:ext uri="{FF2B5EF4-FFF2-40B4-BE49-F238E27FC236}">
                <a16:creationId xmlns:a16="http://schemas.microsoft.com/office/drawing/2014/main" id="{CF3EC166-EDBC-410B-95AA-1006CF66C997}"/>
              </a:ext>
            </a:extLst>
          </p:cNvPr>
          <p:cNvSpPr txBox="1"/>
          <p:nvPr/>
        </p:nvSpPr>
        <p:spPr>
          <a:xfrm>
            <a:off x="5085471" y="2578523"/>
            <a:ext cx="2405576" cy="2800767"/>
          </a:xfrm>
          <a:prstGeom prst="rect">
            <a:avLst/>
          </a:prstGeom>
          <a:solidFill>
            <a:schemeClr val="accent6">
              <a:lumMod val="50000"/>
            </a:schemeClr>
          </a:solidFill>
        </p:spPr>
        <p:txBody>
          <a:bodyPr wrap="square">
            <a:spAutoFit/>
          </a:bodyPr>
          <a:lstStyle>
            <a:defPPr>
              <a:defRPr lang="es-ES"/>
            </a:defPPr>
            <a:lvl1pPr algn="ctr">
              <a:defRPr sz="1600">
                <a:solidFill>
                  <a:schemeClr val="bg1"/>
                </a:solidFill>
              </a:defRPr>
            </a:lvl1pPr>
          </a:lstStyle>
          <a:p>
            <a:r>
              <a:rPr lang="es-CL" dirty="0"/>
              <a:t>Relacionadas con las operaciones mentales, tienen como objetivo procesar información, generar o desarrollar nuevas informaciones para afrontar situaciones exitosamente. Éstas son aprendidas y relacionadas con procesos de evolución y desarrollo. </a:t>
            </a:r>
          </a:p>
        </p:txBody>
      </p:sp>
    </p:spTree>
    <p:extLst>
      <p:ext uri="{BB962C8B-B14F-4D97-AF65-F5344CB8AC3E}">
        <p14:creationId xmlns:p14="http://schemas.microsoft.com/office/powerpoint/2010/main" val="3125830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602D1FF-1C44-4794-A9A8-D220DFD61ECF}"/>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pic>
        <p:nvPicPr>
          <p:cNvPr id="6" name="Imagen 5">
            <a:extLst>
              <a:ext uri="{FF2B5EF4-FFF2-40B4-BE49-F238E27FC236}">
                <a16:creationId xmlns:a16="http://schemas.microsoft.com/office/drawing/2014/main" id="{31023223-3215-4263-8D41-09D4037FEA7B}"/>
              </a:ext>
            </a:extLst>
          </p:cNvPr>
          <p:cNvPicPr>
            <a:picLocks noChangeAspect="1"/>
          </p:cNvPicPr>
          <p:nvPr/>
        </p:nvPicPr>
        <p:blipFill>
          <a:blip r:embed="rId2"/>
          <a:stretch>
            <a:fillRect/>
          </a:stretch>
        </p:blipFill>
        <p:spPr>
          <a:xfrm>
            <a:off x="998288" y="1348840"/>
            <a:ext cx="2129322" cy="2059315"/>
          </a:xfrm>
          <a:prstGeom prst="rect">
            <a:avLst/>
          </a:prstGeom>
        </p:spPr>
      </p:pic>
      <p:sp>
        <p:nvSpPr>
          <p:cNvPr id="10" name="Google Shape;244;p41">
            <a:extLst>
              <a:ext uri="{FF2B5EF4-FFF2-40B4-BE49-F238E27FC236}">
                <a16:creationId xmlns:a16="http://schemas.microsoft.com/office/drawing/2014/main" id="{1B9A9DF1-D7F5-48D4-8681-2711AD86784D}"/>
              </a:ext>
            </a:extLst>
          </p:cNvPr>
          <p:cNvSpPr txBox="1"/>
          <p:nvPr/>
        </p:nvSpPr>
        <p:spPr>
          <a:xfrm>
            <a:off x="4804116" y="1909038"/>
            <a:ext cx="1497175" cy="46945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dirty="0">
                <a:solidFill>
                  <a:schemeClr val="accent6">
                    <a:lumMod val="50000"/>
                  </a:schemeClr>
                </a:solidFill>
                <a:latin typeface="Alice"/>
                <a:ea typeface="Alice"/>
                <a:cs typeface="Alice"/>
                <a:sym typeface="Alice"/>
              </a:rPr>
              <a:t>Cognitivas</a:t>
            </a:r>
            <a:endParaRPr sz="2400" b="1" dirty="0">
              <a:solidFill>
                <a:schemeClr val="accent6">
                  <a:lumMod val="50000"/>
                </a:schemeClr>
              </a:solidFill>
              <a:latin typeface="Alice"/>
              <a:ea typeface="Alice"/>
              <a:cs typeface="Alice"/>
              <a:sym typeface="Alice"/>
            </a:endParaRPr>
          </a:p>
        </p:txBody>
      </p:sp>
      <p:sp>
        <p:nvSpPr>
          <p:cNvPr id="8" name="CuadroTexto 7">
            <a:extLst>
              <a:ext uri="{FF2B5EF4-FFF2-40B4-BE49-F238E27FC236}">
                <a16:creationId xmlns:a16="http://schemas.microsoft.com/office/drawing/2014/main" id="{E057FFCE-1B76-40B5-AF4C-A43451FC2724}"/>
              </a:ext>
            </a:extLst>
          </p:cNvPr>
          <p:cNvSpPr txBox="1"/>
          <p:nvPr/>
        </p:nvSpPr>
        <p:spPr>
          <a:xfrm>
            <a:off x="1128438" y="3803206"/>
            <a:ext cx="2965261" cy="1231106"/>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Capacidad para tomar decisiones: </a:t>
            </a:r>
            <a:r>
              <a:rPr lang="es-MX" sz="1400" b="0" dirty="0">
                <a:solidFill>
                  <a:schemeClr val="tx1"/>
                </a:solidFill>
              </a:rPr>
              <a:t>facilita manejar constructivamente las decisiones respecto a la vida propia y la de los demás </a:t>
            </a:r>
            <a:endParaRPr lang="es-MX" b="0" dirty="0">
              <a:solidFill>
                <a:schemeClr val="tx1"/>
              </a:solidFill>
            </a:endParaRPr>
          </a:p>
        </p:txBody>
      </p:sp>
      <p:sp>
        <p:nvSpPr>
          <p:cNvPr id="11" name="CuadroTexto 10">
            <a:extLst>
              <a:ext uri="{FF2B5EF4-FFF2-40B4-BE49-F238E27FC236}">
                <a16:creationId xmlns:a16="http://schemas.microsoft.com/office/drawing/2014/main" id="{47105201-4A37-4327-BFC0-755E95B91D70}"/>
              </a:ext>
            </a:extLst>
          </p:cNvPr>
          <p:cNvSpPr txBox="1"/>
          <p:nvPr/>
        </p:nvSpPr>
        <p:spPr>
          <a:xfrm>
            <a:off x="4804116" y="3319975"/>
            <a:ext cx="3481755" cy="2092881"/>
          </a:xfrm>
          <a:prstGeom prst="rect">
            <a:avLst/>
          </a:prstGeom>
          <a:solidFill>
            <a:schemeClr val="bg1"/>
          </a:solidFill>
          <a:ln>
            <a:solidFill>
              <a:schemeClr val="accent6">
                <a:lumMod val="50000"/>
              </a:schemeClr>
            </a:solidFill>
          </a:ln>
        </p:spPr>
        <p:txBody>
          <a:bodyPr wrap="square">
            <a:spAutoFit/>
          </a:bodyPr>
          <a:lstStyle>
            <a:defPPr>
              <a:defRPr lang="es-ES"/>
            </a:defPPr>
            <a:lvl1pPr>
              <a:spcBef>
                <a:spcPts val="600"/>
              </a:spcBef>
              <a:spcAft>
                <a:spcPts val="600"/>
              </a:spcAft>
              <a:defRPr sz="1600" b="1">
                <a:solidFill>
                  <a:schemeClr val="accent6">
                    <a:lumMod val="50000"/>
                  </a:schemeClr>
                </a:solidFill>
              </a:defRPr>
            </a:lvl1pPr>
          </a:lstStyle>
          <a:p>
            <a:r>
              <a:rPr lang="es-MX" dirty="0"/>
              <a:t>Capacidad para resolver problemas y conflictos: </a:t>
            </a:r>
            <a:r>
              <a:rPr lang="es-MX" sz="1400" b="0" dirty="0">
                <a:solidFill>
                  <a:schemeClr val="tx1"/>
                </a:solidFill>
              </a:rPr>
              <a:t>permite afrontar de forma constructiva los problemas en la vida, evitando malestares físicos, mentales y problemas psicosociales adicionales (alcoholismo, consumo de sustancias psicoactivas). Otro aspecto se relaciona con la solución constructiva, creativa y pacífica de los pequeños y grandes conflictos cotidianos </a:t>
            </a:r>
            <a:endParaRPr lang="es-CL" b="0" dirty="0">
              <a:solidFill>
                <a:schemeClr val="tx1"/>
              </a:solidFill>
            </a:endParaRPr>
          </a:p>
        </p:txBody>
      </p:sp>
    </p:spTree>
    <p:extLst>
      <p:ext uri="{BB962C8B-B14F-4D97-AF65-F5344CB8AC3E}">
        <p14:creationId xmlns:p14="http://schemas.microsoft.com/office/powerpoint/2010/main" val="3248853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D7C07C2B-C5C6-40AD-B209-F77F4E5BD495}"/>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27;p39">
            <a:extLst>
              <a:ext uri="{FF2B5EF4-FFF2-40B4-BE49-F238E27FC236}">
                <a16:creationId xmlns:a16="http://schemas.microsoft.com/office/drawing/2014/main" id="{8AD15FBC-1585-48A4-8F70-2657F2A55E99}"/>
              </a:ext>
            </a:extLst>
          </p:cNvPr>
          <p:cNvSpPr txBox="1">
            <a:spLocks/>
          </p:cNvSpPr>
          <p:nvPr/>
        </p:nvSpPr>
        <p:spPr>
          <a:xfrm>
            <a:off x="0" y="1827941"/>
            <a:ext cx="914400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300"/>
              <a:buFont typeface="Alice"/>
              <a:buNone/>
              <a:defRPr sz="40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algn="ctr"/>
            <a:r>
              <a:rPr lang="es-CL" sz="2800" b="1" dirty="0">
                <a:solidFill>
                  <a:schemeClr val="accent2">
                    <a:lumMod val="75000"/>
                  </a:schemeClr>
                </a:solidFill>
              </a:rPr>
              <a:t>¿Qué se espera del programa?</a:t>
            </a:r>
          </a:p>
        </p:txBody>
      </p:sp>
      <p:sp>
        <p:nvSpPr>
          <p:cNvPr id="7" name="CuadroTexto 6">
            <a:extLst>
              <a:ext uri="{FF2B5EF4-FFF2-40B4-BE49-F238E27FC236}">
                <a16:creationId xmlns:a16="http://schemas.microsoft.com/office/drawing/2014/main" id="{AC20A1A1-D02C-4061-A2AA-61969F989EA6}"/>
              </a:ext>
            </a:extLst>
          </p:cNvPr>
          <p:cNvSpPr txBox="1"/>
          <p:nvPr/>
        </p:nvSpPr>
        <p:spPr>
          <a:xfrm>
            <a:off x="724486" y="2691100"/>
            <a:ext cx="7695027" cy="2000548"/>
          </a:xfrm>
          <a:prstGeom prst="rect">
            <a:avLst/>
          </a:prstGeom>
          <a:noFill/>
        </p:spPr>
        <p:txBody>
          <a:bodyPr wrap="square">
            <a:spAutoFit/>
          </a:bodyPr>
          <a:lstStyle/>
          <a:p>
            <a:pPr marL="0" indent="0" algn="ctr">
              <a:spcBef>
                <a:spcPts val="0"/>
              </a:spcBef>
              <a:buFont typeface="Arial"/>
              <a:buNone/>
            </a:pPr>
            <a:r>
              <a:rPr lang="es-MX" sz="2400" b="1" dirty="0">
                <a:solidFill>
                  <a:schemeClr val="accent2">
                    <a:lumMod val="75000"/>
                  </a:schemeClr>
                </a:solidFill>
              </a:rPr>
              <a:t>Desarrollo</a:t>
            </a:r>
            <a:r>
              <a:rPr lang="es-MX" sz="2400" dirty="0"/>
              <a:t> de HpV: cuando existe aprendizaje de comportamientos acordes a las HpV y estos se incorporen a las dinámicas cotidianas de los hogares.  </a:t>
            </a:r>
          </a:p>
          <a:p>
            <a:pPr marL="0" indent="0" algn="ctr">
              <a:spcBef>
                <a:spcPts val="0"/>
              </a:spcBef>
              <a:buFont typeface="Arial"/>
              <a:buNone/>
            </a:pPr>
            <a:endParaRPr lang="es-MX" sz="2400" dirty="0"/>
          </a:p>
          <a:p>
            <a:pPr marL="0" indent="0" algn="ctr">
              <a:spcBef>
                <a:spcPts val="0"/>
              </a:spcBef>
              <a:buFont typeface="Arial"/>
              <a:buNone/>
            </a:pPr>
            <a:r>
              <a:rPr lang="es-MX" sz="1400" b="1" dirty="0">
                <a:solidFill>
                  <a:schemeClr val="accent2">
                    <a:lumMod val="75000"/>
                  </a:schemeClr>
                </a:solidFill>
              </a:rPr>
              <a:t>No desarrollo </a:t>
            </a:r>
            <a:r>
              <a:rPr lang="es-MX" sz="1400" dirty="0"/>
              <a:t>de HpV: un hogar no logra generar cambios en sus comportamientos durante la intervención.</a:t>
            </a:r>
          </a:p>
        </p:txBody>
      </p:sp>
      <p:sp>
        <p:nvSpPr>
          <p:cNvPr id="8" name="CuadroTexto 7">
            <a:extLst>
              <a:ext uri="{FF2B5EF4-FFF2-40B4-BE49-F238E27FC236}">
                <a16:creationId xmlns:a16="http://schemas.microsoft.com/office/drawing/2014/main" id="{2F5FBBB7-4FAC-4777-9A76-B181288C9E93}"/>
              </a:ext>
            </a:extLst>
          </p:cNvPr>
          <p:cNvSpPr txBox="1"/>
          <p:nvPr/>
        </p:nvSpPr>
        <p:spPr>
          <a:xfrm>
            <a:off x="96253" y="5093521"/>
            <a:ext cx="8951494" cy="646331"/>
          </a:xfrm>
          <a:prstGeom prst="rect">
            <a:avLst/>
          </a:prstGeom>
          <a:solidFill>
            <a:schemeClr val="accent2"/>
          </a:solidFill>
        </p:spPr>
        <p:txBody>
          <a:bodyPr wrap="square">
            <a:spAutoFit/>
          </a:bodyPr>
          <a:lstStyle/>
          <a:p>
            <a:pPr algn="ctr"/>
            <a:r>
              <a:rPr lang="es-CL" b="1" dirty="0">
                <a:solidFill>
                  <a:schemeClr val="bg1"/>
                </a:solidFill>
                <a:latin typeface="Work Sans"/>
                <a:sym typeface="Work Sans"/>
              </a:rPr>
              <a:t>La estrategia por medio del cual se desarrollarán estas HpV </a:t>
            </a:r>
          </a:p>
          <a:p>
            <a:pPr algn="ctr"/>
            <a:r>
              <a:rPr lang="es-CL" b="1" dirty="0">
                <a:solidFill>
                  <a:schemeClr val="bg1"/>
                </a:solidFill>
                <a:latin typeface="Work Sans"/>
                <a:sym typeface="Work Sans"/>
              </a:rPr>
              <a:t>es el diseño y ejecución de planes de trabajo + la línea formativa</a:t>
            </a:r>
          </a:p>
        </p:txBody>
      </p:sp>
    </p:spTree>
    <p:extLst>
      <p:ext uri="{BB962C8B-B14F-4D97-AF65-F5344CB8AC3E}">
        <p14:creationId xmlns:p14="http://schemas.microsoft.com/office/powerpoint/2010/main" val="1091476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9"/>
          <p:cNvSpPr>
            <a:spLocks noGrp="1"/>
          </p:cNvSpPr>
          <p:nvPr/>
        </p:nvSpPr>
        <p:spPr>
          <a:xfrm>
            <a:off x="576077" y="3960055"/>
            <a:ext cx="7941733" cy="489376"/>
          </a:xfrm>
          <a:prstGeom prst="rect">
            <a:avLst/>
          </a:prstGeom>
        </p:spPr>
        <p:txBody>
          <a:bodyPr vert="horz"/>
          <a:lstStyle>
            <a:lvl1pPr marL="0" indent="0" algn="l" defTabSz="457200" rtl="0" eaLnBrk="1" latinLnBrk="0" hangingPunct="1">
              <a:spcBef>
                <a:spcPct val="20000"/>
              </a:spcBef>
              <a:buFont typeface="Arial"/>
              <a:buNone/>
              <a:defRPr sz="2800" b="1"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dirty="0">
                <a:solidFill>
                  <a:schemeClr val="tx1">
                    <a:lumMod val="75000"/>
                    <a:lumOff val="25000"/>
                  </a:schemeClr>
                </a:solidFill>
              </a:rPr>
              <a:t>AÑO 2022</a:t>
            </a:r>
            <a:endParaRPr lang="en-US" kern="1200" dirty="0">
              <a:solidFill>
                <a:schemeClr val="tx1">
                  <a:lumMod val="75000"/>
                  <a:lumOff val="25000"/>
                </a:schemeClr>
              </a:solidFill>
            </a:endParaRPr>
          </a:p>
        </p:txBody>
      </p:sp>
      <p:sp>
        <p:nvSpPr>
          <p:cNvPr id="5" name="Content Placeholder 10"/>
          <p:cNvSpPr>
            <a:spLocks noGrp="1"/>
          </p:cNvSpPr>
          <p:nvPr/>
        </p:nvSpPr>
        <p:spPr>
          <a:xfrm>
            <a:off x="601133" y="4528376"/>
            <a:ext cx="7941733" cy="1027545"/>
          </a:xfrm>
          <a:prstGeom prst="rect">
            <a:avLst/>
          </a:prstGeom>
        </p:spPr>
        <p:txBody>
          <a:bodyPr vert="horz"/>
          <a:lstStyle>
            <a:lvl1pPr marL="0" indent="0" algn="l" defTabSz="457200" rtl="0" eaLnBrk="1" latinLnBrk="0" hangingPunct="1">
              <a:spcBef>
                <a:spcPct val="20000"/>
              </a:spcBef>
              <a:buFont typeface="Arial"/>
              <a:buNone/>
              <a:defRPr sz="1800" b="0" i="0" kern="1200">
                <a:solidFill>
                  <a:srgbClr val="4F81BD"/>
                </a:solidFill>
                <a:latin typeface="Verdana"/>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kern="1200" dirty="0">
                <a:solidFill>
                  <a:schemeClr val="tx1">
                    <a:lumMod val="50000"/>
                    <a:lumOff val="50000"/>
                  </a:schemeClr>
                </a:solidFill>
              </a:rPr>
              <a:t>VERSIÓN REFORMULADA</a:t>
            </a:r>
          </a:p>
        </p:txBody>
      </p:sp>
      <p:pic>
        <p:nvPicPr>
          <p:cNvPr id="6" name="Imagen 5">
            <a:extLst>
              <a:ext uri="{FF2B5EF4-FFF2-40B4-BE49-F238E27FC236}">
                <a16:creationId xmlns:a16="http://schemas.microsoft.com/office/drawing/2014/main" id="{2DF1B1BE-2A45-4527-8D1C-5D7E6A35E570}"/>
              </a:ext>
            </a:extLst>
          </p:cNvPr>
          <p:cNvPicPr>
            <a:picLocks noChangeAspect="1"/>
          </p:cNvPicPr>
          <p:nvPr/>
        </p:nvPicPr>
        <p:blipFill>
          <a:blip r:embed="rId2"/>
          <a:stretch>
            <a:fillRect/>
          </a:stretch>
        </p:blipFill>
        <p:spPr>
          <a:xfrm>
            <a:off x="3020820" y="2022717"/>
            <a:ext cx="3052245" cy="1955971"/>
          </a:xfrm>
          <a:prstGeom prst="rect">
            <a:avLst/>
          </a:prstGeom>
        </p:spPr>
      </p:pic>
    </p:spTree>
    <p:extLst>
      <p:ext uri="{BB962C8B-B14F-4D97-AF65-F5344CB8AC3E}">
        <p14:creationId xmlns:p14="http://schemas.microsoft.com/office/powerpoint/2010/main" val="1403830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43;p41">
            <a:extLst>
              <a:ext uri="{FF2B5EF4-FFF2-40B4-BE49-F238E27FC236}">
                <a16:creationId xmlns:a16="http://schemas.microsoft.com/office/drawing/2014/main" id="{AC2D62EB-8BA8-44BA-ACD5-1E18A9442931}"/>
              </a:ext>
            </a:extLst>
          </p:cNvPr>
          <p:cNvSpPr/>
          <p:nvPr/>
        </p:nvSpPr>
        <p:spPr>
          <a:xfrm>
            <a:off x="20399" y="2897898"/>
            <a:ext cx="9123601" cy="335425"/>
          </a:xfrm>
          <a:custGeom>
            <a:avLst/>
            <a:gdLst/>
            <a:ahLst/>
            <a:cxnLst/>
            <a:rect l="l" t="t" r="r" b="b"/>
            <a:pathLst>
              <a:path w="385395" h="13417" extrusionOk="0">
                <a:moveTo>
                  <a:pt x="0" y="3470"/>
                </a:moveTo>
                <a:cubicBezTo>
                  <a:pt x="8266" y="5123"/>
                  <a:pt x="25594" y="13968"/>
                  <a:pt x="49598" y="13390"/>
                </a:cubicBezTo>
                <a:cubicBezTo>
                  <a:pt x="73602" y="12812"/>
                  <a:pt x="118298" y="228"/>
                  <a:pt x="144023" y="3"/>
                </a:cubicBezTo>
                <a:cubicBezTo>
                  <a:pt x="169748" y="-222"/>
                  <a:pt x="182767" y="12040"/>
                  <a:pt x="203947" y="12040"/>
                </a:cubicBezTo>
                <a:cubicBezTo>
                  <a:pt x="225127" y="12040"/>
                  <a:pt x="248456" y="-161"/>
                  <a:pt x="271104" y="3"/>
                </a:cubicBezTo>
                <a:cubicBezTo>
                  <a:pt x="293753" y="167"/>
                  <a:pt x="320790" y="11833"/>
                  <a:pt x="339838" y="13023"/>
                </a:cubicBezTo>
                <a:cubicBezTo>
                  <a:pt x="358887" y="14213"/>
                  <a:pt x="377802" y="8124"/>
                  <a:pt x="385395" y="7144"/>
                </a:cubicBezTo>
              </a:path>
            </a:pathLst>
          </a:custGeom>
          <a:noFill/>
          <a:ln w="19050" cap="flat" cmpd="sng">
            <a:solidFill>
              <a:schemeClr val="dk1"/>
            </a:solidFill>
            <a:prstDash val="solid"/>
            <a:round/>
            <a:headEnd type="none" w="med" len="med"/>
            <a:tailEnd type="none" w="med" len="med"/>
          </a:ln>
        </p:spPr>
      </p:sp>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solidFill>
                  <a:schemeClr val="bg1"/>
                </a:solidFill>
              </a:rPr>
              <a:t>ESTRATEGIA de INTERVENCIÓN</a:t>
            </a:r>
          </a:p>
        </p:txBody>
      </p:sp>
      <p:sp>
        <p:nvSpPr>
          <p:cNvPr id="3" name="Google Shape;272;p41">
            <a:extLst>
              <a:ext uri="{FF2B5EF4-FFF2-40B4-BE49-F238E27FC236}">
                <a16:creationId xmlns:a16="http://schemas.microsoft.com/office/drawing/2014/main" id="{8D70E386-BBBD-4A0B-8AAA-0BA97C238602}"/>
              </a:ext>
            </a:extLst>
          </p:cNvPr>
          <p:cNvSpPr txBox="1">
            <a:spLocks/>
          </p:cNvSpPr>
          <p:nvPr/>
        </p:nvSpPr>
        <p:spPr>
          <a:xfrm>
            <a:off x="196949" y="1382907"/>
            <a:ext cx="8713212"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dirty="0">
                <a:solidFill>
                  <a:schemeClr val="accent2">
                    <a:lumMod val="75000"/>
                  </a:schemeClr>
                </a:solidFill>
              </a:rPr>
              <a:t>Componentes del programa</a:t>
            </a:r>
          </a:p>
        </p:txBody>
      </p:sp>
      <p:pic>
        <p:nvPicPr>
          <p:cNvPr id="4" name="Imagen 3">
            <a:extLst>
              <a:ext uri="{FF2B5EF4-FFF2-40B4-BE49-F238E27FC236}">
                <a16:creationId xmlns:a16="http://schemas.microsoft.com/office/drawing/2014/main" id="{20CF518D-9415-46F1-9E81-CD7C1704785B}"/>
              </a:ext>
            </a:extLst>
          </p:cNvPr>
          <p:cNvPicPr>
            <a:picLocks noChangeAspect="1"/>
          </p:cNvPicPr>
          <p:nvPr/>
        </p:nvPicPr>
        <p:blipFill>
          <a:blip r:embed="rId2"/>
          <a:stretch>
            <a:fillRect/>
          </a:stretch>
        </p:blipFill>
        <p:spPr>
          <a:xfrm>
            <a:off x="1330402" y="2259666"/>
            <a:ext cx="2298171" cy="1494927"/>
          </a:xfrm>
          <a:prstGeom prst="rect">
            <a:avLst/>
          </a:prstGeom>
        </p:spPr>
      </p:pic>
      <p:pic>
        <p:nvPicPr>
          <p:cNvPr id="5" name="Imagen 4">
            <a:extLst>
              <a:ext uri="{FF2B5EF4-FFF2-40B4-BE49-F238E27FC236}">
                <a16:creationId xmlns:a16="http://schemas.microsoft.com/office/drawing/2014/main" id="{63A94B44-4285-4B38-B90A-B3A9EA5B206B}"/>
              </a:ext>
            </a:extLst>
          </p:cNvPr>
          <p:cNvPicPr>
            <a:picLocks noChangeAspect="1"/>
          </p:cNvPicPr>
          <p:nvPr/>
        </p:nvPicPr>
        <p:blipFill>
          <a:blip r:embed="rId3"/>
          <a:stretch>
            <a:fillRect/>
          </a:stretch>
        </p:blipFill>
        <p:spPr>
          <a:xfrm>
            <a:off x="5702759" y="2205349"/>
            <a:ext cx="1870109" cy="1828320"/>
          </a:xfrm>
          <a:prstGeom prst="rect">
            <a:avLst/>
          </a:prstGeom>
        </p:spPr>
      </p:pic>
      <p:sp>
        <p:nvSpPr>
          <p:cNvPr id="7" name="Google Shape;552;p52">
            <a:extLst>
              <a:ext uri="{FF2B5EF4-FFF2-40B4-BE49-F238E27FC236}">
                <a16:creationId xmlns:a16="http://schemas.microsoft.com/office/drawing/2014/main" id="{F981002D-58EE-4B9C-A2C4-F914EC892B94}"/>
              </a:ext>
            </a:extLst>
          </p:cNvPr>
          <p:cNvSpPr txBox="1"/>
          <p:nvPr/>
        </p:nvSpPr>
        <p:spPr>
          <a:xfrm>
            <a:off x="1112395" y="4046199"/>
            <a:ext cx="2734183" cy="86138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solidFill>
                  <a:schemeClr val="accent2">
                    <a:lumMod val="75000"/>
                  </a:schemeClr>
                </a:solidFill>
                <a:latin typeface="Alice"/>
                <a:ea typeface="Alice"/>
                <a:cs typeface="Alice"/>
                <a:sym typeface="Alice"/>
              </a:rPr>
              <a:t>Fortalecimiento de planes de trabajo familiar</a:t>
            </a:r>
            <a:endParaRPr sz="1800" dirty="0">
              <a:solidFill>
                <a:schemeClr val="accent2">
                  <a:lumMod val="75000"/>
                </a:schemeClr>
              </a:solidFill>
              <a:latin typeface="Alice"/>
              <a:ea typeface="Alice"/>
              <a:cs typeface="Alice"/>
              <a:sym typeface="Alice"/>
            </a:endParaRPr>
          </a:p>
        </p:txBody>
      </p:sp>
      <p:sp>
        <p:nvSpPr>
          <p:cNvPr id="8" name="Google Shape;552;p52">
            <a:extLst>
              <a:ext uri="{FF2B5EF4-FFF2-40B4-BE49-F238E27FC236}">
                <a16:creationId xmlns:a16="http://schemas.microsoft.com/office/drawing/2014/main" id="{3B57DC23-23F0-4BB5-88E0-7C7EDB872CB5}"/>
              </a:ext>
            </a:extLst>
          </p:cNvPr>
          <p:cNvSpPr txBox="1"/>
          <p:nvPr/>
        </p:nvSpPr>
        <p:spPr>
          <a:xfrm>
            <a:off x="5500468" y="4046199"/>
            <a:ext cx="2531139" cy="86138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solidFill>
                  <a:schemeClr val="accent2">
                    <a:lumMod val="75000"/>
                  </a:schemeClr>
                </a:solidFill>
                <a:latin typeface="Alice"/>
                <a:ea typeface="Alice"/>
                <a:cs typeface="Alice"/>
                <a:sym typeface="Alice"/>
              </a:rPr>
              <a:t>Fortalecimiento de plan de trabajo comunitario</a:t>
            </a:r>
            <a:endParaRPr sz="1800" dirty="0">
              <a:solidFill>
                <a:schemeClr val="accent2">
                  <a:lumMod val="75000"/>
                </a:schemeClr>
              </a:solidFill>
              <a:latin typeface="Alice"/>
              <a:ea typeface="Alice"/>
              <a:cs typeface="Alice"/>
              <a:sym typeface="Alice"/>
            </a:endParaRPr>
          </a:p>
        </p:txBody>
      </p:sp>
      <p:sp>
        <p:nvSpPr>
          <p:cNvPr id="9" name="Google Shape;560;p52">
            <a:extLst>
              <a:ext uri="{FF2B5EF4-FFF2-40B4-BE49-F238E27FC236}">
                <a16:creationId xmlns:a16="http://schemas.microsoft.com/office/drawing/2014/main" id="{989C5A8A-C0CF-4409-9911-F40EA91A0FEB}"/>
              </a:ext>
            </a:extLst>
          </p:cNvPr>
          <p:cNvSpPr txBox="1"/>
          <p:nvPr/>
        </p:nvSpPr>
        <p:spPr>
          <a:xfrm>
            <a:off x="1037548" y="5042852"/>
            <a:ext cx="2883876" cy="405348"/>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bg1"/>
                </a:solidFill>
                <a:latin typeface="Work Sans"/>
                <a:ea typeface="Work Sans"/>
                <a:cs typeface="Work Sans"/>
                <a:sym typeface="Work Sans"/>
              </a:rPr>
              <a:t>10 meses de ejecución</a:t>
            </a:r>
            <a:endParaRPr b="1" dirty="0">
              <a:solidFill>
                <a:schemeClr val="bg1"/>
              </a:solidFill>
              <a:latin typeface="Work Sans"/>
              <a:ea typeface="Work Sans"/>
              <a:cs typeface="Work Sans"/>
              <a:sym typeface="Work Sans"/>
            </a:endParaRPr>
          </a:p>
        </p:txBody>
      </p:sp>
      <p:sp>
        <p:nvSpPr>
          <p:cNvPr id="11" name="Google Shape;560;p52">
            <a:extLst>
              <a:ext uri="{FF2B5EF4-FFF2-40B4-BE49-F238E27FC236}">
                <a16:creationId xmlns:a16="http://schemas.microsoft.com/office/drawing/2014/main" id="{0447EC97-8F9F-4AA2-8157-D5ECD641C32D}"/>
              </a:ext>
            </a:extLst>
          </p:cNvPr>
          <p:cNvSpPr txBox="1"/>
          <p:nvPr/>
        </p:nvSpPr>
        <p:spPr>
          <a:xfrm>
            <a:off x="5324099" y="5042852"/>
            <a:ext cx="2883876" cy="405348"/>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bg1"/>
                </a:solidFill>
                <a:latin typeface="Work Sans"/>
                <a:ea typeface="Work Sans"/>
                <a:cs typeface="Work Sans"/>
                <a:sym typeface="Work Sans"/>
              </a:rPr>
              <a:t>10 meses de ejecución</a:t>
            </a:r>
            <a:endParaRPr b="1" dirty="0">
              <a:solidFill>
                <a:schemeClr val="bg1"/>
              </a:solidFill>
              <a:latin typeface="Work Sans"/>
              <a:ea typeface="Work Sans"/>
              <a:cs typeface="Work Sans"/>
              <a:sym typeface="Work Sans"/>
            </a:endParaRPr>
          </a:p>
        </p:txBody>
      </p:sp>
    </p:spTree>
    <p:extLst>
      <p:ext uri="{BB962C8B-B14F-4D97-AF65-F5344CB8AC3E}">
        <p14:creationId xmlns:p14="http://schemas.microsoft.com/office/powerpoint/2010/main" val="1722647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1" y="1490889"/>
            <a:ext cx="9143999"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Etapas de intervención de ambos componentes</a:t>
            </a:r>
          </a:p>
        </p:txBody>
      </p:sp>
      <p:sp>
        <p:nvSpPr>
          <p:cNvPr id="4" name="Google Shape;289;p43">
            <a:extLst>
              <a:ext uri="{FF2B5EF4-FFF2-40B4-BE49-F238E27FC236}">
                <a16:creationId xmlns:a16="http://schemas.microsoft.com/office/drawing/2014/main" id="{9FD12738-EB41-4698-9122-0D2779311B78}"/>
              </a:ext>
            </a:extLst>
          </p:cNvPr>
          <p:cNvSpPr txBox="1">
            <a:spLocks/>
          </p:cNvSpPr>
          <p:nvPr/>
        </p:nvSpPr>
        <p:spPr>
          <a:xfrm>
            <a:off x="44689" y="2493619"/>
            <a:ext cx="9054622" cy="484800"/>
          </a:xfrm>
          <a:prstGeom prst="rect">
            <a:avLst/>
          </a:pr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2000" b="1" dirty="0">
                <a:solidFill>
                  <a:schemeClr val="bg1"/>
                </a:solidFill>
              </a:rPr>
              <a:t>Línea 1: Diseño de plan de trabajo</a:t>
            </a:r>
          </a:p>
        </p:txBody>
      </p:sp>
      <p:sp>
        <p:nvSpPr>
          <p:cNvPr id="5" name="Google Shape;291;p43">
            <a:extLst>
              <a:ext uri="{FF2B5EF4-FFF2-40B4-BE49-F238E27FC236}">
                <a16:creationId xmlns:a16="http://schemas.microsoft.com/office/drawing/2014/main" id="{C573F6AA-863B-4D08-8F68-F71DF0FFFBA5}"/>
              </a:ext>
            </a:extLst>
          </p:cNvPr>
          <p:cNvSpPr txBox="1">
            <a:spLocks/>
          </p:cNvSpPr>
          <p:nvPr/>
        </p:nvSpPr>
        <p:spPr>
          <a:xfrm>
            <a:off x="815826" y="4636982"/>
            <a:ext cx="2530584" cy="824899"/>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sz="1600" dirty="0"/>
              <a:t>Diagnóstico participativo</a:t>
            </a:r>
          </a:p>
        </p:txBody>
      </p:sp>
      <p:pic>
        <p:nvPicPr>
          <p:cNvPr id="6" name="Imagen 5">
            <a:extLst>
              <a:ext uri="{FF2B5EF4-FFF2-40B4-BE49-F238E27FC236}">
                <a16:creationId xmlns:a16="http://schemas.microsoft.com/office/drawing/2014/main" id="{F0CBF88C-7A4B-485E-A3AD-F6A9F63C54B2}"/>
              </a:ext>
            </a:extLst>
          </p:cNvPr>
          <p:cNvPicPr>
            <a:picLocks noChangeAspect="1"/>
          </p:cNvPicPr>
          <p:nvPr/>
        </p:nvPicPr>
        <p:blipFill>
          <a:blip r:embed="rId2"/>
          <a:stretch>
            <a:fillRect/>
          </a:stretch>
        </p:blipFill>
        <p:spPr>
          <a:xfrm>
            <a:off x="954802" y="3622145"/>
            <a:ext cx="2252632" cy="1014837"/>
          </a:xfrm>
          <a:prstGeom prst="rect">
            <a:avLst/>
          </a:prstGeom>
        </p:spPr>
      </p:pic>
      <p:sp>
        <p:nvSpPr>
          <p:cNvPr id="7" name="Google Shape;291;p43">
            <a:extLst>
              <a:ext uri="{FF2B5EF4-FFF2-40B4-BE49-F238E27FC236}">
                <a16:creationId xmlns:a16="http://schemas.microsoft.com/office/drawing/2014/main" id="{2BB5D72A-235B-4E58-9B3E-3D8E0802985A}"/>
              </a:ext>
            </a:extLst>
          </p:cNvPr>
          <p:cNvSpPr txBox="1">
            <a:spLocks/>
          </p:cNvSpPr>
          <p:nvPr/>
        </p:nvSpPr>
        <p:spPr>
          <a:xfrm>
            <a:off x="3641653" y="4799929"/>
            <a:ext cx="2098005" cy="48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1600" dirty="0"/>
              <a:t>Talleres de formación</a:t>
            </a:r>
          </a:p>
        </p:txBody>
      </p:sp>
      <p:pic>
        <p:nvPicPr>
          <p:cNvPr id="8" name="Imagen 7">
            <a:extLst>
              <a:ext uri="{FF2B5EF4-FFF2-40B4-BE49-F238E27FC236}">
                <a16:creationId xmlns:a16="http://schemas.microsoft.com/office/drawing/2014/main" id="{7F35F9BD-132C-4C3C-81BD-8BB3CFD7089F}"/>
              </a:ext>
            </a:extLst>
          </p:cNvPr>
          <p:cNvPicPr>
            <a:picLocks noChangeAspect="1"/>
          </p:cNvPicPr>
          <p:nvPr/>
        </p:nvPicPr>
        <p:blipFill>
          <a:blip r:embed="rId3"/>
          <a:stretch>
            <a:fillRect/>
          </a:stretch>
        </p:blipFill>
        <p:spPr>
          <a:xfrm>
            <a:off x="3818749" y="3622145"/>
            <a:ext cx="1860693" cy="1034519"/>
          </a:xfrm>
          <a:prstGeom prst="rect">
            <a:avLst/>
          </a:prstGeom>
        </p:spPr>
      </p:pic>
      <p:sp>
        <p:nvSpPr>
          <p:cNvPr id="9" name="Google Shape;291;p43">
            <a:extLst>
              <a:ext uri="{FF2B5EF4-FFF2-40B4-BE49-F238E27FC236}">
                <a16:creationId xmlns:a16="http://schemas.microsoft.com/office/drawing/2014/main" id="{5D8CC290-F3DC-46EE-BE8B-8B42F0409796}"/>
              </a:ext>
            </a:extLst>
          </p:cNvPr>
          <p:cNvSpPr txBox="1">
            <a:spLocks/>
          </p:cNvSpPr>
          <p:nvPr/>
        </p:nvSpPr>
        <p:spPr>
          <a:xfrm>
            <a:off x="6290757" y="4813338"/>
            <a:ext cx="2098005" cy="48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1600" dirty="0"/>
              <a:t>Diseño de plan de trabajo</a:t>
            </a:r>
          </a:p>
        </p:txBody>
      </p:sp>
      <p:pic>
        <p:nvPicPr>
          <p:cNvPr id="10" name="Imagen 9">
            <a:extLst>
              <a:ext uri="{FF2B5EF4-FFF2-40B4-BE49-F238E27FC236}">
                <a16:creationId xmlns:a16="http://schemas.microsoft.com/office/drawing/2014/main" id="{9E10723B-9FD5-4CF4-A13F-2197F99489C2}"/>
              </a:ext>
            </a:extLst>
          </p:cNvPr>
          <p:cNvPicPr>
            <a:picLocks noChangeAspect="1"/>
          </p:cNvPicPr>
          <p:nvPr/>
        </p:nvPicPr>
        <p:blipFill>
          <a:blip r:embed="rId4"/>
          <a:stretch>
            <a:fillRect/>
          </a:stretch>
        </p:blipFill>
        <p:spPr>
          <a:xfrm>
            <a:off x="6290757" y="3622145"/>
            <a:ext cx="2098005" cy="1069254"/>
          </a:xfrm>
          <a:prstGeom prst="rect">
            <a:avLst/>
          </a:prstGeom>
        </p:spPr>
      </p:pic>
    </p:spTree>
    <p:extLst>
      <p:ext uri="{BB962C8B-B14F-4D97-AF65-F5344CB8AC3E}">
        <p14:creationId xmlns:p14="http://schemas.microsoft.com/office/powerpoint/2010/main" val="161215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445019"/>
            <a:ext cx="9144000" cy="522543"/>
          </a:xfrm>
          <a:prstGeom prst="rect">
            <a:avLst/>
          </a:prstGeom>
          <a:solidFill>
            <a:schemeClr val="accent6">
              <a:lumMod val="50000"/>
            </a:schemeClr>
          </a:solidFill>
        </p:spPr>
        <p:txBody>
          <a:bodyPr spcFirstLastPara="1" wrap="square" lIns="91425" tIns="91425" rIns="91425" bIns="91425" anchor="ctr" anchorCtr="0">
            <a:noAutofit/>
          </a:bodyPr>
          <a:lstStyle>
            <a:defPPr>
              <a:defRPr lang="es-ES"/>
            </a:defPPr>
            <a:lvl1pPr algn="ctr">
              <a:spcBef>
                <a:spcPts val="0"/>
              </a:spcBef>
              <a:buNone/>
              <a:defRPr sz="4400" b="1">
                <a:solidFill>
                  <a:schemeClr val="bg1"/>
                </a:solidFill>
                <a:latin typeface="+mj-lt"/>
                <a:ea typeface="+mj-ea"/>
                <a:cs typeface="+mj-cs"/>
              </a:defRPr>
            </a:lvl1pPr>
          </a:lstStyle>
          <a:p>
            <a:r>
              <a:rPr lang="es-CL" dirty="0"/>
              <a:t>ESTRATEGIA de INTERVENCIÓN</a:t>
            </a:r>
          </a:p>
        </p:txBody>
      </p:sp>
      <p:sp>
        <p:nvSpPr>
          <p:cNvPr id="3" name="Google Shape;272;p41">
            <a:extLst>
              <a:ext uri="{FF2B5EF4-FFF2-40B4-BE49-F238E27FC236}">
                <a16:creationId xmlns:a16="http://schemas.microsoft.com/office/drawing/2014/main" id="{88F6A662-C995-4D74-87CF-706750839E77}"/>
              </a:ext>
            </a:extLst>
          </p:cNvPr>
          <p:cNvSpPr txBox="1">
            <a:spLocks/>
          </p:cNvSpPr>
          <p:nvPr/>
        </p:nvSpPr>
        <p:spPr>
          <a:xfrm>
            <a:off x="1" y="1490889"/>
            <a:ext cx="9143999" cy="390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r>
              <a:rPr lang="es-CL" sz="2400" b="1" dirty="0">
                <a:solidFill>
                  <a:schemeClr val="accent2">
                    <a:lumMod val="75000"/>
                  </a:schemeClr>
                </a:solidFill>
              </a:rPr>
              <a:t>Etapas de intervención de ambos componentes</a:t>
            </a:r>
          </a:p>
        </p:txBody>
      </p:sp>
      <p:sp>
        <p:nvSpPr>
          <p:cNvPr id="4" name="Google Shape;289;p43">
            <a:extLst>
              <a:ext uri="{FF2B5EF4-FFF2-40B4-BE49-F238E27FC236}">
                <a16:creationId xmlns:a16="http://schemas.microsoft.com/office/drawing/2014/main" id="{9FD12738-EB41-4698-9122-0D2779311B78}"/>
              </a:ext>
            </a:extLst>
          </p:cNvPr>
          <p:cNvSpPr txBox="1">
            <a:spLocks/>
          </p:cNvSpPr>
          <p:nvPr/>
        </p:nvSpPr>
        <p:spPr>
          <a:xfrm>
            <a:off x="44689" y="2493619"/>
            <a:ext cx="9054622" cy="484800"/>
          </a:xfrm>
          <a:prstGeom prst="rect">
            <a:avLst/>
          </a:pr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2000" b="1">
                <a:solidFill>
                  <a:schemeClr val="bg1"/>
                </a:solidFill>
              </a:rPr>
              <a:t>Línea 2: </a:t>
            </a:r>
            <a:r>
              <a:rPr lang="es-MX" sz="2000" b="1" dirty="0">
                <a:solidFill>
                  <a:schemeClr val="bg1"/>
                </a:solidFill>
              </a:rPr>
              <a:t>Acompañamiento a la implementación del </a:t>
            </a:r>
            <a:r>
              <a:rPr lang="es-MX" sz="2000" b="1" dirty="0" err="1">
                <a:solidFill>
                  <a:schemeClr val="bg1"/>
                </a:solidFill>
              </a:rPr>
              <a:t>PdT</a:t>
            </a:r>
            <a:endParaRPr lang="es-CL" sz="2000" b="1" dirty="0">
              <a:solidFill>
                <a:schemeClr val="bg1"/>
              </a:solidFill>
            </a:endParaRPr>
          </a:p>
        </p:txBody>
      </p:sp>
      <p:sp>
        <p:nvSpPr>
          <p:cNvPr id="7" name="Google Shape;291;p43">
            <a:extLst>
              <a:ext uri="{FF2B5EF4-FFF2-40B4-BE49-F238E27FC236}">
                <a16:creationId xmlns:a16="http://schemas.microsoft.com/office/drawing/2014/main" id="{2BB5D72A-235B-4E58-9B3E-3D8E0802985A}"/>
              </a:ext>
            </a:extLst>
          </p:cNvPr>
          <p:cNvSpPr txBox="1">
            <a:spLocks/>
          </p:cNvSpPr>
          <p:nvPr/>
        </p:nvSpPr>
        <p:spPr>
          <a:xfrm>
            <a:off x="5965787" y="4832504"/>
            <a:ext cx="2098005" cy="48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1600" dirty="0"/>
              <a:t>Talleres de formación</a:t>
            </a:r>
          </a:p>
        </p:txBody>
      </p:sp>
      <p:pic>
        <p:nvPicPr>
          <p:cNvPr id="8" name="Imagen 7">
            <a:extLst>
              <a:ext uri="{FF2B5EF4-FFF2-40B4-BE49-F238E27FC236}">
                <a16:creationId xmlns:a16="http://schemas.microsoft.com/office/drawing/2014/main" id="{7F35F9BD-132C-4C3C-81BD-8BB3CFD7089F}"/>
              </a:ext>
            </a:extLst>
          </p:cNvPr>
          <p:cNvPicPr>
            <a:picLocks noChangeAspect="1"/>
          </p:cNvPicPr>
          <p:nvPr/>
        </p:nvPicPr>
        <p:blipFill>
          <a:blip r:embed="rId2"/>
          <a:stretch>
            <a:fillRect/>
          </a:stretch>
        </p:blipFill>
        <p:spPr>
          <a:xfrm>
            <a:off x="6142883" y="3622145"/>
            <a:ext cx="1860693" cy="1034519"/>
          </a:xfrm>
          <a:prstGeom prst="rect">
            <a:avLst/>
          </a:prstGeom>
        </p:spPr>
      </p:pic>
      <p:sp>
        <p:nvSpPr>
          <p:cNvPr id="11" name="Google Shape;291;p43">
            <a:extLst>
              <a:ext uri="{FF2B5EF4-FFF2-40B4-BE49-F238E27FC236}">
                <a16:creationId xmlns:a16="http://schemas.microsoft.com/office/drawing/2014/main" id="{75CEE147-9D02-438A-8577-8F46D4605716}"/>
              </a:ext>
            </a:extLst>
          </p:cNvPr>
          <p:cNvSpPr txBox="1">
            <a:spLocks/>
          </p:cNvSpPr>
          <p:nvPr/>
        </p:nvSpPr>
        <p:spPr>
          <a:xfrm>
            <a:off x="1106249" y="4762889"/>
            <a:ext cx="1726821" cy="824899"/>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MX" sz="1600" dirty="0"/>
              <a:t>Implementación del Plan de Trabajo (</a:t>
            </a:r>
            <a:r>
              <a:rPr lang="es-MX" sz="1600" dirty="0" err="1"/>
              <a:t>PdT</a:t>
            </a:r>
            <a:r>
              <a:rPr lang="es-MX" sz="1600" dirty="0"/>
              <a:t>)</a:t>
            </a:r>
          </a:p>
        </p:txBody>
      </p:sp>
      <p:pic>
        <p:nvPicPr>
          <p:cNvPr id="12" name="Imagen 11">
            <a:extLst>
              <a:ext uri="{FF2B5EF4-FFF2-40B4-BE49-F238E27FC236}">
                <a16:creationId xmlns:a16="http://schemas.microsoft.com/office/drawing/2014/main" id="{3BA90658-07D4-4AEB-BAA9-FB5E4E91448A}"/>
              </a:ext>
            </a:extLst>
          </p:cNvPr>
          <p:cNvPicPr>
            <a:picLocks noChangeAspect="1"/>
          </p:cNvPicPr>
          <p:nvPr/>
        </p:nvPicPr>
        <p:blipFill>
          <a:blip r:embed="rId3"/>
          <a:stretch>
            <a:fillRect/>
          </a:stretch>
        </p:blipFill>
        <p:spPr>
          <a:xfrm>
            <a:off x="954802" y="3622145"/>
            <a:ext cx="2029716" cy="1080410"/>
          </a:xfrm>
          <a:prstGeom prst="rect">
            <a:avLst/>
          </a:prstGeom>
        </p:spPr>
      </p:pic>
      <p:sp>
        <p:nvSpPr>
          <p:cNvPr id="13" name="Google Shape;291;p43">
            <a:extLst>
              <a:ext uri="{FF2B5EF4-FFF2-40B4-BE49-F238E27FC236}">
                <a16:creationId xmlns:a16="http://schemas.microsoft.com/office/drawing/2014/main" id="{986EB1BA-F7B0-4A3F-B1ED-B00450491B25}"/>
              </a:ext>
            </a:extLst>
          </p:cNvPr>
          <p:cNvSpPr txBox="1">
            <a:spLocks/>
          </p:cNvSpPr>
          <p:nvPr/>
        </p:nvSpPr>
        <p:spPr>
          <a:xfrm>
            <a:off x="3557142" y="4832504"/>
            <a:ext cx="2098005" cy="48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Alice"/>
              <a:buNone/>
              <a:defRPr sz="2500" b="0" i="0" u="none" strike="noStrike" cap="none">
                <a:solidFill>
                  <a:schemeClr val="dk1"/>
                </a:solidFill>
                <a:latin typeface="Alice"/>
                <a:ea typeface="Alice"/>
                <a:cs typeface="Alice"/>
                <a:sym typeface="Alice"/>
              </a:defRPr>
            </a:lvl1pPr>
            <a:lvl2pPr marR="0" lvl="1"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2pPr>
            <a:lvl3pPr marR="0" lvl="2"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3pPr>
            <a:lvl4pPr marR="0" lvl="3"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4pPr>
            <a:lvl5pPr marR="0" lvl="4"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5pPr>
            <a:lvl6pPr marR="0" lvl="5"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6pPr>
            <a:lvl7pPr marR="0" lvl="6"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7pPr>
            <a:lvl8pPr marR="0" lvl="7"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8pPr>
            <a:lvl9pPr marR="0" lvl="8" algn="ctr" rtl="0">
              <a:lnSpc>
                <a:spcPct val="100000"/>
              </a:lnSpc>
              <a:spcBef>
                <a:spcPts val="0"/>
              </a:spcBef>
              <a:spcAft>
                <a:spcPts val="0"/>
              </a:spcAft>
              <a:buClr>
                <a:schemeClr val="dk1"/>
              </a:buClr>
              <a:buSzPts val="2400"/>
              <a:buFont typeface="Alice"/>
              <a:buNone/>
              <a:defRPr sz="2400" b="1" i="0" u="none" strike="noStrike" cap="none">
                <a:solidFill>
                  <a:schemeClr val="dk1"/>
                </a:solidFill>
                <a:latin typeface="Alice"/>
                <a:ea typeface="Alice"/>
                <a:cs typeface="Alice"/>
                <a:sym typeface="Alice"/>
              </a:defRPr>
            </a:lvl9pPr>
          </a:lstStyle>
          <a:p>
            <a:r>
              <a:rPr lang="es-CL" sz="1600" dirty="0"/>
              <a:t>Asesoría y Asistencia Técnica</a:t>
            </a:r>
          </a:p>
        </p:txBody>
      </p:sp>
      <p:pic>
        <p:nvPicPr>
          <p:cNvPr id="14" name="Imagen 13">
            <a:extLst>
              <a:ext uri="{FF2B5EF4-FFF2-40B4-BE49-F238E27FC236}">
                <a16:creationId xmlns:a16="http://schemas.microsoft.com/office/drawing/2014/main" id="{9AE3D431-3F06-4C67-B403-FA03A5B79222}"/>
              </a:ext>
            </a:extLst>
          </p:cNvPr>
          <p:cNvPicPr>
            <a:picLocks noChangeAspect="1"/>
          </p:cNvPicPr>
          <p:nvPr/>
        </p:nvPicPr>
        <p:blipFill>
          <a:blip r:embed="rId4"/>
          <a:stretch>
            <a:fillRect/>
          </a:stretch>
        </p:blipFill>
        <p:spPr>
          <a:xfrm>
            <a:off x="3557142" y="3622145"/>
            <a:ext cx="2029716" cy="1140744"/>
          </a:xfrm>
          <a:prstGeom prst="rect">
            <a:avLst/>
          </a:prstGeom>
        </p:spPr>
      </p:pic>
    </p:spTree>
    <p:extLst>
      <p:ext uri="{BB962C8B-B14F-4D97-AF65-F5344CB8AC3E}">
        <p14:creationId xmlns:p14="http://schemas.microsoft.com/office/powerpoint/2010/main" val="1626853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3AD024BB-DE0B-41B2-A5EE-872257118BE3}"/>
              </a:ext>
            </a:extLst>
          </p:cNvPr>
          <p:cNvSpPr txBox="1">
            <a:spLocks/>
          </p:cNvSpPr>
          <p:nvPr/>
        </p:nvSpPr>
        <p:spPr>
          <a:xfrm>
            <a:off x="0" y="2754159"/>
            <a:ext cx="9144000" cy="522543"/>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¡GRACIAS!</a:t>
            </a:r>
          </a:p>
        </p:txBody>
      </p:sp>
    </p:spTree>
    <p:extLst>
      <p:ext uri="{BB962C8B-B14F-4D97-AF65-F5344CB8AC3E}">
        <p14:creationId xmlns:p14="http://schemas.microsoft.com/office/powerpoint/2010/main" val="17383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1965" y="2653768"/>
            <a:ext cx="1700071" cy="1550464"/>
          </a:xfrm>
          <a:prstGeom prst="rect">
            <a:avLst/>
          </a:prstGeom>
        </p:spPr>
      </p:pic>
    </p:spTree>
    <p:extLst>
      <p:ext uri="{BB962C8B-B14F-4D97-AF65-F5344CB8AC3E}">
        <p14:creationId xmlns:p14="http://schemas.microsoft.com/office/powerpoint/2010/main" val="1919492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A9A8AE6-6648-4404-AA4A-AD447390694F}"/>
              </a:ext>
            </a:extLst>
          </p:cNvPr>
          <p:cNvSpPr txBox="1"/>
          <p:nvPr/>
        </p:nvSpPr>
        <p:spPr>
          <a:xfrm>
            <a:off x="766689" y="2359244"/>
            <a:ext cx="7610622" cy="2554545"/>
          </a:xfrm>
          <a:prstGeom prst="rect">
            <a:avLst/>
          </a:prstGeom>
          <a:noFill/>
          <a:ln>
            <a:solidFill>
              <a:schemeClr val="accent6">
                <a:lumMod val="50000"/>
              </a:schemeClr>
            </a:solidFill>
          </a:ln>
        </p:spPr>
        <p:txBody>
          <a:bodyPr wrap="square">
            <a:spAutoFit/>
          </a:bodyPr>
          <a:lstStyle/>
          <a:p>
            <a:pPr algn="just">
              <a:spcBef>
                <a:spcPts val="600"/>
              </a:spcBef>
              <a:spcAft>
                <a:spcPts val="600"/>
              </a:spcAft>
            </a:pPr>
            <a:r>
              <a:rPr lang="es-MX" sz="2000" dirty="0"/>
              <a:t>La reformulación de esta intervención espera que los </a:t>
            </a:r>
            <a:r>
              <a:rPr lang="es-MX" sz="2000" b="1" dirty="0">
                <a:solidFill>
                  <a:schemeClr val="accent6">
                    <a:lumMod val="50000"/>
                  </a:schemeClr>
                </a:solidFill>
              </a:rPr>
              <a:t>hogares desarrollen y potencien las Habilidades para la Vida (HpV)</a:t>
            </a:r>
            <a:r>
              <a:rPr lang="es-MX" sz="2000" dirty="0"/>
              <a:t> a través del desarrollo de </a:t>
            </a:r>
            <a:r>
              <a:rPr lang="es-MX" sz="2000" b="1" dirty="0">
                <a:solidFill>
                  <a:schemeClr val="accent6">
                    <a:lumMod val="50000"/>
                  </a:schemeClr>
                </a:solidFill>
              </a:rPr>
              <a:t>planes de trabajo</a:t>
            </a:r>
            <a:r>
              <a:rPr lang="es-MX" sz="2000" dirty="0"/>
              <a:t> considerados como un </a:t>
            </a:r>
            <a:r>
              <a:rPr lang="es-MX" sz="2000" u="sng" dirty="0"/>
              <a:t>medio y eje central de la intervención </a:t>
            </a:r>
            <a:r>
              <a:rPr lang="es-MX" sz="2000" dirty="0"/>
              <a:t>y en torno a ellos proveer de todos los otros servicios que les den soporte: diagnosticar para definir los problemas y los objetivos, acompañar la intervención, generar talleres de formación para el desarrollo de capacidades y habilidades para la vida y financiar parte de los planes de trabajo con un fondo de inversión.</a:t>
            </a:r>
          </a:p>
        </p:txBody>
      </p:sp>
      <p:sp>
        <p:nvSpPr>
          <p:cNvPr id="4" name="Google Shape;212;p37">
            <a:extLst>
              <a:ext uri="{FF2B5EF4-FFF2-40B4-BE49-F238E27FC236}">
                <a16:creationId xmlns:a16="http://schemas.microsoft.com/office/drawing/2014/main" id="{7DD15A68-24CF-4B8C-961F-CED53506A9B7}"/>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PRESENTACIÓN</a:t>
            </a:r>
          </a:p>
        </p:txBody>
      </p:sp>
    </p:spTree>
    <p:extLst>
      <p:ext uri="{BB962C8B-B14F-4D97-AF65-F5344CB8AC3E}">
        <p14:creationId xmlns:p14="http://schemas.microsoft.com/office/powerpoint/2010/main" val="2552303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12;p37">
            <a:extLst>
              <a:ext uri="{FF2B5EF4-FFF2-40B4-BE49-F238E27FC236}">
                <a16:creationId xmlns:a16="http://schemas.microsoft.com/office/drawing/2014/main" id="{649BB154-C060-4F73-A7EE-41125615758E}"/>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8" name="Google Shape;197;p37">
            <a:extLst>
              <a:ext uri="{FF2B5EF4-FFF2-40B4-BE49-F238E27FC236}">
                <a16:creationId xmlns:a16="http://schemas.microsoft.com/office/drawing/2014/main" id="{4A6FDF1D-3616-4E28-8E6A-0F4462986151}"/>
              </a:ext>
            </a:extLst>
          </p:cNvPr>
          <p:cNvSpPr/>
          <p:nvPr/>
        </p:nvSpPr>
        <p:spPr>
          <a:xfrm>
            <a:off x="545846" y="2365194"/>
            <a:ext cx="922425" cy="869200"/>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0;p37">
            <a:extLst>
              <a:ext uri="{FF2B5EF4-FFF2-40B4-BE49-F238E27FC236}">
                <a16:creationId xmlns:a16="http://schemas.microsoft.com/office/drawing/2014/main" id="{F5AE5A92-21E1-44BC-8BE7-86C395072FC0}"/>
              </a:ext>
            </a:extLst>
          </p:cNvPr>
          <p:cNvSpPr txBox="1">
            <a:spLocks noGrp="1"/>
          </p:cNvSpPr>
          <p:nvPr>
            <p:ph type="title"/>
          </p:nvPr>
        </p:nvSpPr>
        <p:spPr>
          <a:xfrm>
            <a:off x="1643397" y="2358095"/>
            <a:ext cx="2336400" cy="3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800" dirty="0"/>
              <a:t>Propósito </a:t>
            </a:r>
            <a:endParaRPr sz="2800" dirty="0"/>
          </a:p>
        </p:txBody>
      </p:sp>
      <p:sp>
        <p:nvSpPr>
          <p:cNvPr id="10" name="Google Shape;201;p37">
            <a:extLst>
              <a:ext uri="{FF2B5EF4-FFF2-40B4-BE49-F238E27FC236}">
                <a16:creationId xmlns:a16="http://schemas.microsoft.com/office/drawing/2014/main" id="{78B16EB0-2DA9-4B86-ADDF-67AC30C0DDAD}"/>
              </a:ext>
            </a:extLst>
          </p:cNvPr>
          <p:cNvSpPr txBox="1">
            <a:spLocks/>
          </p:cNvSpPr>
          <p:nvPr/>
        </p:nvSpPr>
        <p:spPr>
          <a:xfrm>
            <a:off x="582835" y="2459094"/>
            <a:ext cx="863400" cy="5934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a:t>01</a:t>
            </a:r>
          </a:p>
        </p:txBody>
      </p:sp>
      <p:sp>
        <p:nvSpPr>
          <p:cNvPr id="11" name="Google Shape;202;p37">
            <a:extLst>
              <a:ext uri="{FF2B5EF4-FFF2-40B4-BE49-F238E27FC236}">
                <a16:creationId xmlns:a16="http://schemas.microsoft.com/office/drawing/2014/main" id="{4018ADB0-974B-440C-9304-152F4B9E34E2}"/>
              </a:ext>
            </a:extLst>
          </p:cNvPr>
          <p:cNvSpPr txBox="1">
            <a:spLocks/>
          </p:cNvSpPr>
          <p:nvPr/>
        </p:nvSpPr>
        <p:spPr>
          <a:xfrm rot="16200000">
            <a:off x="1589917" y="2931034"/>
            <a:ext cx="2259405" cy="2152444"/>
          </a:xfrm>
          <a:prstGeom prst="rect">
            <a:avLst/>
          </a:prstGeom>
        </p:spPr>
        <p:txBody>
          <a:bodyPr spcFirstLastPara="1" vert="eaVert" wrap="square" lIns="91425" tIns="91425" rIns="91425" bIns="91425" rtlCol="0"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s-MX" sz="1600" dirty="0"/>
              <a:t>Desarrollar en los hogares del 60% más vulnerable según RSH, Habilidades para la Vida que les permitan aportar a la superación de su situación de pobreza y vulnerabilidad.</a:t>
            </a:r>
          </a:p>
        </p:txBody>
      </p:sp>
      <p:sp>
        <p:nvSpPr>
          <p:cNvPr id="12" name="Google Shape;199;p37">
            <a:extLst>
              <a:ext uri="{FF2B5EF4-FFF2-40B4-BE49-F238E27FC236}">
                <a16:creationId xmlns:a16="http://schemas.microsoft.com/office/drawing/2014/main" id="{E0579A2B-1828-4B9C-931D-A3D35376CBFA}"/>
              </a:ext>
            </a:extLst>
          </p:cNvPr>
          <p:cNvSpPr/>
          <p:nvPr/>
        </p:nvSpPr>
        <p:spPr>
          <a:xfrm>
            <a:off x="4243543" y="2387962"/>
            <a:ext cx="977565" cy="844662"/>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3;p37">
            <a:extLst>
              <a:ext uri="{FF2B5EF4-FFF2-40B4-BE49-F238E27FC236}">
                <a16:creationId xmlns:a16="http://schemas.microsoft.com/office/drawing/2014/main" id="{E4672563-B8B7-4D49-81F1-529EC403B378}"/>
              </a:ext>
            </a:extLst>
          </p:cNvPr>
          <p:cNvSpPr txBox="1">
            <a:spLocks/>
          </p:cNvSpPr>
          <p:nvPr/>
        </p:nvSpPr>
        <p:spPr>
          <a:xfrm>
            <a:off x="5278619" y="2387962"/>
            <a:ext cx="3088329"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Población potencial</a:t>
            </a:r>
          </a:p>
        </p:txBody>
      </p:sp>
      <p:sp>
        <p:nvSpPr>
          <p:cNvPr id="14" name="Google Shape;204;p37">
            <a:extLst>
              <a:ext uri="{FF2B5EF4-FFF2-40B4-BE49-F238E27FC236}">
                <a16:creationId xmlns:a16="http://schemas.microsoft.com/office/drawing/2014/main" id="{19937F3D-0BC8-4B6C-AC36-367128D7709C}"/>
              </a:ext>
            </a:extLst>
          </p:cNvPr>
          <p:cNvSpPr txBox="1">
            <a:spLocks/>
          </p:cNvSpPr>
          <p:nvPr/>
        </p:nvSpPr>
        <p:spPr>
          <a:xfrm>
            <a:off x="4301054" y="2459286"/>
            <a:ext cx="816600" cy="5934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a:t>02</a:t>
            </a:r>
          </a:p>
        </p:txBody>
      </p:sp>
      <p:sp>
        <p:nvSpPr>
          <p:cNvPr id="15" name="Google Shape;205;p37">
            <a:extLst>
              <a:ext uri="{FF2B5EF4-FFF2-40B4-BE49-F238E27FC236}">
                <a16:creationId xmlns:a16="http://schemas.microsoft.com/office/drawing/2014/main" id="{74B1EB02-632E-4933-9E8C-CB4A9BE2039A}"/>
              </a:ext>
            </a:extLst>
          </p:cNvPr>
          <p:cNvSpPr txBox="1">
            <a:spLocks/>
          </p:cNvSpPr>
          <p:nvPr/>
        </p:nvSpPr>
        <p:spPr>
          <a:xfrm>
            <a:off x="5324562" y="2829855"/>
            <a:ext cx="2748084" cy="2079770"/>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s-MX" sz="1600" dirty="0"/>
              <a:t>Hogares que se encuentran en los 3 tramos de mayor vulnerabilidad del Registro Social de Hogares, es decir hasta un 60% de vulnerabilidad, con niños, niñas y adolescentes hasta 18 años.</a:t>
            </a:r>
          </a:p>
        </p:txBody>
      </p:sp>
    </p:spTree>
    <p:extLst>
      <p:ext uri="{BB962C8B-B14F-4D97-AF65-F5344CB8AC3E}">
        <p14:creationId xmlns:p14="http://schemas.microsoft.com/office/powerpoint/2010/main" val="1148468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12;p37">
            <a:extLst>
              <a:ext uri="{FF2B5EF4-FFF2-40B4-BE49-F238E27FC236}">
                <a16:creationId xmlns:a16="http://schemas.microsoft.com/office/drawing/2014/main" id="{DD6F14D9-04E4-41B3-9D52-4CE110491AAD}"/>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5" name="Google Shape;197;p37">
            <a:extLst>
              <a:ext uri="{FF2B5EF4-FFF2-40B4-BE49-F238E27FC236}">
                <a16:creationId xmlns:a16="http://schemas.microsoft.com/office/drawing/2014/main" id="{58BEC517-0C02-4307-9E24-8A87F138DFE2}"/>
              </a:ext>
            </a:extLst>
          </p:cNvPr>
          <p:cNvSpPr/>
          <p:nvPr/>
        </p:nvSpPr>
        <p:spPr>
          <a:xfrm>
            <a:off x="660703" y="3747813"/>
            <a:ext cx="922425" cy="869200"/>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01;p37">
            <a:extLst>
              <a:ext uri="{FF2B5EF4-FFF2-40B4-BE49-F238E27FC236}">
                <a16:creationId xmlns:a16="http://schemas.microsoft.com/office/drawing/2014/main" id="{9395DE5B-C86D-43C4-8B02-FF652B5D711E}"/>
              </a:ext>
            </a:extLst>
          </p:cNvPr>
          <p:cNvSpPr txBox="1">
            <a:spLocks/>
          </p:cNvSpPr>
          <p:nvPr/>
        </p:nvSpPr>
        <p:spPr>
          <a:xfrm>
            <a:off x="632518" y="3839477"/>
            <a:ext cx="863400" cy="5934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dirty="0"/>
              <a:t>04</a:t>
            </a:r>
          </a:p>
        </p:txBody>
      </p:sp>
      <p:sp>
        <p:nvSpPr>
          <p:cNvPr id="7" name="Google Shape;203;p37">
            <a:extLst>
              <a:ext uri="{FF2B5EF4-FFF2-40B4-BE49-F238E27FC236}">
                <a16:creationId xmlns:a16="http://schemas.microsoft.com/office/drawing/2014/main" id="{268BBC3C-A1AC-4F1F-A7CB-C8819960483D}"/>
              </a:ext>
            </a:extLst>
          </p:cNvPr>
          <p:cNvSpPr txBox="1">
            <a:spLocks/>
          </p:cNvSpPr>
          <p:nvPr/>
        </p:nvSpPr>
        <p:spPr>
          <a:xfrm>
            <a:off x="1641767" y="3680544"/>
            <a:ext cx="5504629"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Problema que busca resolver</a:t>
            </a:r>
          </a:p>
        </p:txBody>
      </p:sp>
      <p:sp>
        <p:nvSpPr>
          <p:cNvPr id="8" name="Google Shape;205;p37">
            <a:extLst>
              <a:ext uri="{FF2B5EF4-FFF2-40B4-BE49-F238E27FC236}">
                <a16:creationId xmlns:a16="http://schemas.microsoft.com/office/drawing/2014/main" id="{16AC7D06-954B-4B1A-A3B7-4E725BA2ED1B}"/>
              </a:ext>
            </a:extLst>
          </p:cNvPr>
          <p:cNvSpPr txBox="1">
            <a:spLocks/>
          </p:cNvSpPr>
          <p:nvPr/>
        </p:nvSpPr>
        <p:spPr>
          <a:xfrm>
            <a:off x="1641767" y="4194523"/>
            <a:ext cx="6492140" cy="667482"/>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s-MX" sz="1600" dirty="0"/>
              <a:t>Hogares de mayor vulnerabilidad (hasta el 60% según RSH) no cuentan con desarrollo de las Habilidades para la Vida que les permitan aportar a la superación de su situación de pobreza y vulnerabilidad.</a:t>
            </a:r>
          </a:p>
        </p:txBody>
      </p:sp>
      <p:sp>
        <p:nvSpPr>
          <p:cNvPr id="9" name="Google Shape;196;p37">
            <a:extLst>
              <a:ext uri="{FF2B5EF4-FFF2-40B4-BE49-F238E27FC236}">
                <a16:creationId xmlns:a16="http://schemas.microsoft.com/office/drawing/2014/main" id="{BD5E48D7-A0D1-4314-A2D0-848478CD2556}"/>
              </a:ext>
            </a:extLst>
          </p:cNvPr>
          <p:cNvSpPr/>
          <p:nvPr/>
        </p:nvSpPr>
        <p:spPr>
          <a:xfrm>
            <a:off x="602957" y="1682565"/>
            <a:ext cx="886950" cy="844675"/>
          </a:xfrm>
          <a:custGeom>
            <a:avLst/>
            <a:gdLst/>
            <a:ahLst/>
            <a:cxnLst/>
            <a:rect l="l" t="t" r="r" b="b"/>
            <a:pathLst>
              <a:path w="35478" h="33787" extrusionOk="0">
                <a:moveTo>
                  <a:pt x="15876" y="1"/>
                </a:moveTo>
                <a:cubicBezTo>
                  <a:pt x="15734" y="1"/>
                  <a:pt x="15600" y="82"/>
                  <a:pt x="15668" y="233"/>
                </a:cubicBezTo>
                <a:cubicBezTo>
                  <a:pt x="15761" y="349"/>
                  <a:pt x="16017" y="564"/>
                  <a:pt x="15867" y="564"/>
                </a:cubicBezTo>
                <a:cubicBezTo>
                  <a:pt x="15811" y="564"/>
                  <a:pt x="15701" y="535"/>
                  <a:pt x="15506" y="461"/>
                </a:cubicBezTo>
                <a:cubicBezTo>
                  <a:pt x="15475" y="451"/>
                  <a:pt x="15446" y="447"/>
                  <a:pt x="15418" y="447"/>
                </a:cubicBezTo>
                <a:cubicBezTo>
                  <a:pt x="15180" y="447"/>
                  <a:pt x="15053" y="763"/>
                  <a:pt x="14888" y="906"/>
                </a:cubicBezTo>
                <a:cubicBezTo>
                  <a:pt x="14592" y="812"/>
                  <a:pt x="14264" y="683"/>
                  <a:pt x="13951" y="683"/>
                </a:cubicBezTo>
                <a:cubicBezTo>
                  <a:pt x="13889" y="683"/>
                  <a:pt x="13828" y="688"/>
                  <a:pt x="13768" y="700"/>
                </a:cubicBezTo>
                <a:cubicBezTo>
                  <a:pt x="13682" y="806"/>
                  <a:pt x="13575" y="834"/>
                  <a:pt x="13461" y="834"/>
                </a:cubicBezTo>
                <a:cubicBezTo>
                  <a:pt x="13322" y="834"/>
                  <a:pt x="13174" y="792"/>
                  <a:pt x="13038" y="792"/>
                </a:cubicBezTo>
                <a:cubicBezTo>
                  <a:pt x="13030" y="792"/>
                  <a:pt x="13021" y="793"/>
                  <a:pt x="13012" y="793"/>
                </a:cubicBezTo>
                <a:cubicBezTo>
                  <a:pt x="13007" y="793"/>
                  <a:pt x="13001" y="793"/>
                  <a:pt x="12996" y="793"/>
                </a:cubicBezTo>
                <a:cubicBezTo>
                  <a:pt x="12739" y="793"/>
                  <a:pt x="12527" y="998"/>
                  <a:pt x="12279" y="998"/>
                </a:cubicBezTo>
                <a:cubicBezTo>
                  <a:pt x="12224" y="998"/>
                  <a:pt x="12168" y="988"/>
                  <a:pt x="12109" y="963"/>
                </a:cubicBezTo>
                <a:cubicBezTo>
                  <a:pt x="12047" y="957"/>
                  <a:pt x="11986" y="954"/>
                  <a:pt x="11925" y="954"/>
                </a:cubicBezTo>
                <a:cubicBezTo>
                  <a:pt x="11333" y="954"/>
                  <a:pt x="10791" y="1233"/>
                  <a:pt x="10208" y="1296"/>
                </a:cubicBezTo>
                <a:cubicBezTo>
                  <a:pt x="10013" y="1433"/>
                  <a:pt x="9752" y="1386"/>
                  <a:pt x="9568" y="1548"/>
                </a:cubicBezTo>
                <a:cubicBezTo>
                  <a:pt x="9224" y="1559"/>
                  <a:pt x="9051" y="1903"/>
                  <a:pt x="8708" y="1949"/>
                </a:cubicBezTo>
                <a:cubicBezTo>
                  <a:pt x="8285" y="2361"/>
                  <a:pt x="7634" y="2315"/>
                  <a:pt x="7153" y="2611"/>
                </a:cubicBezTo>
                <a:cubicBezTo>
                  <a:pt x="6890" y="3048"/>
                  <a:pt x="6351" y="3229"/>
                  <a:pt x="5893" y="3345"/>
                </a:cubicBezTo>
                <a:cubicBezTo>
                  <a:pt x="5939" y="3757"/>
                  <a:pt x="5368" y="3584"/>
                  <a:pt x="5321" y="3927"/>
                </a:cubicBezTo>
                <a:cubicBezTo>
                  <a:pt x="5195" y="4284"/>
                  <a:pt x="4692" y="4202"/>
                  <a:pt x="4475" y="4501"/>
                </a:cubicBezTo>
                <a:cubicBezTo>
                  <a:pt x="4258" y="4902"/>
                  <a:pt x="4017" y="5325"/>
                  <a:pt x="3583" y="5506"/>
                </a:cubicBezTo>
                <a:cubicBezTo>
                  <a:pt x="3124" y="5918"/>
                  <a:pt x="2712" y="6435"/>
                  <a:pt x="2542" y="7031"/>
                </a:cubicBezTo>
                <a:cubicBezTo>
                  <a:pt x="2047" y="7223"/>
                  <a:pt x="2072" y="7797"/>
                  <a:pt x="1751" y="8140"/>
                </a:cubicBezTo>
                <a:cubicBezTo>
                  <a:pt x="1762" y="8437"/>
                  <a:pt x="1317" y="8585"/>
                  <a:pt x="1454" y="8896"/>
                </a:cubicBezTo>
                <a:cubicBezTo>
                  <a:pt x="1523" y="9091"/>
                  <a:pt x="1259" y="9170"/>
                  <a:pt x="1168" y="9308"/>
                </a:cubicBezTo>
                <a:cubicBezTo>
                  <a:pt x="1306" y="9777"/>
                  <a:pt x="1053" y="10211"/>
                  <a:pt x="767" y="10555"/>
                </a:cubicBezTo>
                <a:cubicBezTo>
                  <a:pt x="800" y="10898"/>
                  <a:pt x="468" y="11151"/>
                  <a:pt x="619" y="11494"/>
                </a:cubicBezTo>
                <a:cubicBezTo>
                  <a:pt x="641" y="11824"/>
                  <a:pt x="435" y="12123"/>
                  <a:pt x="344" y="12431"/>
                </a:cubicBezTo>
                <a:cubicBezTo>
                  <a:pt x="493" y="12752"/>
                  <a:pt x="70" y="13049"/>
                  <a:pt x="276" y="13392"/>
                </a:cubicBezTo>
                <a:cubicBezTo>
                  <a:pt x="309" y="13518"/>
                  <a:pt x="446" y="13645"/>
                  <a:pt x="355" y="13782"/>
                </a:cubicBezTo>
                <a:cubicBezTo>
                  <a:pt x="240" y="14158"/>
                  <a:pt x="1" y="14595"/>
                  <a:pt x="171" y="14996"/>
                </a:cubicBezTo>
                <a:cubicBezTo>
                  <a:pt x="424" y="15477"/>
                  <a:pt x="413" y="16059"/>
                  <a:pt x="240" y="16575"/>
                </a:cubicBezTo>
                <a:cubicBezTo>
                  <a:pt x="262" y="16850"/>
                  <a:pt x="526" y="17056"/>
                  <a:pt x="446" y="17375"/>
                </a:cubicBezTo>
                <a:cubicBezTo>
                  <a:pt x="594" y="17696"/>
                  <a:pt x="710" y="18028"/>
                  <a:pt x="572" y="18394"/>
                </a:cubicBezTo>
                <a:cubicBezTo>
                  <a:pt x="446" y="18679"/>
                  <a:pt x="652" y="18874"/>
                  <a:pt x="789" y="19080"/>
                </a:cubicBezTo>
                <a:cubicBezTo>
                  <a:pt x="825" y="19297"/>
                  <a:pt x="847" y="19514"/>
                  <a:pt x="1042" y="19665"/>
                </a:cubicBezTo>
                <a:cubicBezTo>
                  <a:pt x="1328" y="19926"/>
                  <a:pt x="1223" y="20396"/>
                  <a:pt x="1545" y="20649"/>
                </a:cubicBezTo>
                <a:cubicBezTo>
                  <a:pt x="1704" y="20912"/>
                  <a:pt x="1682" y="21278"/>
                  <a:pt x="1957" y="21484"/>
                </a:cubicBezTo>
                <a:cubicBezTo>
                  <a:pt x="2116" y="21931"/>
                  <a:pt x="2300" y="22365"/>
                  <a:pt x="2575" y="22766"/>
                </a:cubicBezTo>
                <a:cubicBezTo>
                  <a:pt x="2838" y="22893"/>
                  <a:pt x="3215" y="22972"/>
                  <a:pt x="3160" y="23338"/>
                </a:cubicBezTo>
                <a:cubicBezTo>
                  <a:pt x="3684" y="23909"/>
                  <a:pt x="4028" y="24747"/>
                  <a:pt x="4852" y="24953"/>
                </a:cubicBezTo>
                <a:cubicBezTo>
                  <a:pt x="4876" y="25145"/>
                  <a:pt x="5000" y="25282"/>
                  <a:pt x="5137" y="25420"/>
                </a:cubicBezTo>
                <a:cubicBezTo>
                  <a:pt x="5047" y="25444"/>
                  <a:pt x="4989" y="25488"/>
                  <a:pt x="4956" y="25582"/>
                </a:cubicBezTo>
                <a:cubicBezTo>
                  <a:pt x="4962" y="25582"/>
                  <a:pt x="4967" y="25581"/>
                  <a:pt x="4973" y="25581"/>
                </a:cubicBezTo>
                <a:cubicBezTo>
                  <a:pt x="5294" y="25581"/>
                  <a:pt x="5450" y="25894"/>
                  <a:pt x="5574" y="26153"/>
                </a:cubicBezTo>
                <a:cubicBezTo>
                  <a:pt x="5711" y="26428"/>
                  <a:pt x="6156" y="26474"/>
                  <a:pt x="6134" y="26818"/>
                </a:cubicBezTo>
                <a:cubicBezTo>
                  <a:pt x="6203" y="26793"/>
                  <a:pt x="6283" y="26771"/>
                  <a:pt x="6362" y="26749"/>
                </a:cubicBezTo>
                <a:lnTo>
                  <a:pt x="6362" y="26749"/>
                </a:lnTo>
                <a:cubicBezTo>
                  <a:pt x="6373" y="27081"/>
                  <a:pt x="6294" y="27493"/>
                  <a:pt x="6706" y="27573"/>
                </a:cubicBezTo>
                <a:cubicBezTo>
                  <a:pt x="6842" y="27496"/>
                  <a:pt x="6932" y="27465"/>
                  <a:pt x="6991" y="27465"/>
                </a:cubicBezTo>
                <a:cubicBezTo>
                  <a:pt x="7219" y="27465"/>
                  <a:pt x="6985" y="27929"/>
                  <a:pt x="7248" y="27929"/>
                </a:cubicBezTo>
                <a:cubicBezTo>
                  <a:pt x="7258" y="27929"/>
                  <a:pt x="7269" y="27929"/>
                  <a:pt x="7280" y="27927"/>
                </a:cubicBezTo>
                <a:cubicBezTo>
                  <a:pt x="7530" y="27996"/>
                  <a:pt x="7428" y="28397"/>
                  <a:pt x="7667" y="28523"/>
                </a:cubicBezTo>
                <a:cubicBezTo>
                  <a:pt x="7804" y="28809"/>
                  <a:pt x="8274" y="28661"/>
                  <a:pt x="8343" y="28990"/>
                </a:cubicBezTo>
                <a:cubicBezTo>
                  <a:pt x="8458" y="29334"/>
                  <a:pt x="8491" y="29724"/>
                  <a:pt x="8766" y="29987"/>
                </a:cubicBezTo>
                <a:cubicBezTo>
                  <a:pt x="9087" y="30158"/>
                  <a:pt x="8939" y="30583"/>
                  <a:pt x="9202" y="30789"/>
                </a:cubicBezTo>
                <a:cubicBezTo>
                  <a:pt x="9265" y="30817"/>
                  <a:pt x="9342" y="30871"/>
                  <a:pt x="9405" y="30871"/>
                </a:cubicBezTo>
                <a:cubicBezTo>
                  <a:pt x="9443" y="30871"/>
                  <a:pt x="9477" y="30850"/>
                  <a:pt x="9499" y="30789"/>
                </a:cubicBezTo>
                <a:cubicBezTo>
                  <a:pt x="9842" y="30331"/>
                  <a:pt x="9246" y="30446"/>
                  <a:pt x="9257" y="30147"/>
                </a:cubicBezTo>
                <a:cubicBezTo>
                  <a:pt x="9235" y="29987"/>
                  <a:pt x="9098" y="29770"/>
                  <a:pt x="9282" y="29666"/>
                </a:cubicBezTo>
                <a:cubicBezTo>
                  <a:pt x="9312" y="29655"/>
                  <a:pt x="9340" y="29651"/>
                  <a:pt x="9366" y="29651"/>
                </a:cubicBezTo>
                <a:cubicBezTo>
                  <a:pt x="9563" y="29651"/>
                  <a:pt x="9682" y="29916"/>
                  <a:pt x="9853" y="29976"/>
                </a:cubicBezTo>
                <a:cubicBezTo>
                  <a:pt x="10197" y="29998"/>
                  <a:pt x="10070" y="30226"/>
                  <a:pt x="10037" y="30388"/>
                </a:cubicBezTo>
                <a:cubicBezTo>
                  <a:pt x="10117" y="30515"/>
                  <a:pt x="10287" y="30468"/>
                  <a:pt x="10414" y="30501"/>
                </a:cubicBezTo>
                <a:cubicBezTo>
                  <a:pt x="10724" y="30732"/>
                  <a:pt x="11249" y="30811"/>
                  <a:pt x="11274" y="31281"/>
                </a:cubicBezTo>
                <a:cubicBezTo>
                  <a:pt x="11279" y="31281"/>
                  <a:pt x="11285" y="31281"/>
                  <a:pt x="11291" y="31281"/>
                </a:cubicBezTo>
                <a:cubicBezTo>
                  <a:pt x="11727" y="31281"/>
                  <a:pt x="12067" y="31694"/>
                  <a:pt x="12499" y="31795"/>
                </a:cubicBezTo>
                <a:cubicBezTo>
                  <a:pt x="12806" y="31841"/>
                  <a:pt x="12979" y="32149"/>
                  <a:pt x="13298" y="32163"/>
                </a:cubicBezTo>
                <a:cubicBezTo>
                  <a:pt x="13623" y="32520"/>
                  <a:pt x="14090" y="32756"/>
                  <a:pt x="14580" y="32756"/>
                </a:cubicBezTo>
                <a:cubicBezTo>
                  <a:pt x="14591" y="32756"/>
                  <a:pt x="14602" y="32756"/>
                  <a:pt x="14614" y="32756"/>
                </a:cubicBezTo>
                <a:cubicBezTo>
                  <a:pt x="14765" y="32893"/>
                  <a:pt x="14982" y="32860"/>
                  <a:pt x="15141" y="32962"/>
                </a:cubicBezTo>
                <a:cubicBezTo>
                  <a:pt x="15289" y="33031"/>
                  <a:pt x="15369" y="33215"/>
                  <a:pt x="15553" y="33215"/>
                </a:cubicBezTo>
                <a:cubicBezTo>
                  <a:pt x="15795" y="33226"/>
                  <a:pt x="15976" y="33443"/>
                  <a:pt x="16207" y="33454"/>
                </a:cubicBezTo>
                <a:cubicBezTo>
                  <a:pt x="16308" y="33305"/>
                  <a:pt x="16399" y="33146"/>
                  <a:pt x="16492" y="32987"/>
                </a:cubicBezTo>
                <a:cubicBezTo>
                  <a:pt x="16627" y="32964"/>
                  <a:pt x="16761" y="32951"/>
                  <a:pt x="16898" y="32951"/>
                </a:cubicBezTo>
                <a:cubicBezTo>
                  <a:pt x="16971" y="32951"/>
                  <a:pt x="17046" y="32954"/>
                  <a:pt x="17121" y="32962"/>
                </a:cubicBezTo>
                <a:cubicBezTo>
                  <a:pt x="17154" y="33099"/>
                  <a:pt x="17086" y="33283"/>
                  <a:pt x="17248" y="33352"/>
                </a:cubicBezTo>
                <a:cubicBezTo>
                  <a:pt x="17624" y="33695"/>
                  <a:pt x="18209" y="33511"/>
                  <a:pt x="18632" y="33786"/>
                </a:cubicBezTo>
                <a:cubicBezTo>
                  <a:pt x="18790" y="33767"/>
                  <a:pt x="18951" y="33762"/>
                  <a:pt x="19113" y="33762"/>
                </a:cubicBezTo>
                <a:cubicBezTo>
                  <a:pt x="19265" y="33762"/>
                  <a:pt x="19418" y="33766"/>
                  <a:pt x="19571" y="33766"/>
                </a:cubicBezTo>
                <a:cubicBezTo>
                  <a:pt x="19632" y="33766"/>
                  <a:pt x="19692" y="33766"/>
                  <a:pt x="19753" y="33764"/>
                </a:cubicBezTo>
                <a:cubicBezTo>
                  <a:pt x="20016" y="33543"/>
                  <a:pt x="20326" y="33513"/>
                  <a:pt x="20645" y="33513"/>
                </a:cubicBezTo>
                <a:cubicBezTo>
                  <a:pt x="20768" y="33513"/>
                  <a:pt x="20892" y="33517"/>
                  <a:pt x="21015" y="33517"/>
                </a:cubicBezTo>
                <a:cubicBezTo>
                  <a:pt x="21185" y="33517"/>
                  <a:pt x="21354" y="33509"/>
                  <a:pt x="21516" y="33467"/>
                </a:cubicBezTo>
                <a:cubicBezTo>
                  <a:pt x="21644" y="33520"/>
                  <a:pt x="21772" y="33539"/>
                  <a:pt x="21900" y="33539"/>
                </a:cubicBezTo>
                <a:cubicBezTo>
                  <a:pt x="22242" y="33539"/>
                  <a:pt x="22583" y="33400"/>
                  <a:pt x="22922" y="33374"/>
                </a:cubicBezTo>
                <a:cubicBezTo>
                  <a:pt x="22985" y="33404"/>
                  <a:pt x="23041" y="33416"/>
                  <a:pt x="23093" y="33416"/>
                </a:cubicBezTo>
                <a:cubicBezTo>
                  <a:pt x="23342" y="33416"/>
                  <a:pt x="23489" y="33135"/>
                  <a:pt x="23748" y="33135"/>
                </a:cubicBezTo>
                <a:cubicBezTo>
                  <a:pt x="23752" y="33135"/>
                  <a:pt x="23756" y="33135"/>
                  <a:pt x="23760" y="33135"/>
                </a:cubicBezTo>
                <a:cubicBezTo>
                  <a:pt x="23801" y="33139"/>
                  <a:pt x="23841" y="33141"/>
                  <a:pt x="23881" y="33141"/>
                </a:cubicBezTo>
                <a:cubicBezTo>
                  <a:pt x="24444" y="33141"/>
                  <a:pt x="24915" y="32776"/>
                  <a:pt x="25408" y="32550"/>
                </a:cubicBezTo>
                <a:cubicBezTo>
                  <a:pt x="25990" y="32058"/>
                  <a:pt x="26872" y="32069"/>
                  <a:pt x="27375" y="31462"/>
                </a:cubicBezTo>
                <a:cubicBezTo>
                  <a:pt x="27393" y="31465"/>
                  <a:pt x="27411" y="31467"/>
                  <a:pt x="27429" y="31467"/>
                </a:cubicBezTo>
                <a:cubicBezTo>
                  <a:pt x="27702" y="31467"/>
                  <a:pt x="27840" y="31142"/>
                  <a:pt x="28119" y="31108"/>
                </a:cubicBezTo>
                <a:cubicBezTo>
                  <a:pt x="28484" y="30949"/>
                  <a:pt x="29001" y="30960"/>
                  <a:pt x="29218" y="30570"/>
                </a:cubicBezTo>
                <a:cubicBezTo>
                  <a:pt x="29435" y="30262"/>
                  <a:pt x="29836" y="30204"/>
                  <a:pt x="30064" y="29919"/>
                </a:cubicBezTo>
                <a:cubicBezTo>
                  <a:pt x="30512" y="29496"/>
                  <a:pt x="31198" y="29358"/>
                  <a:pt x="31575" y="28853"/>
                </a:cubicBezTo>
                <a:cubicBezTo>
                  <a:pt x="31838" y="28705"/>
                  <a:pt x="32022" y="28488"/>
                  <a:pt x="32239" y="28293"/>
                </a:cubicBezTo>
                <a:cubicBezTo>
                  <a:pt x="32572" y="27389"/>
                  <a:pt x="33670" y="26908"/>
                  <a:pt x="33717" y="25867"/>
                </a:cubicBezTo>
                <a:cubicBezTo>
                  <a:pt x="33887" y="25741"/>
                  <a:pt x="34025" y="25582"/>
                  <a:pt x="34151" y="25409"/>
                </a:cubicBezTo>
                <a:cubicBezTo>
                  <a:pt x="34151" y="25329"/>
                  <a:pt x="34093" y="25227"/>
                  <a:pt x="34173" y="25170"/>
                </a:cubicBezTo>
                <a:cubicBezTo>
                  <a:pt x="34483" y="24780"/>
                  <a:pt x="34437" y="24252"/>
                  <a:pt x="34552" y="23796"/>
                </a:cubicBezTo>
                <a:cubicBezTo>
                  <a:pt x="34621" y="23590"/>
                  <a:pt x="34827" y="23464"/>
                  <a:pt x="34906" y="23258"/>
                </a:cubicBezTo>
                <a:cubicBezTo>
                  <a:pt x="34827" y="22330"/>
                  <a:pt x="34917" y="21393"/>
                  <a:pt x="35008" y="20465"/>
                </a:cubicBezTo>
                <a:cubicBezTo>
                  <a:pt x="34722" y="20031"/>
                  <a:pt x="34871" y="19503"/>
                  <a:pt x="34722" y="19023"/>
                </a:cubicBezTo>
                <a:cubicBezTo>
                  <a:pt x="34791" y="18578"/>
                  <a:pt x="34665" y="18155"/>
                  <a:pt x="34541" y="17729"/>
                </a:cubicBezTo>
                <a:cubicBezTo>
                  <a:pt x="34678" y="17306"/>
                  <a:pt x="34585" y="16814"/>
                  <a:pt x="34310" y="16460"/>
                </a:cubicBezTo>
                <a:cubicBezTo>
                  <a:pt x="34071" y="16185"/>
                  <a:pt x="34277" y="15784"/>
                  <a:pt x="34104" y="15499"/>
                </a:cubicBezTo>
                <a:cubicBezTo>
                  <a:pt x="33909" y="15177"/>
                  <a:pt x="34060" y="14776"/>
                  <a:pt x="34036" y="14433"/>
                </a:cubicBezTo>
                <a:cubicBezTo>
                  <a:pt x="34117" y="14375"/>
                  <a:pt x="34200" y="14354"/>
                  <a:pt x="34286" y="14354"/>
                </a:cubicBezTo>
                <a:cubicBezTo>
                  <a:pt x="34382" y="14354"/>
                  <a:pt x="34482" y="14380"/>
                  <a:pt x="34585" y="14411"/>
                </a:cubicBezTo>
                <a:cubicBezTo>
                  <a:pt x="34665" y="14136"/>
                  <a:pt x="34997" y="14079"/>
                  <a:pt x="35066" y="13815"/>
                </a:cubicBezTo>
                <a:cubicBezTo>
                  <a:pt x="35134" y="13507"/>
                  <a:pt x="35478" y="13312"/>
                  <a:pt x="35340" y="12947"/>
                </a:cubicBezTo>
                <a:cubicBezTo>
                  <a:pt x="35239" y="12878"/>
                  <a:pt x="35123" y="12821"/>
                  <a:pt x="35022" y="12752"/>
                </a:cubicBezTo>
                <a:cubicBezTo>
                  <a:pt x="35066" y="12455"/>
                  <a:pt x="35170" y="12065"/>
                  <a:pt x="34964" y="11824"/>
                </a:cubicBezTo>
                <a:cubicBezTo>
                  <a:pt x="35022" y="11631"/>
                  <a:pt x="35170" y="11469"/>
                  <a:pt x="35250" y="11274"/>
                </a:cubicBezTo>
                <a:cubicBezTo>
                  <a:pt x="35134" y="11093"/>
                  <a:pt x="35250" y="10898"/>
                  <a:pt x="35272" y="10703"/>
                </a:cubicBezTo>
                <a:cubicBezTo>
                  <a:pt x="35159" y="10692"/>
                  <a:pt x="35055" y="10692"/>
                  <a:pt x="34939" y="10681"/>
                </a:cubicBezTo>
                <a:cubicBezTo>
                  <a:pt x="35145" y="10233"/>
                  <a:pt x="34483" y="10165"/>
                  <a:pt x="34665" y="9720"/>
                </a:cubicBezTo>
                <a:cubicBezTo>
                  <a:pt x="34467" y="9568"/>
                  <a:pt x="34315" y="9315"/>
                  <a:pt x="34056" y="9315"/>
                </a:cubicBezTo>
                <a:cubicBezTo>
                  <a:pt x="34001" y="9315"/>
                  <a:pt x="33942" y="9326"/>
                  <a:pt x="33876" y="9352"/>
                </a:cubicBezTo>
                <a:cubicBezTo>
                  <a:pt x="33865" y="9159"/>
                  <a:pt x="33797" y="8975"/>
                  <a:pt x="33703" y="8791"/>
                </a:cubicBezTo>
                <a:cubicBezTo>
                  <a:pt x="33786" y="8723"/>
                  <a:pt x="33978" y="8723"/>
                  <a:pt x="33923" y="8563"/>
                </a:cubicBezTo>
                <a:cubicBezTo>
                  <a:pt x="33761" y="8517"/>
                  <a:pt x="33602" y="8368"/>
                  <a:pt x="33659" y="8184"/>
                </a:cubicBezTo>
                <a:cubicBezTo>
                  <a:pt x="33797" y="7841"/>
                  <a:pt x="33349" y="7602"/>
                  <a:pt x="33497" y="7237"/>
                </a:cubicBezTo>
                <a:cubicBezTo>
                  <a:pt x="33338" y="6984"/>
                  <a:pt x="32984" y="7006"/>
                  <a:pt x="32811" y="6767"/>
                </a:cubicBezTo>
                <a:cubicBezTo>
                  <a:pt x="32778" y="6457"/>
                  <a:pt x="32561" y="6182"/>
                  <a:pt x="32286" y="6056"/>
                </a:cubicBezTo>
                <a:cubicBezTo>
                  <a:pt x="32011" y="5954"/>
                  <a:pt x="32011" y="5644"/>
                  <a:pt x="31932" y="5416"/>
                </a:cubicBezTo>
                <a:cubicBezTo>
                  <a:pt x="31759" y="5256"/>
                  <a:pt x="31553" y="5119"/>
                  <a:pt x="31462" y="4888"/>
                </a:cubicBezTo>
                <a:cubicBezTo>
                  <a:pt x="31442" y="4842"/>
                  <a:pt x="31409" y="4824"/>
                  <a:pt x="31371" y="4824"/>
                </a:cubicBezTo>
                <a:cubicBezTo>
                  <a:pt x="31231" y="4824"/>
                  <a:pt x="31027" y="5081"/>
                  <a:pt x="31198" y="5152"/>
                </a:cubicBezTo>
                <a:cubicBezTo>
                  <a:pt x="31531" y="5256"/>
                  <a:pt x="31575" y="5737"/>
                  <a:pt x="31358" y="5965"/>
                </a:cubicBezTo>
                <a:cubicBezTo>
                  <a:pt x="31083" y="5874"/>
                  <a:pt x="30888" y="5622"/>
                  <a:pt x="30707" y="5416"/>
                </a:cubicBezTo>
                <a:lnTo>
                  <a:pt x="30707" y="5416"/>
                </a:lnTo>
                <a:cubicBezTo>
                  <a:pt x="30726" y="5421"/>
                  <a:pt x="30745" y="5423"/>
                  <a:pt x="30763" y="5423"/>
                </a:cubicBezTo>
                <a:cubicBezTo>
                  <a:pt x="30968" y="5423"/>
                  <a:pt x="31131" y="5153"/>
                  <a:pt x="30902" y="5039"/>
                </a:cubicBezTo>
                <a:cubicBezTo>
                  <a:pt x="30865" y="5001"/>
                  <a:pt x="30833" y="4985"/>
                  <a:pt x="30805" y="4985"/>
                </a:cubicBezTo>
                <a:cubicBezTo>
                  <a:pt x="30714" y="4985"/>
                  <a:pt x="30657" y="5143"/>
                  <a:pt x="30613" y="5221"/>
                </a:cubicBezTo>
                <a:cubicBezTo>
                  <a:pt x="30606" y="5221"/>
                  <a:pt x="30600" y="5222"/>
                  <a:pt x="30593" y="5222"/>
                </a:cubicBezTo>
                <a:cubicBezTo>
                  <a:pt x="30373" y="5222"/>
                  <a:pt x="30291" y="4903"/>
                  <a:pt x="30073" y="4903"/>
                </a:cubicBezTo>
                <a:cubicBezTo>
                  <a:pt x="30025" y="4903"/>
                  <a:pt x="29969" y="4918"/>
                  <a:pt x="29905" y="4957"/>
                </a:cubicBezTo>
                <a:cubicBezTo>
                  <a:pt x="29734" y="4718"/>
                  <a:pt x="29652" y="4317"/>
                  <a:pt x="29309" y="4295"/>
                </a:cubicBezTo>
                <a:cubicBezTo>
                  <a:pt x="29196" y="4031"/>
                  <a:pt x="29677" y="4270"/>
                  <a:pt x="29550" y="3985"/>
                </a:cubicBezTo>
                <a:cubicBezTo>
                  <a:pt x="29333" y="3721"/>
                  <a:pt x="29218" y="3265"/>
                  <a:pt x="28828" y="3207"/>
                </a:cubicBezTo>
                <a:cubicBezTo>
                  <a:pt x="28567" y="3117"/>
                  <a:pt x="28372" y="2897"/>
                  <a:pt x="28141" y="2760"/>
                </a:cubicBezTo>
                <a:cubicBezTo>
                  <a:pt x="28083" y="2781"/>
                  <a:pt x="28031" y="2790"/>
                  <a:pt x="27984" y="2790"/>
                </a:cubicBezTo>
                <a:cubicBezTo>
                  <a:pt x="27728" y="2790"/>
                  <a:pt x="27618" y="2518"/>
                  <a:pt x="27386" y="2441"/>
                </a:cubicBezTo>
                <a:cubicBezTo>
                  <a:pt x="27304" y="2462"/>
                  <a:pt x="27223" y="2469"/>
                  <a:pt x="27141" y="2469"/>
                </a:cubicBezTo>
                <a:cubicBezTo>
                  <a:pt x="26971" y="2469"/>
                  <a:pt x="26801" y="2438"/>
                  <a:pt x="26630" y="2438"/>
                </a:cubicBezTo>
                <a:cubicBezTo>
                  <a:pt x="26528" y="2438"/>
                  <a:pt x="26425" y="2449"/>
                  <a:pt x="26323" y="2485"/>
                </a:cubicBezTo>
                <a:cubicBezTo>
                  <a:pt x="25738" y="2337"/>
                  <a:pt x="25304" y="1812"/>
                  <a:pt x="24675" y="1754"/>
                </a:cubicBezTo>
                <a:cubicBezTo>
                  <a:pt x="24480" y="1960"/>
                  <a:pt x="24469" y="2246"/>
                  <a:pt x="24584" y="2499"/>
                </a:cubicBezTo>
                <a:cubicBezTo>
                  <a:pt x="24559" y="2506"/>
                  <a:pt x="24536" y="2509"/>
                  <a:pt x="24513" y="2509"/>
                </a:cubicBezTo>
                <a:cubicBezTo>
                  <a:pt x="24312" y="2509"/>
                  <a:pt x="24218" y="2255"/>
                  <a:pt x="24010" y="2235"/>
                </a:cubicBezTo>
                <a:cubicBezTo>
                  <a:pt x="23771" y="2188"/>
                  <a:pt x="23771" y="1914"/>
                  <a:pt x="23656" y="1754"/>
                </a:cubicBezTo>
                <a:cubicBezTo>
                  <a:pt x="23566" y="1768"/>
                  <a:pt x="23459" y="1819"/>
                  <a:pt x="23362" y="1819"/>
                </a:cubicBezTo>
                <a:cubicBezTo>
                  <a:pt x="23300" y="1819"/>
                  <a:pt x="23242" y="1798"/>
                  <a:pt x="23197" y="1730"/>
                </a:cubicBezTo>
                <a:cubicBezTo>
                  <a:pt x="22936" y="1422"/>
                  <a:pt x="22524" y="1433"/>
                  <a:pt x="22181" y="1263"/>
                </a:cubicBezTo>
                <a:cubicBezTo>
                  <a:pt x="22081" y="1282"/>
                  <a:pt x="22017" y="1411"/>
                  <a:pt x="21913" y="1411"/>
                </a:cubicBezTo>
                <a:cubicBezTo>
                  <a:pt x="21896" y="1411"/>
                  <a:pt x="21878" y="1408"/>
                  <a:pt x="21859" y="1400"/>
                </a:cubicBezTo>
                <a:cubicBezTo>
                  <a:pt x="21505" y="1274"/>
                  <a:pt x="21093" y="1318"/>
                  <a:pt x="20794" y="1068"/>
                </a:cubicBezTo>
                <a:cubicBezTo>
                  <a:pt x="20450" y="862"/>
                  <a:pt x="20063" y="746"/>
                  <a:pt x="19695" y="598"/>
                </a:cubicBezTo>
                <a:cubicBezTo>
                  <a:pt x="19517" y="605"/>
                  <a:pt x="19345" y="646"/>
                  <a:pt x="19171" y="646"/>
                </a:cubicBezTo>
                <a:cubicBezTo>
                  <a:pt x="19076" y="646"/>
                  <a:pt x="18981" y="634"/>
                  <a:pt x="18885" y="598"/>
                </a:cubicBezTo>
                <a:cubicBezTo>
                  <a:pt x="18760" y="945"/>
                  <a:pt x="18433" y="1023"/>
                  <a:pt x="18102" y="1023"/>
                </a:cubicBezTo>
                <a:cubicBezTo>
                  <a:pt x="17974" y="1023"/>
                  <a:pt x="17846" y="1011"/>
                  <a:pt x="17728" y="999"/>
                </a:cubicBezTo>
                <a:cubicBezTo>
                  <a:pt x="17522" y="724"/>
                  <a:pt x="17305" y="472"/>
                  <a:pt x="17110" y="197"/>
                </a:cubicBezTo>
                <a:cubicBezTo>
                  <a:pt x="17074" y="177"/>
                  <a:pt x="17047" y="168"/>
                  <a:pt x="17027" y="168"/>
                </a:cubicBezTo>
                <a:cubicBezTo>
                  <a:pt x="16899" y="168"/>
                  <a:pt x="17030" y="509"/>
                  <a:pt x="16914" y="509"/>
                </a:cubicBezTo>
                <a:cubicBezTo>
                  <a:pt x="16894" y="509"/>
                  <a:pt x="16865" y="498"/>
                  <a:pt x="16825" y="472"/>
                </a:cubicBezTo>
                <a:cubicBezTo>
                  <a:pt x="16594" y="345"/>
                  <a:pt x="16286" y="334"/>
                  <a:pt x="16113" y="117"/>
                </a:cubicBezTo>
                <a:cubicBezTo>
                  <a:pt x="16072" y="38"/>
                  <a:pt x="15973" y="1"/>
                  <a:pt x="15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06;p37">
            <a:extLst>
              <a:ext uri="{FF2B5EF4-FFF2-40B4-BE49-F238E27FC236}">
                <a16:creationId xmlns:a16="http://schemas.microsoft.com/office/drawing/2014/main" id="{D2BFF841-98CD-4A00-86E5-3361A897BAA6}"/>
              </a:ext>
            </a:extLst>
          </p:cNvPr>
          <p:cNvSpPr txBox="1">
            <a:spLocks/>
          </p:cNvSpPr>
          <p:nvPr/>
        </p:nvSpPr>
        <p:spPr>
          <a:xfrm>
            <a:off x="1583128" y="1612902"/>
            <a:ext cx="3541087"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Población objetivo</a:t>
            </a:r>
          </a:p>
        </p:txBody>
      </p:sp>
      <p:sp>
        <p:nvSpPr>
          <p:cNvPr id="11" name="Google Shape;207;p37">
            <a:extLst>
              <a:ext uri="{FF2B5EF4-FFF2-40B4-BE49-F238E27FC236}">
                <a16:creationId xmlns:a16="http://schemas.microsoft.com/office/drawing/2014/main" id="{45A595AA-300B-4342-96D7-6CEFE97629B5}"/>
              </a:ext>
            </a:extLst>
          </p:cNvPr>
          <p:cNvSpPr txBox="1">
            <a:spLocks/>
          </p:cNvSpPr>
          <p:nvPr/>
        </p:nvSpPr>
        <p:spPr>
          <a:xfrm>
            <a:off x="614732" y="1808202"/>
            <a:ext cx="863400" cy="5934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a:t>03</a:t>
            </a:r>
          </a:p>
        </p:txBody>
      </p:sp>
      <p:sp>
        <p:nvSpPr>
          <p:cNvPr id="12" name="Google Shape;208;p37">
            <a:extLst>
              <a:ext uri="{FF2B5EF4-FFF2-40B4-BE49-F238E27FC236}">
                <a16:creationId xmlns:a16="http://schemas.microsoft.com/office/drawing/2014/main" id="{9DDC9935-5B5E-44F6-875C-F0E1F433220D}"/>
              </a:ext>
            </a:extLst>
          </p:cNvPr>
          <p:cNvSpPr txBox="1">
            <a:spLocks/>
          </p:cNvSpPr>
          <p:nvPr/>
        </p:nvSpPr>
        <p:spPr>
          <a:xfrm>
            <a:off x="1641767" y="1948796"/>
            <a:ext cx="6726056" cy="1241191"/>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s-MX" sz="1600" dirty="0"/>
              <a:t>Hogares presentes en el Registro Social de Hogares que se encuentran en los tramos de hasta 60% de vulnerabilidad, con presencia de niños, niñas y adolescentes hasta 18 años. </a:t>
            </a:r>
          </a:p>
        </p:txBody>
      </p:sp>
      <p:sp>
        <p:nvSpPr>
          <p:cNvPr id="13" name="Google Shape;200;p37">
            <a:extLst>
              <a:ext uri="{FF2B5EF4-FFF2-40B4-BE49-F238E27FC236}">
                <a16:creationId xmlns:a16="http://schemas.microsoft.com/office/drawing/2014/main" id="{181C3ACB-D4DD-481C-972E-11C20973CE20}"/>
              </a:ext>
            </a:extLst>
          </p:cNvPr>
          <p:cNvSpPr txBox="1">
            <a:spLocks noGrp="1"/>
          </p:cNvSpPr>
          <p:nvPr>
            <p:ph type="title"/>
          </p:nvPr>
        </p:nvSpPr>
        <p:spPr>
          <a:xfrm>
            <a:off x="73119" y="5532058"/>
            <a:ext cx="8972407" cy="390600"/>
          </a:xfrm>
          <a:prstGeom prst="rect">
            <a:avLst/>
          </a:prstGeom>
          <a:solidFill>
            <a:schemeClr val="accent2"/>
          </a:solidFill>
          <a:ln>
            <a:solidFill>
              <a:schemeClr val="accent2"/>
            </a:solid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bg1"/>
                </a:solidFill>
              </a:rPr>
              <a:t>Unidad de intervención: HOGARES </a:t>
            </a:r>
            <a:endParaRPr sz="2000" b="1" dirty="0">
              <a:solidFill>
                <a:schemeClr val="bg1"/>
              </a:solidFill>
            </a:endParaRPr>
          </a:p>
        </p:txBody>
      </p:sp>
    </p:spTree>
    <p:extLst>
      <p:ext uri="{BB962C8B-B14F-4D97-AF65-F5344CB8AC3E}">
        <p14:creationId xmlns:p14="http://schemas.microsoft.com/office/powerpoint/2010/main" val="305036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594F9BE5-2A98-40D6-8E1C-66C058D96114}"/>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3" name="Google Shape;196;p37">
            <a:extLst>
              <a:ext uri="{FF2B5EF4-FFF2-40B4-BE49-F238E27FC236}">
                <a16:creationId xmlns:a16="http://schemas.microsoft.com/office/drawing/2014/main" id="{3E828704-79BC-4125-948E-479C865BE382}"/>
              </a:ext>
            </a:extLst>
          </p:cNvPr>
          <p:cNvSpPr/>
          <p:nvPr/>
        </p:nvSpPr>
        <p:spPr>
          <a:xfrm>
            <a:off x="617976" y="1910202"/>
            <a:ext cx="886950" cy="844675"/>
          </a:xfrm>
          <a:custGeom>
            <a:avLst/>
            <a:gdLst/>
            <a:ahLst/>
            <a:cxnLst/>
            <a:rect l="l" t="t" r="r" b="b"/>
            <a:pathLst>
              <a:path w="35478" h="33787" extrusionOk="0">
                <a:moveTo>
                  <a:pt x="15876" y="1"/>
                </a:moveTo>
                <a:cubicBezTo>
                  <a:pt x="15734" y="1"/>
                  <a:pt x="15600" y="82"/>
                  <a:pt x="15668" y="233"/>
                </a:cubicBezTo>
                <a:cubicBezTo>
                  <a:pt x="15761" y="349"/>
                  <a:pt x="16017" y="564"/>
                  <a:pt x="15867" y="564"/>
                </a:cubicBezTo>
                <a:cubicBezTo>
                  <a:pt x="15811" y="564"/>
                  <a:pt x="15701" y="535"/>
                  <a:pt x="15506" y="461"/>
                </a:cubicBezTo>
                <a:cubicBezTo>
                  <a:pt x="15475" y="451"/>
                  <a:pt x="15446" y="447"/>
                  <a:pt x="15418" y="447"/>
                </a:cubicBezTo>
                <a:cubicBezTo>
                  <a:pt x="15180" y="447"/>
                  <a:pt x="15053" y="763"/>
                  <a:pt x="14888" y="906"/>
                </a:cubicBezTo>
                <a:cubicBezTo>
                  <a:pt x="14592" y="812"/>
                  <a:pt x="14264" y="683"/>
                  <a:pt x="13951" y="683"/>
                </a:cubicBezTo>
                <a:cubicBezTo>
                  <a:pt x="13889" y="683"/>
                  <a:pt x="13828" y="688"/>
                  <a:pt x="13768" y="700"/>
                </a:cubicBezTo>
                <a:cubicBezTo>
                  <a:pt x="13682" y="806"/>
                  <a:pt x="13575" y="834"/>
                  <a:pt x="13461" y="834"/>
                </a:cubicBezTo>
                <a:cubicBezTo>
                  <a:pt x="13322" y="834"/>
                  <a:pt x="13174" y="792"/>
                  <a:pt x="13038" y="792"/>
                </a:cubicBezTo>
                <a:cubicBezTo>
                  <a:pt x="13030" y="792"/>
                  <a:pt x="13021" y="793"/>
                  <a:pt x="13012" y="793"/>
                </a:cubicBezTo>
                <a:cubicBezTo>
                  <a:pt x="13007" y="793"/>
                  <a:pt x="13001" y="793"/>
                  <a:pt x="12996" y="793"/>
                </a:cubicBezTo>
                <a:cubicBezTo>
                  <a:pt x="12739" y="793"/>
                  <a:pt x="12527" y="998"/>
                  <a:pt x="12279" y="998"/>
                </a:cubicBezTo>
                <a:cubicBezTo>
                  <a:pt x="12224" y="998"/>
                  <a:pt x="12168" y="988"/>
                  <a:pt x="12109" y="963"/>
                </a:cubicBezTo>
                <a:cubicBezTo>
                  <a:pt x="12047" y="957"/>
                  <a:pt x="11986" y="954"/>
                  <a:pt x="11925" y="954"/>
                </a:cubicBezTo>
                <a:cubicBezTo>
                  <a:pt x="11333" y="954"/>
                  <a:pt x="10791" y="1233"/>
                  <a:pt x="10208" y="1296"/>
                </a:cubicBezTo>
                <a:cubicBezTo>
                  <a:pt x="10013" y="1433"/>
                  <a:pt x="9752" y="1386"/>
                  <a:pt x="9568" y="1548"/>
                </a:cubicBezTo>
                <a:cubicBezTo>
                  <a:pt x="9224" y="1559"/>
                  <a:pt x="9051" y="1903"/>
                  <a:pt x="8708" y="1949"/>
                </a:cubicBezTo>
                <a:cubicBezTo>
                  <a:pt x="8285" y="2361"/>
                  <a:pt x="7634" y="2315"/>
                  <a:pt x="7153" y="2611"/>
                </a:cubicBezTo>
                <a:cubicBezTo>
                  <a:pt x="6890" y="3048"/>
                  <a:pt x="6351" y="3229"/>
                  <a:pt x="5893" y="3345"/>
                </a:cubicBezTo>
                <a:cubicBezTo>
                  <a:pt x="5939" y="3757"/>
                  <a:pt x="5368" y="3584"/>
                  <a:pt x="5321" y="3927"/>
                </a:cubicBezTo>
                <a:cubicBezTo>
                  <a:pt x="5195" y="4284"/>
                  <a:pt x="4692" y="4202"/>
                  <a:pt x="4475" y="4501"/>
                </a:cubicBezTo>
                <a:cubicBezTo>
                  <a:pt x="4258" y="4902"/>
                  <a:pt x="4017" y="5325"/>
                  <a:pt x="3583" y="5506"/>
                </a:cubicBezTo>
                <a:cubicBezTo>
                  <a:pt x="3124" y="5918"/>
                  <a:pt x="2712" y="6435"/>
                  <a:pt x="2542" y="7031"/>
                </a:cubicBezTo>
                <a:cubicBezTo>
                  <a:pt x="2047" y="7223"/>
                  <a:pt x="2072" y="7797"/>
                  <a:pt x="1751" y="8140"/>
                </a:cubicBezTo>
                <a:cubicBezTo>
                  <a:pt x="1762" y="8437"/>
                  <a:pt x="1317" y="8585"/>
                  <a:pt x="1454" y="8896"/>
                </a:cubicBezTo>
                <a:cubicBezTo>
                  <a:pt x="1523" y="9091"/>
                  <a:pt x="1259" y="9170"/>
                  <a:pt x="1168" y="9308"/>
                </a:cubicBezTo>
                <a:cubicBezTo>
                  <a:pt x="1306" y="9777"/>
                  <a:pt x="1053" y="10211"/>
                  <a:pt x="767" y="10555"/>
                </a:cubicBezTo>
                <a:cubicBezTo>
                  <a:pt x="800" y="10898"/>
                  <a:pt x="468" y="11151"/>
                  <a:pt x="619" y="11494"/>
                </a:cubicBezTo>
                <a:cubicBezTo>
                  <a:pt x="641" y="11824"/>
                  <a:pt x="435" y="12123"/>
                  <a:pt x="344" y="12431"/>
                </a:cubicBezTo>
                <a:cubicBezTo>
                  <a:pt x="493" y="12752"/>
                  <a:pt x="70" y="13049"/>
                  <a:pt x="276" y="13392"/>
                </a:cubicBezTo>
                <a:cubicBezTo>
                  <a:pt x="309" y="13518"/>
                  <a:pt x="446" y="13645"/>
                  <a:pt x="355" y="13782"/>
                </a:cubicBezTo>
                <a:cubicBezTo>
                  <a:pt x="240" y="14158"/>
                  <a:pt x="1" y="14595"/>
                  <a:pt x="171" y="14996"/>
                </a:cubicBezTo>
                <a:cubicBezTo>
                  <a:pt x="424" y="15477"/>
                  <a:pt x="413" y="16059"/>
                  <a:pt x="240" y="16575"/>
                </a:cubicBezTo>
                <a:cubicBezTo>
                  <a:pt x="262" y="16850"/>
                  <a:pt x="526" y="17056"/>
                  <a:pt x="446" y="17375"/>
                </a:cubicBezTo>
                <a:cubicBezTo>
                  <a:pt x="594" y="17696"/>
                  <a:pt x="710" y="18028"/>
                  <a:pt x="572" y="18394"/>
                </a:cubicBezTo>
                <a:cubicBezTo>
                  <a:pt x="446" y="18679"/>
                  <a:pt x="652" y="18874"/>
                  <a:pt x="789" y="19080"/>
                </a:cubicBezTo>
                <a:cubicBezTo>
                  <a:pt x="825" y="19297"/>
                  <a:pt x="847" y="19514"/>
                  <a:pt x="1042" y="19665"/>
                </a:cubicBezTo>
                <a:cubicBezTo>
                  <a:pt x="1328" y="19926"/>
                  <a:pt x="1223" y="20396"/>
                  <a:pt x="1545" y="20649"/>
                </a:cubicBezTo>
                <a:cubicBezTo>
                  <a:pt x="1704" y="20912"/>
                  <a:pt x="1682" y="21278"/>
                  <a:pt x="1957" y="21484"/>
                </a:cubicBezTo>
                <a:cubicBezTo>
                  <a:pt x="2116" y="21931"/>
                  <a:pt x="2300" y="22365"/>
                  <a:pt x="2575" y="22766"/>
                </a:cubicBezTo>
                <a:cubicBezTo>
                  <a:pt x="2838" y="22893"/>
                  <a:pt x="3215" y="22972"/>
                  <a:pt x="3160" y="23338"/>
                </a:cubicBezTo>
                <a:cubicBezTo>
                  <a:pt x="3684" y="23909"/>
                  <a:pt x="4028" y="24747"/>
                  <a:pt x="4852" y="24953"/>
                </a:cubicBezTo>
                <a:cubicBezTo>
                  <a:pt x="4876" y="25145"/>
                  <a:pt x="5000" y="25282"/>
                  <a:pt x="5137" y="25420"/>
                </a:cubicBezTo>
                <a:cubicBezTo>
                  <a:pt x="5047" y="25444"/>
                  <a:pt x="4989" y="25488"/>
                  <a:pt x="4956" y="25582"/>
                </a:cubicBezTo>
                <a:cubicBezTo>
                  <a:pt x="4962" y="25582"/>
                  <a:pt x="4967" y="25581"/>
                  <a:pt x="4973" y="25581"/>
                </a:cubicBezTo>
                <a:cubicBezTo>
                  <a:pt x="5294" y="25581"/>
                  <a:pt x="5450" y="25894"/>
                  <a:pt x="5574" y="26153"/>
                </a:cubicBezTo>
                <a:cubicBezTo>
                  <a:pt x="5711" y="26428"/>
                  <a:pt x="6156" y="26474"/>
                  <a:pt x="6134" y="26818"/>
                </a:cubicBezTo>
                <a:cubicBezTo>
                  <a:pt x="6203" y="26793"/>
                  <a:pt x="6283" y="26771"/>
                  <a:pt x="6362" y="26749"/>
                </a:cubicBezTo>
                <a:lnTo>
                  <a:pt x="6362" y="26749"/>
                </a:lnTo>
                <a:cubicBezTo>
                  <a:pt x="6373" y="27081"/>
                  <a:pt x="6294" y="27493"/>
                  <a:pt x="6706" y="27573"/>
                </a:cubicBezTo>
                <a:cubicBezTo>
                  <a:pt x="6842" y="27496"/>
                  <a:pt x="6932" y="27465"/>
                  <a:pt x="6991" y="27465"/>
                </a:cubicBezTo>
                <a:cubicBezTo>
                  <a:pt x="7219" y="27465"/>
                  <a:pt x="6985" y="27929"/>
                  <a:pt x="7248" y="27929"/>
                </a:cubicBezTo>
                <a:cubicBezTo>
                  <a:pt x="7258" y="27929"/>
                  <a:pt x="7269" y="27929"/>
                  <a:pt x="7280" y="27927"/>
                </a:cubicBezTo>
                <a:cubicBezTo>
                  <a:pt x="7530" y="27996"/>
                  <a:pt x="7428" y="28397"/>
                  <a:pt x="7667" y="28523"/>
                </a:cubicBezTo>
                <a:cubicBezTo>
                  <a:pt x="7804" y="28809"/>
                  <a:pt x="8274" y="28661"/>
                  <a:pt x="8343" y="28990"/>
                </a:cubicBezTo>
                <a:cubicBezTo>
                  <a:pt x="8458" y="29334"/>
                  <a:pt x="8491" y="29724"/>
                  <a:pt x="8766" y="29987"/>
                </a:cubicBezTo>
                <a:cubicBezTo>
                  <a:pt x="9087" y="30158"/>
                  <a:pt x="8939" y="30583"/>
                  <a:pt x="9202" y="30789"/>
                </a:cubicBezTo>
                <a:cubicBezTo>
                  <a:pt x="9265" y="30817"/>
                  <a:pt x="9342" y="30871"/>
                  <a:pt x="9405" y="30871"/>
                </a:cubicBezTo>
                <a:cubicBezTo>
                  <a:pt x="9443" y="30871"/>
                  <a:pt x="9477" y="30850"/>
                  <a:pt x="9499" y="30789"/>
                </a:cubicBezTo>
                <a:cubicBezTo>
                  <a:pt x="9842" y="30331"/>
                  <a:pt x="9246" y="30446"/>
                  <a:pt x="9257" y="30147"/>
                </a:cubicBezTo>
                <a:cubicBezTo>
                  <a:pt x="9235" y="29987"/>
                  <a:pt x="9098" y="29770"/>
                  <a:pt x="9282" y="29666"/>
                </a:cubicBezTo>
                <a:cubicBezTo>
                  <a:pt x="9312" y="29655"/>
                  <a:pt x="9340" y="29651"/>
                  <a:pt x="9366" y="29651"/>
                </a:cubicBezTo>
                <a:cubicBezTo>
                  <a:pt x="9563" y="29651"/>
                  <a:pt x="9682" y="29916"/>
                  <a:pt x="9853" y="29976"/>
                </a:cubicBezTo>
                <a:cubicBezTo>
                  <a:pt x="10197" y="29998"/>
                  <a:pt x="10070" y="30226"/>
                  <a:pt x="10037" y="30388"/>
                </a:cubicBezTo>
                <a:cubicBezTo>
                  <a:pt x="10117" y="30515"/>
                  <a:pt x="10287" y="30468"/>
                  <a:pt x="10414" y="30501"/>
                </a:cubicBezTo>
                <a:cubicBezTo>
                  <a:pt x="10724" y="30732"/>
                  <a:pt x="11249" y="30811"/>
                  <a:pt x="11274" y="31281"/>
                </a:cubicBezTo>
                <a:cubicBezTo>
                  <a:pt x="11279" y="31281"/>
                  <a:pt x="11285" y="31281"/>
                  <a:pt x="11291" y="31281"/>
                </a:cubicBezTo>
                <a:cubicBezTo>
                  <a:pt x="11727" y="31281"/>
                  <a:pt x="12067" y="31694"/>
                  <a:pt x="12499" y="31795"/>
                </a:cubicBezTo>
                <a:cubicBezTo>
                  <a:pt x="12806" y="31841"/>
                  <a:pt x="12979" y="32149"/>
                  <a:pt x="13298" y="32163"/>
                </a:cubicBezTo>
                <a:cubicBezTo>
                  <a:pt x="13623" y="32520"/>
                  <a:pt x="14090" y="32756"/>
                  <a:pt x="14580" y="32756"/>
                </a:cubicBezTo>
                <a:cubicBezTo>
                  <a:pt x="14591" y="32756"/>
                  <a:pt x="14602" y="32756"/>
                  <a:pt x="14614" y="32756"/>
                </a:cubicBezTo>
                <a:cubicBezTo>
                  <a:pt x="14765" y="32893"/>
                  <a:pt x="14982" y="32860"/>
                  <a:pt x="15141" y="32962"/>
                </a:cubicBezTo>
                <a:cubicBezTo>
                  <a:pt x="15289" y="33031"/>
                  <a:pt x="15369" y="33215"/>
                  <a:pt x="15553" y="33215"/>
                </a:cubicBezTo>
                <a:cubicBezTo>
                  <a:pt x="15795" y="33226"/>
                  <a:pt x="15976" y="33443"/>
                  <a:pt x="16207" y="33454"/>
                </a:cubicBezTo>
                <a:cubicBezTo>
                  <a:pt x="16308" y="33305"/>
                  <a:pt x="16399" y="33146"/>
                  <a:pt x="16492" y="32987"/>
                </a:cubicBezTo>
                <a:cubicBezTo>
                  <a:pt x="16627" y="32964"/>
                  <a:pt x="16761" y="32951"/>
                  <a:pt x="16898" y="32951"/>
                </a:cubicBezTo>
                <a:cubicBezTo>
                  <a:pt x="16971" y="32951"/>
                  <a:pt x="17046" y="32954"/>
                  <a:pt x="17121" y="32962"/>
                </a:cubicBezTo>
                <a:cubicBezTo>
                  <a:pt x="17154" y="33099"/>
                  <a:pt x="17086" y="33283"/>
                  <a:pt x="17248" y="33352"/>
                </a:cubicBezTo>
                <a:cubicBezTo>
                  <a:pt x="17624" y="33695"/>
                  <a:pt x="18209" y="33511"/>
                  <a:pt x="18632" y="33786"/>
                </a:cubicBezTo>
                <a:cubicBezTo>
                  <a:pt x="18790" y="33767"/>
                  <a:pt x="18951" y="33762"/>
                  <a:pt x="19113" y="33762"/>
                </a:cubicBezTo>
                <a:cubicBezTo>
                  <a:pt x="19265" y="33762"/>
                  <a:pt x="19418" y="33766"/>
                  <a:pt x="19571" y="33766"/>
                </a:cubicBezTo>
                <a:cubicBezTo>
                  <a:pt x="19632" y="33766"/>
                  <a:pt x="19692" y="33766"/>
                  <a:pt x="19753" y="33764"/>
                </a:cubicBezTo>
                <a:cubicBezTo>
                  <a:pt x="20016" y="33543"/>
                  <a:pt x="20326" y="33513"/>
                  <a:pt x="20645" y="33513"/>
                </a:cubicBezTo>
                <a:cubicBezTo>
                  <a:pt x="20768" y="33513"/>
                  <a:pt x="20892" y="33517"/>
                  <a:pt x="21015" y="33517"/>
                </a:cubicBezTo>
                <a:cubicBezTo>
                  <a:pt x="21185" y="33517"/>
                  <a:pt x="21354" y="33509"/>
                  <a:pt x="21516" y="33467"/>
                </a:cubicBezTo>
                <a:cubicBezTo>
                  <a:pt x="21644" y="33520"/>
                  <a:pt x="21772" y="33539"/>
                  <a:pt x="21900" y="33539"/>
                </a:cubicBezTo>
                <a:cubicBezTo>
                  <a:pt x="22242" y="33539"/>
                  <a:pt x="22583" y="33400"/>
                  <a:pt x="22922" y="33374"/>
                </a:cubicBezTo>
                <a:cubicBezTo>
                  <a:pt x="22985" y="33404"/>
                  <a:pt x="23041" y="33416"/>
                  <a:pt x="23093" y="33416"/>
                </a:cubicBezTo>
                <a:cubicBezTo>
                  <a:pt x="23342" y="33416"/>
                  <a:pt x="23489" y="33135"/>
                  <a:pt x="23748" y="33135"/>
                </a:cubicBezTo>
                <a:cubicBezTo>
                  <a:pt x="23752" y="33135"/>
                  <a:pt x="23756" y="33135"/>
                  <a:pt x="23760" y="33135"/>
                </a:cubicBezTo>
                <a:cubicBezTo>
                  <a:pt x="23801" y="33139"/>
                  <a:pt x="23841" y="33141"/>
                  <a:pt x="23881" y="33141"/>
                </a:cubicBezTo>
                <a:cubicBezTo>
                  <a:pt x="24444" y="33141"/>
                  <a:pt x="24915" y="32776"/>
                  <a:pt x="25408" y="32550"/>
                </a:cubicBezTo>
                <a:cubicBezTo>
                  <a:pt x="25990" y="32058"/>
                  <a:pt x="26872" y="32069"/>
                  <a:pt x="27375" y="31462"/>
                </a:cubicBezTo>
                <a:cubicBezTo>
                  <a:pt x="27393" y="31465"/>
                  <a:pt x="27411" y="31467"/>
                  <a:pt x="27429" y="31467"/>
                </a:cubicBezTo>
                <a:cubicBezTo>
                  <a:pt x="27702" y="31467"/>
                  <a:pt x="27840" y="31142"/>
                  <a:pt x="28119" y="31108"/>
                </a:cubicBezTo>
                <a:cubicBezTo>
                  <a:pt x="28484" y="30949"/>
                  <a:pt x="29001" y="30960"/>
                  <a:pt x="29218" y="30570"/>
                </a:cubicBezTo>
                <a:cubicBezTo>
                  <a:pt x="29435" y="30262"/>
                  <a:pt x="29836" y="30204"/>
                  <a:pt x="30064" y="29919"/>
                </a:cubicBezTo>
                <a:cubicBezTo>
                  <a:pt x="30512" y="29496"/>
                  <a:pt x="31198" y="29358"/>
                  <a:pt x="31575" y="28853"/>
                </a:cubicBezTo>
                <a:cubicBezTo>
                  <a:pt x="31838" y="28705"/>
                  <a:pt x="32022" y="28488"/>
                  <a:pt x="32239" y="28293"/>
                </a:cubicBezTo>
                <a:cubicBezTo>
                  <a:pt x="32572" y="27389"/>
                  <a:pt x="33670" y="26908"/>
                  <a:pt x="33717" y="25867"/>
                </a:cubicBezTo>
                <a:cubicBezTo>
                  <a:pt x="33887" y="25741"/>
                  <a:pt x="34025" y="25582"/>
                  <a:pt x="34151" y="25409"/>
                </a:cubicBezTo>
                <a:cubicBezTo>
                  <a:pt x="34151" y="25329"/>
                  <a:pt x="34093" y="25227"/>
                  <a:pt x="34173" y="25170"/>
                </a:cubicBezTo>
                <a:cubicBezTo>
                  <a:pt x="34483" y="24780"/>
                  <a:pt x="34437" y="24252"/>
                  <a:pt x="34552" y="23796"/>
                </a:cubicBezTo>
                <a:cubicBezTo>
                  <a:pt x="34621" y="23590"/>
                  <a:pt x="34827" y="23464"/>
                  <a:pt x="34906" y="23258"/>
                </a:cubicBezTo>
                <a:cubicBezTo>
                  <a:pt x="34827" y="22330"/>
                  <a:pt x="34917" y="21393"/>
                  <a:pt x="35008" y="20465"/>
                </a:cubicBezTo>
                <a:cubicBezTo>
                  <a:pt x="34722" y="20031"/>
                  <a:pt x="34871" y="19503"/>
                  <a:pt x="34722" y="19023"/>
                </a:cubicBezTo>
                <a:cubicBezTo>
                  <a:pt x="34791" y="18578"/>
                  <a:pt x="34665" y="18155"/>
                  <a:pt x="34541" y="17729"/>
                </a:cubicBezTo>
                <a:cubicBezTo>
                  <a:pt x="34678" y="17306"/>
                  <a:pt x="34585" y="16814"/>
                  <a:pt x="34310" y="16460"/>
                </a:cubicBezTo>
                <a:cubicBezTo>
                  <a:pt x="34071" y="16185"/>
                  <a:pt x="34277" y="15784"/>
                  <a:pt x="34104" y="15499"/>
                </a:cubicBezTo>
                <a:cubicBezTo>
                  <a:pt x="33909" y="15177"/>
                  <a:pt x="34060" y="14776"/>
                  <a:pt x="34036" y="14433"/>
                </a:cubicBezTo>
                <a:cubicBezTo>
                  <a:pt x="34117" y="14375"/>
                  <a:pt x="34200" y="14354"/>
                  <a:pt x="34286" y="14354"/>
                </a:cubicBezTo>
                <a:cubicBezTo>
                  <a:pt x="34382" y="14354"/>
                  <a:pt x="34482" y="14380"/>
                  <a:pt x="34585" y="14411"/>
                </a:cubicBezTo>
                <a:cubicBezTo>
                  <a:pt x="34665" y="14136"/>
                  <a:pt x="34997" y="14079"/>
                  <a:pt x="35066" y="13815"/>
                </a:cubicBezTo>
                <a:cubicBezTo>
                  <a:pt x="35134" y="13507"/>
                  <a:pt x="35478" y="13312"/>
                  <a:pt x="35340" y="12947"/>
                </a:cubicBezTo>
                <a:cubicBezTo>
                  <a:pt x="35239" y="12878"/>
                  <a:pt x="35123" y="12821"/>
                  <a:pt x="35022" y="12752"/>
                </a:cubicBezTo>
                <a:cubicBezTo>
                  <a:pt x="35066" y="12455"/>
                  <a:pt x="35170" y="12065"/>
                  <a:pt x="34964" y="11824"/>
                </a:cubicBezTo>
                <a:cubicBezTo>
                  <a:pt x="35022" y="11631"/>
                  <a:pt x="35170" y="11469"/>
                  <a:pt x="35250" y="11274"/>
                </a:cubicBezTo>
                <a:cubicBezTo>
                  <a:pt x="35134" y="11093"/>
                  <a:pt x="35250" y="10898"/>
                  <a:pt x="35272" y="10703"/>
                </a:cubicBezTo>
                <a:cubicBezTo>
                  <a:pt x="35159" y="10692"/>
                  <a:pt x="35055" y="10692"/>
                  <a:pt x="34939" y="10681"/>
                </a:cubicBezTo>
                <a:cubicBezTo>
                  <a:pt x="35145" y="10233"/>
                  <a:pt x="34483" y="10165"/>
                  <a:pt x="34665" y="9720"/>
                </a:cubicBezTo>
                <a:cubicBezTo>
                  <a:pt x="34467" y="9568"/>
                  <a:pt x="34315" y="9315"/>
                  <a:pt x="34056" y="9315"/>
                </a:cubicBezTo>
                <a:cubicBezTo>
                  <a:pt x="34001" y="9315"/>
                  <a:pt x="33942" y="9326"/>
                  <a:pt x="33876" y="9352"/>
                </a:cubicBezTo>
                <a:cubicBezTo>
                  <a:pt x="33865" y="9159"/>
                  <a:pt x="33797" y="8975"/>
                  <a:pt x="33703" y="8791"/>
                </a:cubicBezTo>
                <a:cubicBezTo>
                  <a:pt x="33786" y="8723"/>
                  <a:pt x="33978" y="8723"/>
                  <a:pt x="33923" y="8563"/>
                </a:cubicBezTo>
                <a:cubicBezTo>
                  <a:pt x="33761" y="8517"/>
                  <a:pt x="33602" y="8368"/>
                  <a:pt x="33659" y="8184"/>
                </a:cubicBezTo>
                <a:cubicBezTo>
                  <a:pt x="33797" y="7841"/>
                  <a:pt x="33349" y="7602"/>
                  <a:pt x="33497" y="7237"/>
                </a:cubicBezTo>
                <a:cubicBezTo>
                  <a:pt x="33338" y="6984"/>
                  <a:pt x="32984" y="7006"/>
                  <a:pt x="32811" y="6767"/>
                </a:cubicBezTo>
                <a:cubicBezTo>
                  <a:pt x="32778" y="6457"/>
                  <a:pt x="32561" y="6182"/>
                  <a:pt x="32286" y="6056"/>
                </a:cubicBezTo>
                <a:cubicBezTo>
                  <a:pt x="32011" y="5954"/>
                  <a:pt x="32011" y="5644"/>
                  <a:pt x="31932" y="5416"/>
                </a:cubicBezTo>
                <a:cubicBezTo>
                  <a:pt x="31759" y="5256"/>
                  <a:pt x="31553" y="5119"/>
                  <a:pt x="31462" y="4888"/>
                </a:cubicBezTo>
                <a:cubicBezTo>
                  <a:pt x="31442" y="4842"/>
                  <a:pt x="31409" y="4824"/>
                  <a:pt x="31371" y="4824"/>
                </a:cubicBezTo>
                <a:cubicBezTo>
                  <a:pt x="31231" y="4824"/>
                  <a:pt x="31027" y="5081"/>
                  <a:pt x="31198" y="5152"/>
                </a:cubicBezTo>
                <a:cubicBezTo>
                  <a:pt x="31531" y="5256"/>
                  <a:pt x="31575" y="5737"/>
                  <a:pt x="31358" y="5965"/>
                </a:cubicBezTo>
                <a:cubicBezTo>
                  <a:pt x="31083" y="5874"/>
                  <a:pt x="30888" y="5622"/>
                  <a:pt x="30707" y="5416"/>
                </a:cubicBezTo>
                <a:lnTo>
                  <a:pt x="30707" y="5416"/>
                </a:lnTo>
                <a:cubicBezTo>
                  <a:pt x="30726" y="5421"/>
                  <a:pt x="30745" y="5423"/>
                  <a:pt x="30763" y="5423"/>
                </a:cubicBezTo>
                <a:cubicBezTo>
                  <a:pt x="30968" y="5423"/>
                  <a:pt x="31131" y="5153"/>
                  <a:pt x="30902" y="5039"/>
                </a:cubicBezTo>
                <a:cubicBezTo>
                  <a:pt x="30865" y="5001"/>
                  <a:pt x="30833" y="4985"/>
                  <a:pt x="30805" y="4985"/>
                </a:cubicBezTo>
                <a:cubicBezTo>
                  <a:pt x="30714" y="4985"/>
                  <a:pt x="30657" y="5143"/>
                  <a:pt x="30613" y="5221"/>
                </a:cubicBezTo>
                <a:cubicBezTo>
                  <a:pt x="30606" y="5221"/>
                  <a:pt x="30600" y="5222"/>
                  <a:pt x="30593" y="5222"/>
                </a:cubicBezTo>
                <a:cubicBezTo>
                  <a:pt x="30373" y="5222"/>
                  <a:pt x="30291" y="4903"/>
                  <a:pt x="30073" y="4903"/>
                </a:cubicBezTo>
                <a:cubicBezTo>
                  <a:pt x="30025" y="4903"/>
                  <a:pt x="29969" y="4918"/>
                  <a:pt x="29905" y="4957"/>
                </a:cubicBezTo>
                <a:cubicBezTo>
                  <a:pt x="29734" y="4718"/>
                  <a:pt x="29652" y="4317"/>
                  <a:pt x="29309" y="4295"/>
                </a:cubicBezTo>
                <a:cubicBezTo>
                  <a:pt x="29196" y="4031"/>
                  <a:pt x="29677" y="4270"/>
                  <a:pt x="29550" y="3985"/>
                </a:cubicBezTo>
                <a:cubicBezTo>
                  <a:pt x="29333" y="3721"/>
                  <a:pt x="29218" y="3265"/>
                  <a:pt x="28828" y="3207"/>
                </a:cubicBezTo>
                <a:cubicBezTo>
                  <a:pt x="28567" y="3117"/>
                  <a:pt x="28372" y="2897"/>
                  <a:pt x="28141" y="2760"/>
                </a:cubicBezTo>
                <a:cubicBezTo>
                  <a:pt x="28083" y="2781"/>
                  <a:pt x="28031" y="2790"/>
                  <a:pt x="27984" y="2790"/>
                </a:cubicBezTo>
                <a:cubicBezTo>
                  <a:pt x="27728" y="2790"/>
                  <a:pt x="27618" y="2518"/>
                  <a:pt x="27386" y="2441"/>
                </a:cubicBezTo>
                <a:cubicBezTo>
                  <a:pt x="27304" y="2462"/>
                  <a:pt x="27223" y="2469"/>
                  <a:pt x="27141" y="2469"/>
                </a:cubicBezTo>
                <a:cubicBezTo>
                  <a:pt x="26971" y="2469"/>
                  <a:pt x="26801" y="2438"/>
                  <a:pt x="26630" y="2438"/>
                </a:cubicBezTo>
                <a:cubicBezTo>
                  <a:pt x="26528" y="2438"/>
                  <a:pt x="26425" y="2449"/>
                  <a:pt x="26323" y="2485"/>
                </a:cubicBezTo>
                <a:cubicBezTo>
                  <a:pt x="25738" y="2337"/>
                  <a:pt x="25304" y="1812"/>
                  <a:pt x="24675" y="1754"/>
                </a:cubicBezTo>
                <a:cubicBezTo>
                  <a:pt x="24480" y="1960"/>
                  <a:pt x="24469" y="2246"/>
                  <a:pt x="24584" y="2499"/>
                </a:cubicBezTo>
                <a:cubicBezTo>
                  <a:pt x="24559" y="2506"/>
                  <a:pt x="24536" y="2509"/>
                  <a:pt x="24513" y="2509"/>
                </a:cubicBezTo>
                <a:cubicBezTo>
                  <a:pt x="24312" y="2509"/>
                  <a:pt x="24218" y="2255"/>
                  <a:pt x="24010" y="2235"/>
                </a:cubicBezTo>
                <a:cubicBezTo>
                  <a:pt x="23771" y="2188"/>
                  <a:pt x="23771" y="1914"/>
                  <a:pt x="23656" y="1754"/>
                </a:cubicBezTo>
                <a:cubicBezTo>
                  <a:pt x="23566" y="1768"/>
                  <a:pt x="23459" y="1819"/>
                  <a:pt x="23362" y="1819"/>
                </a:cubicBezTo>
                <a:cubicBezTo>
                  <a:pt x="23300" y="1819"/>
                  <a:pt x="23242" y="1798"/>
                  <a:pt x="23197" y="1730"/>
                </a:cubicBezTo>
                <a:cubicBezTo>
                  <a:pt x="22936" y="1422"/>
                  <a:pt x="22524" y="1433"/>
                  <a:pt x="22181" y="1263"/>
                </a:cubicBezTo>
                <a:cubicBezTo>
                  <a:pt x="22081" y="1282"/>
                  <a:pt x="22017" y="1411"/>
                  <a:pt x="21913" y="1411"/>
                </a:cubicBezTo>
                <a:cubicBezTo>
                  <a:pt x="21896" y="1411"/>
                  <a:pt x="21878" y="1408"/>
                  <a:pt x="21859" y="1400"/>
                </a:cubicBezTo>
                <a:cubicBezTo>
                  <a:pt x="21505" y="1274"/>
                  <a:pt x="21093" y="1318"/>
                  <a:pt x="20794" y="1068"/>
                </a:cubicBezTo>
                <a:cubicBezTo>
                  <a:pt x="20450" y="862"/>
                  <a:pt x="20063" y="746"/>
                  <a:pt x="19695" y="598"/>
                </a:cubicBezTo>
                <a:cubicBezTo>
                  <a:pt x="19517" y="605"/>
                  <a:pt x="19345" y="646"/>
                  <a:pt x="19171" y="646"/>
                </a:cubicBezTo>
                <a:cubicBezTo>
                  <a:pt x="19076" y="646"/>
                  <a:pt x="18981" y="634"/>
                  <a:pt x="18885" y="598"/>
                </a:cubicBezTo>
                <a:cubicBezTo>
                  <a:pt x="18760" y="945"/>
                  <a:pt x="18433" y="1023"/>
                  <a:pt x="18102" y="1023"/>
                </a:cubicBezTo>
                <a:cubicBezTo>
                  <a:pt x="17974" y="1023"/>
                  <a:pt x="17846" y="1011"/>
                  <a:pt x="17728" y="999"/>
                </a:cubicBezTo>
                <a:cubicBezTo>
                  <a:pt x="17522" y="724"/>
                  <a:pt x="17305" y="472"/>
                  <a:pt x="17110" y="197"/>
                </a:cubicBezTo>
                <a:cubicBezTo>
                  <a:pt x="17074" y="177"/>
                  <a:pt x="17047" y="168"/>
                  <a:pt x="17027" y="168"/>
                </a:cubicBezTo>
                <a:cubicBezTo>
                  <a:pt x="16899" y="168"/>
                  <a:pt x="17030" y="509"/>
                  <a:pt x="16914" y="509"/>
                </a:cubicBezTo>
                <a:cubicBezTo>
                  <a:pt x="16894" y="509"/>
                  <a:pt x="16865" y="498"/>
                  <a:pt x="16825" y="472"/>
                </a:cubicBezTo>
                <a:cubicBezTo>
                  <a:pt x="16594" y="345"/>
                  <a:pt x="16286" y="334"/>
                  <a:pt x="16113" y="117"/>
                </a:cubicBezTo>
                <a:cubicBezTo>
                  <a:pt x="16072" y="38"/>
                  <a:pt x="15973" y="1"/>
                  <a:pt x="15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206;p37">
            <a:extLst>
              <a:ext uri="{FF2B5EF4-FFF2-40B4-BE49-F238E27FC236}">
                <a16:creationId xmlns:a16="http://schemas.microsoft.com/office/drawing/2014/main" id="{C041CF23-AC10-4791-B8D8-7CAC013FEDD1}"/>
              </a:ext>
            </a:extLst>
          </p:cNvPr>
          <p:cNvSpPr txBox="1">
            <a:spLocks/>
          </p:cNvSpPr>
          <p:nvPr/>
        </p:nvSpPr>
        <p:spPr>
          <a:xfrm>
            <a:off x="1645011" y="1882428"/>
            <a:ext cx="4086236"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Mecanismo de medición</a:t>
            </a:r>
          </a:p>
        </p:txBody>
      </p:sp>
      <p:sp>
        <p:nvSpPr>
          <p:cNvPr id="5" name="Google Shape;207;p37">
            <a:extLst>
              <a:ext uri="{FF2B5EF4-FFF2-40B4-BE49-F238E27FC236}">
                <a16:creationId xmlns:a16="http://schemas.microsoft.com/office/drawing/2014/main" id="{4D1781E1-DEE6-444E-B776-1E3CB15125FB}"/>
              </a:ext>
            </a:extLst>
          </p:cNvPr>
          <p:cNvSpPr txBox="1">
            <a:spLocks/>
          </p:cNvSpPr>
          <p:nvPr/>
        </p:nvSpPr>
        <p:spPr>
          <a:xfrm>
            <a:off x="621220" y="2050914"/>
            <a:ext cx="863400" cy="482396"/>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a:t>05</a:t>
            </a:r>
            <a:endParaRPr lang="en" dirty="0"/>
          </a:p>
        </p:txBody>
      </p:sp>
      <p:sp>
        <p:nvSpPr>
          <p:cNvPr id="6" name="Google Shape;208;p37">
            <a:extLst>
              <a:ext uri="{FF2B5EF4-FFF2-40B4-BE49-F238E27FC236}">
                <a16:creationId xmlns:a16="http://schemas.microsoft.com/office/drawing/2014/main" id="{39966781-9BCE-4EA4-B7E5-881197FE0EF4}"/>
              </a:ext>
            </a:extLst>
          </p:cNvPr>
          <p:cNvSpPr txBox="1">
            <a:spLocks/>
          </p:cNvSpPr>
          <p:nvPr/>
        </p:nvSpPr>
        <p:spPr>
          <a:xfrm>
            <a:off x="1645011" y="2308310"/>
            <a:ext cx="6726056" cy="2241380"/>
          </a:xfrm>
          <a:prstGeom prst="rect">
            <a:avLst/>
          </a:prstGeom>
        </p:spPr>
        <p:txBody>
          <a:bodyPr spcFirstLastPara="1" wrap="square" lIns="91425" tIns="91425" rIns="91425" bIns="91425" anchor="ctr" anchorCtr="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MX" sz="1600" dirty="0"/>
              <a:t>Se incorpora el concepto de HpV como la base sobre la cual el programa generará la intervención.  </a:t>
            </a:r>
          </a:p>
          <a:p>
            <a:pPr marL="0" indent="0">
              <a:spcBef>
                <a:spcPts val="0"/>
              </a:spcBef>
              <a:buFont typeface="Arial"/>
              <a:buNone/>
            </a:pPr>
            <a:endParaRPr lang="es-MX" sz="1600" dirty="0"/>
          </a:p>
          <a:p>
            <a:pPr marL="0" indent="0">
              <a:spcBef>
                <a:spcPts val="0"/>
              </a:spcBef>
              <a:buFont typeface="Arial"/>
              <a:buNone/>
            </a:pPr>
            <a:r>
              <a:rPr lang="es-MX" sz="1600" dirty="0"/>
              <a:t>Se considerará la identificación de acciones o conductas específicas relacionadas con cada HpV en un instrumento de evaluación. </a:t>
            </a:r>
          </a:p>
          <a:p>
            <a:pPr marL="0" indent="0">
              <a:spcBef>
                <a:spcPts val="0"/>
              </a:spcBef>
              <a:buFont typeface="Arial"/>
              <a:buNone/>
            </a:pPr>
            <a:endParaRPr lang="es-MX" sz="1600" dirty="0"/>
          </a:p>
          <a:p>
            <a:pPr marL="0" indent="0">
              <a:spcBef>
                <a:spcPts val="0"/>
              </a:spcBef>
              <a:buFont typeface="Arial"/>
              <a:buNone/>
            </a:pPr>
            <a:r>
              <a:rPr lang="es-MX" sz="1600" dirty="0"/>
              <a:t>Se generará un puntaje básico en una escala de medición del desarrollo de HpV posible de alcanzar en todos los hogares.</a:t>
            </a:r>
          </a:p>
        </p:txBody>
      </p:sp>
      <p:sp>
        <p:nvSpPr>
          <p:cNvPr id="7" name="Google Shape;200;p37">
            <a:extLst>
              <a:ext uri="{FF2B5EF4-FFF2-40B4-BE49-F238E27FC236}">
                <a16:creationId xmlns:a16="http://schemas.microsoft.com/office/drawing/2014/main" id="{E4ACB227-10AD-4D13-B2C4-6C605135170B}"/>
              </a:ext>
            </a:extLst>
          </p:cNvPr>
          <p:cNvSpPr txBox="1">
            <a:spLocks noGrp="1"/>
          </p:cNvSpPr>
          <p:nvPr>
            <p:ph type="title"/>
          </p:nvPr>
        </p:nvSpPr>
        <p:spPr>
          <a:xfrm>
            <a:off x="140677" y="5499838"/>
            <a:ext cx="8834511" cy="390600"/>
          </a:xfrm>
          <a:prstGeom prst="rect">
            <a:avLst/>
          </a:prstGeom>
          <a:solidFill>
            <a:schemeClr val="accent2"/>
          </a:solidFill>
          <a:ln>
            <a:solidFill>
              <a:schemeClr val="accent2"/>
            </a:solid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bg1"/>
                </a:solidFill>
              </a:rPr>
              <a:t>Momento de la medición: Línea de Salida</a:t>
            </a:r>
            <a:endParaRPr sz="2000" b="1" dirty="0">
              <a:solidFill>
                <a:schemeClr val="bg1"/>
              </a:solidFill>
            </a:endParaRPr>
          </a:p>
        </p:txBody>
      </p:sp>
    </p:spTree>
    <p:extLst>
      <p:ext uri="{BB962C8B-B14F-4D97-AF65-F5344CB8AC3E}">
        <p14:creationId xmlns:p14="http://schemas.microsoft.com/office/powerpoint/2010/main" val="378703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197;p37">
            <a:extLst>
              <a:ext uri="{FF2B5EF4-FFF2-40B4-BE49-F238E27FC236}">
                <a16:creationId xmlns:a16="http://schemas.microsoft.com/office/drawing/2014/main" id="{C406EF8E-9F53-42CD-85F8-E43BEB422C04}"/>
              </a:ext>
            </a:extLst>
          </p:cNvPr>
          <p:cNvSpPr/>
          <p:nvPr/>
        </p:nvSpPr>
        <p:spPr>
          <a:xfrm>
            <a:off x="460828" y="1447828"/>
            <a:ext cx="922425" cy="869200"/>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212;p37">
            <a:extLst>
              <a:ext uri="{FF2B5EF4-FFF2-40B4-BE49-F238E27FC236}">
                <a16:creationId xmlns:a16="http://schemas.microsoft.com/office/drawing/2014/main" id="{594F9BE5-2A98-40D6-8E1C-66C058D96114}"/>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4" name="Google Shape;206;p37">
            <a:extLst>
              <a:ext uri="{FF2B5EF4-FFF2-40B4-BE49-F238E27FC236}">
                <a16:creationId xmlns:a16="http://schemas.microsoft.com/office/drawing/2014/main" id="{C041CF23-AC10-4791-B8D8-7CAC013FEDD1}"/>
              </a:ext>
            </a:extLst>
          </p:cNvPr>
          <p:cNvSpPr txBox="1">
            <a:spLocks/>
          </p:cNvSpPr>
          <p:nvPr/>
        </p:nvSpPr>
        <p:spPr>
          <a:xfrm>
            <a:off x="1514132" y="1491828"/>
            <a:ext cx="4086236"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Indicadores</a:t>
            </a:r>
          </a:p>
        </p:txBody>
      </p:sp>
      <p:sp>
        <p:nvSpPr>
          <p:cNvPr id="5" name="Google Shape;207;p37">
            <a:extLst>
              <a:ext uri="{FF2B5EF4-FFF2-40B4-BE49-F238E27FC236}">
                <a16:creationId xmlns:a16="http://schemas.microsoft.com/office/drawing/2014/main" id="{4D1781E1-DEE6-444E-B776-1E3CB15125FB}"/>
              </a:ext>
            </a:extLst>
          </p:cNvPr>
          <p:cNvSpPr txBox="1">
            <a:spLocks/>
          </p:cNvSpPr>
          <p:nvPr/>
        </p:nvSpPr>
        <p:spPr>
          <a:xfrm>
            <a:off x="490341" y="1641230"/>
            <a:ext cx="863400" cy="482396"/>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dirty="0"/>
              <a:t>06</a:t>
            </a:r>
          </a:p>
        </p:txBody>
      </p:sp>
      <p:sp>
        <p:nvSpPr>
          <p:cNvPr id="7" name="Google Shape;200;p37">
            <a:extLst>
              <a:ext uri="{FF2B5EF4-FFF2-40B4-BE49-F238E27FC236}">
                <a16:creationId xmlns:a16="http://schemas.microsoft.com/office/drawing/2014/main" id="{E4ACB227-10AD-4D13-B2C4-6C605135170B}"/>
              </a:ext>
            </a:extLst>
          </p:cNvPr>
          <p:cNvSpPr txBox="1">
            <a:spLocks noGrp="1"/>
          </p:cNvSpPr>
          <p:nvPr>
            <p:ph type="title"/>
          </p:nvPr>
        </p:nvSpPr>
        <p:spPr>
          <a:xfrm>
            <a:off x="1647541" y="2317028"/>
            <a:ext cx="5848917" cy="3504714"/>
          </a:xfrm>
          <a:prstGeom prst="rect">
            <a:avLst/>
          </a:prstGeom>
          <a:solidFill>
            <a:schemeClr val="accent2"/>
          </a:solidFill>
          <a:ln>
            <a:solidFill>
              <a:schemeClr val="accent2"/>
            </a:solid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solidFill>
                  <a:schemeClr val="bg1"/>
                </a:solidFill>
              </a:rPr>
              <a:t>PROPÓSITO</a:t>
            </a:r>
            <a:r>
              <a:rPr lang="en" sz="1600" dirty="0">
                <a:solidFill>
                  <a:schemeClr val="bg1"/>
                </a:solidFill>
              </a:rPr>
              <a:t>:</a:t>
            </a:r>
            <a:br>
              <a:rPr lang="en" sz="1600" dirty="0">
                <a:solidFill>
                  <a:schemeClr val="bg1"/>
                </a:solidFill>
              </a:rPr>
            </a:br>
            <a:br>
              <a:rPr lang="en" sz="1600" dirty="0">
                <a:solidFill>
                  <a:schemeClr val="bg1"/>
                </a:solidFill>
              </a:rPr>
            </a:br>
            <a:r>
              <a:rPr lang="en" sz="1600" b="1" dirty="0">
                <a:solidFill>
                  <a:schemeClr val="bg1"/>
                </a:solidFill>
              </a:rPr>
              <a:t>1.</a:t>
            </a:r>
            <a:r>
              <a:rPr lang="en" sz="1600" dirty="0">
                <a:solidFill>
                  <a:schemeClr val="bg1"/>
                </a:solidFill>
              </a:rPr>
              <a:t> </a:t>
            </a:r>
            <a:r>
              <a:rPr lang="es-MX" sz="1600" dirty="0">
                <a:solidFill>
                  <a:schemeClr val="bg1"/>
                </a:solidFill>
              </a:rPr>
              <a:t>Porcentaje de hogares que desarrollan Habilidades para la vida (HpV): (N° de hogares que obtienen 70 o más puntos en el test de Habilidades para la Vida (HpV) en el año t/</a:t>
            </a:r>
            <a:r>
              <a:rPr lang="es-MX" sz="1600" dirty="0" err="1">
                <a:solidFill>
                  <a:schemeClr val="bg1"/>
                </a:solidFill>
              </a:rPr>
              <a:t>N°total</a:t>
            </a:r>
            <a:r>
              <a:rPr lang="es-MX" sz="1600" dirty="0">
                <a:solidFill>
                  <a:schemeClr val="bg1"/>
                </a:solidFill>
              </a:rPr>
              <a:t> de hogares que rinde el test de Habilidades para la Vida (HpV) en el año t) * 100</a:t>
            </a:r>
            <a:br>
              <a:rPr lang="es-MX" sz="1600" dirty="0">
                <a:solidFill>
                  <a:schemeClr val="bg1"/>
                </a:solidFill>
              </a:rPr>
            </a:br>
            <a:br>
              <a:rPr lang="es-MX" sz="1600" dirty="0">
                <a:solidFill>
                  <a:schemeClr val="bg1"/>
                </a:solidFill>
              </a:rPr>
            </a:br>
            <a:r>
              <a:rPr lang="es-MX" sz="1600" b="1" dirty="0">
                <a:solidFill>
                  <a:schemeClr val="bg1"/>
                </a:solidFill>
              </a:rPr>
              <a:t>2.</a:t>
            </a:r>
            <a:r>
              <a:rPr lang="es-MX" sz="1600" dirty="0">
                <a:solidFill>
                  <a:schemeClr val="bg1"/>
                </a:solidFill>
              </a:rPr>
              <a:t> </a:t>
            </a:r>
            <a:r>
              <a:rPr lang="es-CL"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Porcentaje de ejecución de planes de trabajo: (N° de planes de trabajo que cumplen con el 60% de las actividades definidas en el año t/ N° total de planes de trabajo ejecutados en el año t) * 100</a:t>
            </a:r>
            <a:endParaRPr sz="1600" dirty="0">
              <a:solidFill>
                <a:schemeClr val="bg1"/>
              </a:solidFill>
            </a:endParaRPr>
          </a:p>
        </p:txBody>
      </p:sp>
    </p:spTree>
    <p:extLst>
      <p:ext uri="{BB962C8B-B14F-4D97-AF65-F5344CB8AC3E}">
        <p14:creationId xmlns:p14="http://schemas.microsoft.com/office/powerpoint/2010/main" val="716417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12;p37">
            <a:extLst>
              <a:ext uri="{FF2B5EF4-FFF2-40B4-BE49-F238E27FC236}">
                <a16:creationId xmlns:a16="http://schemas.microsoft.com/office/drawing/2014/main" id="{594F9BE5-2A98-40D6-8E1C-66C058D96114}"/>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9" name="Google Shape;200;p37">
            <a:extLst>
              <a:ext uri="{FF2B5EF4-FFF2-40B4-BE49-F238E27FC236}">
                <a16:creationId xmlns:a16="http://schemas.microsoft.com/office/drawing/2014/main" id="{4009FC89-D72E-45AD-8AAC-E083817AA29B}"/>
              </a:ext>
            </a:extLst>
          </p:cNvPr>
          <p:cNvSpPr txBox="1">
            <a:spLocks noGrp="1"/>
          </p:cNvSpPr>
          <p:nvPr>
            <p:ph type="title"/>
          </p:nvPr>
        </p:nvSpPr>
        <p:spPr>
          <a:xfrm>
            <a:off x="1719306" y="1937200"/>
            <a:ext cx="5848917" cy="3504714"/>
          </a:xfrm>
          <a:prstGeom prst="rect">
            <a:avLst/>
          </a:prstGeom>
          <a:noFill/>
          <a:ln>
            <a:solidFill>
              <a:schemeClr val="accent6">
                <a:lumMod val="5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r>
              <a:rPr lang="en" sz="1800" b="1" dirty="0"/>
              <a:t>COMPLEMENTARIOS</a:t>
            </a:r>
            <a:r>
              <a:rPr lang="en" sz="1600" dirty="0"/>
              <a:t>:</a:t>
            </a:r>
            <a:br>
              <a:rPr lang="en" sz="1600" dirty="0"/>
            </a:br>
            <a:br>
              <a:rPr lang="en" sz="1600" dirty="0"/>
            </a:br>
            <a:r>
              <a:rPr lang="en" sz="1600" b="1" dirty="0">
                <a:solidFill>
                  <a:schemeClr val="accent6">
                    <a:lumMod val="50000"/>
                  </a:schemeClr>
                </a:solidFill>
              </a:rPr>
              <a:t>1.</a:t>
            </a:r>
            <a:r>
              <a:rPr lang="en" sz="1600" dirty="0"/>
              <a:t> </a:t>
            </a:r>
            <a:r>
              <a:rPr lang="es-MX" sz="1600" dirty="0"/>
              <a:t>Porcentaje satisfacción en relación con la utilidad de la intervención: (N° de hogares que califican con nota 6 o 7 su nivel de satisfacción con la utilidad de la intervención en el año t/ N° total de hogares que participan del componente fortalecimiento del plan de trabajo familiar en el año t) * 100</a:t>
            </a:r>
            <a:br>
              <a:rPr lang="es-MX" sz="1600" dirty="0"/>
            </a:br>
            <a:br>
              <a:rPr lang="es-MX" sz="1600" dirty="0"/>
            </a:br>
            <a:r>
              <a:rPr lang="es-MX" sz="1600" b="1" dirty="0">
                <a:solidFill>
                  <a:schemeClr val="accent6">
                    <a:lumMod val="50000"/>
                  </a:schemeClr>
                </a:solidFill>
              </a:rPr>
              <a:t>2.</a:t>
            </a:r>
            <a:r>
              <a:rPr lang="es-MX" sz="1600" dirty="0"/>
              <a:t> </a:t>
            </a:r>
            <a:r>
              <a:rPr lang="es-MX" sz="1600" dirty="0">
                <a:effectLst/>
                <a:latin typeface="Calibri" panose="020F0502020204030204" pitchFamily="34" charset="0"/>
                <a:ea typeface="Calibri" panose="020F0502020204030204" pitchFamily="34" charset="0"/>
                <a:cs typeface="Times New Roman" panose="02020603050405020304" pitchFamily="18" charset="0"/>
              </a:rPr>
              <a:t>Porcentaje de participación de </a:t>
            </a:r>
            <a:r>
              <a:rPr lang="es-MX" sz="1600">
                <a:effectLst/>
                <a:latin typeface="Calibri" panose="020F0502020204030204" pitchFamily="34" charset="0"/>
                <a:ea typeface="Calibri" panose="020F0502020204030204" pitchFamily="34" charset="0"/>
                <a:cs typeface="Times New Roman" panose="02020603050405020304" pitchFamily="18" charset="0"/>
              </a:rPr>
              <a:t>los hogares en </a:t>
            </a:r>
            <a:r>
              <a:rPr lang="es-MX" sz="1600" dirty="0">
                <a:effectLst/>
                <a:latin typeface="Calibri" panose="020F0502020204030204" pitchFamily="34" charset="0"/>
                <a:ea typeface="Calibri" panose="020F0502020204030204" pitchFamily="34" charset="0"/>
                <a:cs typeface="Times New Roman" panose="02020603050405020304" pitchFamily="18" charset="0"/>
              </a:rPr>
              <a:t>la ejecución de los PTC: (N° de hogares que participan en la ejecución de alguna actividad relacionada con PTC en el año t/ N° total de hogares que participan en el componente fortalecimiento del plan de trabajo comunitario en el año t) * 100</a:t>
            </a:r>
            <a:endParaRPr sz="1600" dirty="0"/>
          </a:p>
        </p:txBody>
      </p:sp>
    </p:spTree>
    <p:extLst>
      <p:ext uri="{BB962C8B-B14F-4D97-AF65-F5344CB8AC3E}">
        <p14:creationId xmlns:p14="http://schemas.microsoft.com/office/powerpoint/2010/main" val="966472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99;p37">
            <a:extLst>
              <a:ext uri="{FF2B5EF4-FFF2-40B4-BE49-F238E27FC236}">
                <a16:creationId xmlns:a16="http://schemas.microsoft.com/office/drawing/2014/main" id="{0EE941B0-9E23-492F-B129-18FEADD612DB}"/>
              </a:ext>
            </a:extLst>
          </p:cNvPr>
          <p:cNvSpPr/>
          <p:nvPr/>
        </p:nvSpPr>
        <p:spPr>
          <a:xfrm>
            <a:off x="684417" y="1203801"/>
            <a:ext cx="977565" cy="844662"/>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204;p37">
            <a:extLst>
              <a:ext uri="{FF2B5EF4-FFF2-40B4-BE49-F238E27FC236}">
                <a16:creationId xmlns:a16="http://schemas.microsoft.com/office/drawing/2014/main" id="{F2296F70-0D52-4B58-B113-AFE26345482D}"/>
              </a:ext>
            </a:extLst>
          </p:cNvPr>
          <p:cNvSpPr txBox="1">
            <a:spLocks/>
          </p:cNvSpPr>
          <p:nvPr/>
        </p:nvSpPr>
        <p:spPr>
          <a:xfrm>
            <a:off x="741928" y="1275125"/>
            <a:ext cx="816600" cy="5934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 dirty="0"/>
              <a:t>07</a:t>
            </a:r>
          </a:p>
        </p:txBody>
      </p:sp>
      <p:sp>
        <p:nvSpPr>
          <p:cNvPr id="4" name="Google Shape;212;p37">
            <a:extLst>
              <a:ext uri="{FF2B5EF4-FFF2-40B4-BE49-F238E27FC236}">
                <a16:creationId xmlns:a16="http://schemas.microsoft.com/office/drawing/2014/main" id="{6B97E116-0804-4721-AF54-16EB4D5DA5C1}"/>
              </a:ext>
            </a:extLst>
          </p:cNvPr>
          <p:cNvSpPr txBox="1">
            <a:spLocks/>
          </p:cNvSpPr>
          <p:nvPr/>
        </p:nvSpPr>
        <p:spPr>
          <a:xfrm>
            <a:off x="0" y="445019"/>
            <a:ext cx="9144000" cy="522543"/>
          </a:xfrm>
          <a:prstGeom prst="rect">
            <a:avLst/>
          </a:prstGeom>
          <a:solidFill>
            <a:schemeClr val="accent6">
              <a:lumMod val="60000"/>
              <a:lumOff val="40000"/>
            </a:schemeClr>
          </a:solidFill>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s-CL" b="1" dirty="0"/>
              <a:t>MARCO METODOLÓGICO</a:t>
            </a:r>
          </a:p>
        </p:txBody>
      </p:sp>
      <p:sp>
        <p:nvSpPr>
          <p:cNvPr id="5" name="Google Shape;206;p37">
            <a:extLst>
              <a:ext uri="{FF2B5EF4-FFF2-40B4-BE49-F238E27FC236}">
                <a16:creationId xmlns:a16="http://schemas.microsoft.com/office/drawing/2014/main" id="{7DC0FD68-1085-4B6C-8F7B-6C3C417F2D05}"/>
              </a:ext>
            </a:extLst>
          </p:cNvPr>
          <p:cNvSpPr txBox="1">
            <a:spLocks/>
          </p:cNvSpPr>
          <p:nvPr/>
        </p:nvSpPr>
        <p:spPr>
          <a:xfrm>
            <a:off x="1908027" y="1262240"/>
            <a:ext cx="4086236" cy="390600"/>
          </a:xfrm>
          <a:prstGeom prst="rect">
            <a:avLst/>
          </a:prstGeom>
        </p:spPr>
        <p:txBody>
          <a:bodyPr spcFirstLastPara="1" wrap="square" lIns="91425" tIns="91425" rIns="91425" bIns="91425" anchor="ctr" anchorCtr="0">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CL" sz="2800" dirty="0"/>
              <a:t>Enfoques teóricos</a:t>
            </a:r>
          </a:p>
        </p:txBody>
      </p:sp>
      <p:sp>
        <p:nvSpPr>
          <p:cNvPr id="9" name="CuadroTexto 8">
            <a:extLst>
              <a:ext uri="{FF2B5EF4-FFF2-40B4-BE49-F238E27FC236}">
                <a16:creationId xmlns:a16="http://schemas.microsoft.com/office/drawing/2014/main" id="{F996138A-BBD7-43E8-8389-81778DCB1CFD}"/>
              </a:ext>
            </a:extLst>
          </p:cNvPr>
          <p:cNvSpPr txBox="1"/>
          <p:nvPr/>
        </p:nvSpPr>
        <p:spPr>
          <a:xfrm>
            <a:off x="4045415" y="2287230"/>
            <a:ext cx="4414167" cy="1569660"/>
          </a:xfrm>
          <a:prstGeom prst="rect">
            <a:avLst/>
          </a:prstGeom>
          <a:noFill/>
        </p:spPr>
        <p:txBody>
          <a:bodyPr wrap="square">
            <a:spAutoFit/>
          </a:bodyPr>
          <a:lstStyle/>
          <a:p>
            <a:r>
              <a:rPr lang="es-MX" sz="1600" b="1" dirty="0">
                <a:solidFill>
                  <a:schemeClr val="accent6">
                    <a:lumMod val="50000"/>
                  </a:schemeClr>
                </a:solidFill>
              </a:rPr>
              <a:t>Enfoque sistémico:</a:t>
            </a:r>
            <a:r>
              <a:rPr lang="es-MX" sz="1600" dirty="0"/>
              <a:t> considera que cada integrante de un hogar interactúa con los demás integrantes y se influyen mutuamente. A consecuencia, todo cambio en uno de sus integrantes repercutirá sobre todo el hogar y provocará cambios en él en busca de mantener el equilibrio existente.</a:t>
            </a:r>
            <a:endParaRPr lang="es-CL" sz="1600" dirty="0"/>
          </a:p>
        </p:txBody>
      </p:sp>
      <p:pic>
        <p:nvPicPr>
          <p:cNvPr id="10" name="Imagen 9">
            <a:extLst>
              <a:ext uri="{FF2B5EF4-FFF2-40B4-BE49-F238E27FC236}">
                <a16:creationId xmlns:a16="http://schemas.microsoft.com/office/drawing/2014/main" id="{91E90F34-9A09-449B-85D8-3C0C6A572D9E}"/>
              </a:ext>
            </a:extLst>
          </p:cNvPr>
          <p:cNvPicPr>
            <a:picLocks noChangeAspect="1"/>
          </p:cNvPicPr>
          <p:nvPr/>
        </p:nvPicPr>
        <p:blipFill>
          <a:blip r:embed="rId2"/>
          <a:stretch>
            <a:fillRect/>
          </a:stretch>
        </p:blipFill>
        <p:spPr>
          <a:xfrm>
            <a:off x="684417" y="2343141"/>
            <a:ext cx="3261360" cy="1704061"/>
          </a:xfrm>
          <a:prstGeom prst="rect">
            <a:avLst/>
          </a:prstGeom>
        </p:spPr>
      </p:pic>
      <p:sp>
        <p:nvSpPr>
          <p:cNvPr id="12" name="CuadroTexto 11">
            <a:extLst>
              <a:ext uri="{FF2B5EF4-FFF2-40B4-BE49-F238E27FC236}">
                <a16:creationId xmlns:a16="http://schemas.microsoft.com/office/drawing/2014/main" id="{46CCD55F-819A-4FFC-9057-84C09E7B1525}"/>
              </a:ext>
            </a:extLst>
          </p:cNvPr>
          <p:cNvSpPr txBox="1"/>
          <p:nvPr/>
        </p:nvSpPr>
        <p:spPr>
          <a:xfrm>
            <a:off x="688046" y="4693860"/>
            <a:ext cx="3883954" cy="1077218"/>
          </a:xfrm>
          <a:prstGeom prst="rect">
            <a:avLst/>
          </a:prstGeom>
          <a:noFill/>
        </p:spPr>
        <p:txBody>
          <a:bodyPr wrap="square">
            <a:spAutoFit/>
          </a:bodyPr>
          <a:lstStyle/>
          <a:p>
            <a:r>
              <a:rPr lang="es-MX" sz="1600" b="1" dirty="0">
                <a:solidFill>
                  <a:schemeClr val="accent6">
                    <a:lumMod val="50000"/>
                  </a:schemeClr>
                </a:solidFill>
              </a:rPr>
              <a:t>Enfoque de Habilidades para la Vida (HpV): </a:t>
            </a:r>
            <a:r>
              <a:rPr lang="es-CL" sz="1600" dirty="0">
                <a:effectLst/>
                <a:latin typeface="Calibri" panose="020F0502020204030204" pitchFamily="34" charset="0"/>
                <a:ea typeface="Calibri" panose="020F0502020204030204" pitchFamily="34" charset="0"/>
                <a:cs typeface="Times New Roman" panose="02020603050405020304" pitchFamily="18" charset="0"/>
              </a:rPr>
              <a:t>se han dirigido principalmente a la prevención de comportamientos de riesgo y la promoción de estilos de vida saludables</a:t>
            </a:r>
            <a:endParaRPr lang="es-CL" sz="1600" dirty="0"/>
          </a:p>
        </p:txBody>
      </p:sp>
      <p:pic>
        <p:nvPicPr>
          <p:cNvPr id="13" name="Imagen 12">
            <a:extLst>
              <a:ext uri="{FF2B5EF4-FFF2-40B4-BE49-F238E27FC236}">
                <a16:creationId xmlns:a16="http://schemas.microsoft.com/office/drawing/2014/main" id="{3E3D8EFC-BC23-4040-BA72-DD6742D52FE0}"/>
              </a:ext>
            </a:extLst>
          </p:cNvPr>
          <p:cNvPicPr>
            <a:picLocks noChangeAspect="1"/>
          </p:cNvPicPr>
          <p:nvPr/>
        </p:nvPicPr>
        <p:blipFill>
          <a:blip r:embed="rId3"/>
          <a:stretch>
            <a:fillRect/>
          </a:stretch>
        </p:blipFill>
        <p:spPr>
          <a:xfrm>
            <a:off x="5041132" y="4291406"/>
            <a:ext cx="3418450" cy="1922878"/>
          </a:xfrm>
          <a:prstGeom prst="rect">
            <a:avLst/>
          </a:prstGeom>
        </p:spPr>
      </p:pic>
    </p:spTree>
    <p:extLst>
      <p:ext uri="{BB962C8B-B14F-4D97-AF65-F5344CB8AC3E}">
        <p14:creationId xmlns:p14="http://schemas.microsoft.com/office/powerpoint/2010/main" val="10219766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72D12B3492C8A45B34C42F732577FE2" ma:contentTypeVersion="14" ma:contentTypeDescription="Crear nuevo documento." ma:contentTypeScope="" ma:versionID="f3a6e6ad6753a4d167750e25e5b5fb7d">
  <xsd:schema xmlns:xsd="http://www.w3.org/2001/XMLSchema" xmlns:xs="http://www.w3.org/2001/XMLSchema" xmlns:p="http://schemas.microsoft.com/office/2006/metadata/properties" xmlns:ns2="8cb14e12-cb6e-4f3a-903c-af04076dee43" xmlns:ns3="226ea94b-9d67-4716-a27f-d12f9b74d382" xmlns:ns4="fa7e6995-17f9-47c1-bc15-1c4ef93248ce" targetNamespace="http://schemas.microsoft.com/office/2006/metadata/properties" ma:root="true" ma:fieldsID="31cc2a35aca960a562624d9ae454f749" ns2:_="" ns3:_="" ns4:_="">
    <xsd:import namespace="8cb14e12-cb6e-4f3a-903c-af04076dee43"/>
    <xsd:import namespace="226ea94b-9d67-4716-a27f-d12f9b74d382"/>
    <xsd:import namespace="fa7e6995-17f9-47c1-bc15-1c4ef93248ce"/>
    <xsd:element name="properties">
      <xsd:complexType>
        <xsd:sequence>
          <xsd:element name="documentManagement">
            <xsd:complexType>
              <xsd:all>
                <xsd:element ref="ns2:Subcategor_x00ed_a" minOccurs="0"/>
                <xsd:element ref="ns2:Categor_x00ed_a" minOccurs="0"/>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b14e12-cb6e-4f3a-903c-af04076dee43" elementFormDefault="qualified">
    <xsd:import namespace="http://schemas.microsoft.com/office/2006/documentManagement/types"/>
    <xsd:import namespace="http://schemas.microsoft.com/office/infopath/2007/PartnerControls"/>
    <xsd:element name="Subcategor_x00ed_a" ma:index="2" nillable="true" ma:displayName="Subcategoría" ma:format="Dropdown" ma:internalName="Subcategor_x00ed_a">
      <xsd:simpleType>
        <xsd:restriction base="dms:Choice">
          <xsd:enumeration value="Familias Seguridad y Oportunidades"/>
          <xsd:enumeration value="Acción"/>
          <xsd:enumeration value="Acción en Comunidad"/>
          <xsd:enumeration value="Acción en Familia"/>
          <xsd:enumeration value="Autoconsumo"/>
          <xsd:enumeration value="Apoyo a tu Plan Laboral"/>
          <xsd:enumeration value="Educación Financiera"/>
          <xsd:enumeration value="Más Capaz"/>
          <xsd:enumeration value="Acción Local"/>
          <xsd:enumeration value="Yo Emprendo"/>
          <xsd:enumeration value="Yo Emprendo Semilla"/>
          <xsd:enumeration value="Yo Emprendo en Comunidad"/>
          <xsd:enumeration value="Yo Trabajo"/>
          <xsd:enumeration value="Yo Trabajo Jóvenes"/>
          <xsd:enumeration value="Habitabilidad"/>
          <xsd:enumeration value="Fondo Idea"/>
          <xsd:enumeration value="Logos regionales"/>
          <xsd:enumeration value="Plantillas"/>
          <xsd:enumeration value="Otro"/>
        </xsd:restriction>
      </xsd:simpleType>
    </xsd:element>
    <xsd:element name="Categor_x00ed_a" ma:index="3" nillable="true" ma:displayName="Categoría" ma:default="Piezas EXPO" ma:format="Dropdown" ma:internalName="Categor_x00ed_a">
      <xsd:simpleType>
        <xsd:restriction base="dms:Choice">
          <xsd:enumeration value="Piezas EXPO"/>
          <xsd:enumeration value="Torneo Karukinka"/>
          <xsd:enumeration value="Logos FOSIS actualizados"/>
          <xsd:enumeration value="Logos MDSF actualizados"/>
          <xsd:enumeration value="Programas actualizados"/>
          <xsd:enumeration value="Formatos de documentos"/>
          <xsd:enumeration value="Manuales"/>
          <xsd:enumeration value="Indumentaria"/>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26ea94b-9d67-4716-a27f-d12f9b74d382" elementFormDefault="qualified">
    <xsd:import namespace="http://schemas.microsoft.com/office/2006/documentManagement/types"/>
    <xsd:import namespace="http://schemas.microsoft.com/office/infopath/2007/PartnerControls"/>
    <xsd:element name="MediaServiceMetadata" ma:index="6" nillable="true" ma:displayName="MediaServiceMetadata" ma:description="" ma:hidden="true" ma:internalName="MediaServiceMetadata" ma:readOnly="true">
      <xsd:simpleType>
        <xsd:restriction base="dms:Note"/>
      </xsd:simpleType>
    </xsd:element>
    <xsd:element name="MediaServiceFastMetadata" ma:index="7" nillable="true" ma:displayName="MediaServiceFastMetadata" ma:description="" ma:hidden="true" ma:internalName="MediaServiceFastMetadata" ma:readOnly="true">
      <xsd:simpleType>
        <xsd:restriction base="dms:Note"/>
      </xsd:simpleType>
    </xsd:element>
    <xsd:element name="MediaServiceDateTaken" ma:index="8" nillable="true" ma:displayName="MediaServiceDateTaken" ma:description="" ma:hidden="true" ma:internalName="MediaServiceDateTaken" ma:readOnly="true">
      <xsd:simpleType>
        <xsd:restriction base="dms:Text"/>
      </xsd:simpleType>
    </xsd:element>
    <xsd:element name="MediaServiceAutoTags" ma:index="9" nillable="true" ma:displayName="MediaServiceAutoTags" ma:description=""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7e6995-17f9-47c1-bc15-1c4ef93248ce"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Tipo de contenido"/>
        <xsd:element ref="dc:title" minOccurs="0" maxOccurs="1" ma:index="1"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ubcategor_x00ed_a xmlns="8cb14e12-cb6e-4f3a-903c-af04076dee43">Otro</Subcategor_x00ed_a>
    <SharedWithUsers xmlns="fa7e6995-17f9-47c1-bc15-1c4ef93248ce">
      <UserInfo>
        <DisplayName>Silvana Olivares Aguilera</DisplayName>
        <AccountId>1166</AccountId>
        <AccountType/>
      </UserInfo>
      <UserInfo>
        <DisplayName>Gianella Vergottini</DisplayName>
        <AccountId>1131</AccountId>
        <AccountType/>
      </UserInfo>
      <UserInfo>
        <DisplayName>Ronald Astorga Rojas</DisplayName>
        <AccountId>1242</AccountId>
        <AccountType/>
      </UserInfo>
      <UserInfo>
        <DisplayName>Fabiola Orellana Astudillo</DisplayName>
        <AccountId>212</AccountId>
        <AccountType/>
      </UserInfo>
      <UserInfo>
        <DisplayName>Veronica Eugenia Cuevas Almonacid</DisplayName>
        <AccountId>851</AccountId>
        <AccountType/>
      </UserInfo>
      <UserInfo>
        <DisplayName>Rosa Pino</DisplayName>
        <AccountId>301</AccountId>
        <AccountType/>
      </UserInfo>
      <UserInfo>
        <DisplayName>Valeria Francisca Pino Rivero</DisplayName>
        <AccountId>549</AccountId>
        <AccountType/>
      </UserInfo>
      <UserInfo>
        <DisplayName>Almendra Navarrete Gonzalez</DisplayName>
        <AccountId>491</AccountId>
        <AccountType/>
      </UserInfo>
      <UserInfo>
        <DisplayName>Monica Concha Constanzo</DisplayName>
        <AccountId>499</AccountId>
        <AccountType/>
      </UserInfo>
      <UserInfo>
        <DisplayName>Jose Poblete Sanchez</DisplayName>
        <AccountId>1461</AccountId>
        <AccountType/>
      </UserInfo>
    </SharedWithUsers>
    <Categor_x00ed_a xmlns="8cb14e12-cb6e-4f3a-903c-af04076dee43">Formatos de documentos</Categor_x00ed_a>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72A1CE-23C1-4B55-A912-F8026CF83A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b14e12-cb6e-4f3a-903c-af04076dee43"/>
    <ds:schemaRef ds:uri="226ea94b-9d67-4716-a27f-d12f9b74d382"/>
    <ds:schemaRef ds:uri="fa7e6995-17f9-47c1-bc15-1c4ef93248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42C60E-990E-4940-B144-9563535D5530}">
  <ds:schemaRefs>
    <ds:schemaRef ds:uri="http://schemas.microsoft.com/office/2006/metadata/properties"/>
    <ds:schemaRef ds:uri="http://purl.org/dc/dcmitype/"/>
    <ds:schemaRef ds:uri="http://purl.org/dc/elements/1.1/"/>
    <ds:schemaRef ds:uri="226ea94b-9d67-4716-a27f-d12f9b74d382"/>
    <ds:schemaRef ds:uri="http://schemas.microsoft.com/office/2006/documentManagement/types"/>
    <ds:schemaRef ds:uri="http://www.w3.org/XML/1998/namespace"/>
    <ds:schemaRef ds:uri="http://schemas.microsoft.com/office/infopath/2007/PartnerControls"/>
    <ds:schemaRef ds:uri="http://purl.org/dc/terms/"/>
    <ds:schemaRef ds:uri="http://schemas.openxmlformats.org/package/2006/metadata/core-properties"/>
    <ds:schemaRef ds:uri="fa7e6995-17f9-47c1-bc15-1c4ef93248ce"/>
    <ds:schemaRef ds:uri="8cb14e12-cb6e-4f3a-903c-af04076dee43"/>
  </ds:schemaRefs>
</ds:datastoreItem>
</file>

<file path=customXml/itemProps3.xml><?xml version="1.0" encoding="utf-8"?>
<ds:datastoreItem xmlns:ds="http://schemas.openxmlformats.org/officeDocument/2006/customXml" ds:itemID="{CBF9AEC2-AAF5-4FC0-B3F0-C11257159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1067</TotalTime>
  <Words>1612</Words>
  <Application>Microsoft Office PowerPoint</Application>
  <PresentationFormat>Presentación en pantalla (4:3)</PresentationFormat>
  <Paragraphs>103</Paragraphs>
  <Slides>24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24</vt:i4>
      </vt:variant>
    </vt:vector>
  </HeadingPairs>
  <TitlesOfParts>
    <vt:vector size="30" baseType="lpstr">
      <vt:lpstr>Alice</vt:lpstr>
      <vt:lpstr>Arial</vt:lpstr>
      <vt:lpstr>Calibri</vt:lpstr>
      <vt:lpstr>Verdana</vt:lpstr>
      <vt:lpstr>Work Sans</vt:lpstr>
      <vt:lpstr>Tema de Office</vt:lpstr>
      <vt:lpstr>Presentación de PowerPoint</vt:lpstr>
      <vt:lpstr>Presentación de PowerPoint</vt:lpstr>
      <vt:lpstr>Presentación de PowerPoint</vt:lpstr>
      <vt:lpstr>Propósito </vt:lpstr>
      <vt:lpstr>Unidad de intervención: HOGARES </vt:lpstr>
      <vt:lpstr>Momento de la medición: Línea de Salida</vt:lpstr>
      <vt:lpstr>PROPÓSITO:  1. Porcentaje de hogares que desarrollan Habilidades para la vida (HpV): (N° de hogares que obtienen 70 o más puntos en el test de Habilidades para la Vida (HpV) en el año t/N°total de hogares que rinde el test de Habilidades para la Vida (HpV) en el año t) * 100  2. Porcentaje de ejecución de planes de trabajo: (N° de planes de trabajo que cumplen con el 60% de las actividades definidas en el año t/ N° total de planes de trabajo ejecutados en el año t) * 100</vt:lpstr>
      <vt:lpstr>COMPLEMENTARIOS:  1. Porcentaje satisfacción en relación con la utilidad de la intervención: (N° de hogares que califican con nota 6 o 7 su nivel de satisfacción con la utilidad de la intervención en el año t/ N° total de hogares que participan del componente fortalecimiento del plan de trabajo familiar en el año t) * 100  2. Porcentaje de participación de los hogares en la ejecución de los PTC: (N° de hogares que participan en la ejecución de alguna actividad relacionada con PTC en el año t/ N° total de hogares que participan en el componente fortalecimiento del plan de trabajo comunitario en el año t) * 100</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FOSIS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 Rebolledo</dc:creator>
  <cp:lastModifiedBy>Ximena Gómez Jofré</cp:lastModifiedBy>
  <cp:revision>25</cp:revision>
  <dcterms:created xsi:type="dcterms:W3CDTF">2018-04-27T14:11:19Z</dcterms:created>
  <dcterms:modified xsi:type="dcterms:W3CDTF">2022-03-07T13:42:57Z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0x010100272D12B3492C8A45B34C42F732577FE2</vt:lpwstr>
  </property>
  <property fmtid="{D5CDD505-2E9C-101B-9397-08002B2CF9AE}" pid="3" name="Categoria">
    <vt:lpwstr>Kit de plantillas documentos FOSIS 2018</vt:lpwstr>
  </property>
</Properties>
</file>