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7" r:id="rId3"/>
    <p:sldId id="258" r:id="rId4"/>
    <p:sldId id="259" r:id="rId5"/>
    <p:sldId id="260" r:id="rId6"/>
    <p:sldId id="303" r:id="rId7"/>
    <p:sldId id="261" r:id="rId8"/>
    <p:sldId id="262" r:id="rId9"/>
    <p:sldId id="263" r:id="rId10"/>
    <p:sldId id="304" r:id="rId11"/>
    <p:sldId id="305" r:id="rId12"/>
    <p:sldId id="306" r:id="rId13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27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5" autoAdjust="0"/>
    <p:restoredTop sz="94291" autoAdjust="0"/>
  </p:normalViewPr>
  <p:slideViewPr>
    <p:cSldViewPr snapToGrid="0">
      <p:cViewPr varScale="1">
        <p:scale>
          <a:sx n="69" d="100"/>
          <a:sy n="69" d="100"/>
        </p:scale>
        <p:origin x="65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customXml" Target="../customXml/item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888E94-79AB-4ADA-8BA1-E24C55B2FA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64386-C476-47A3-BFFA-234DC319C2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D874329-6298-4CE4-8263-C02DF0BB0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D2973-2141-406D-B50E-956CEE1406B0}" type="datetimeFigureOut">
              <a:rPr lang="es-CL" smtClean="0"/>
              <a:t>02-06-2022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FFB37DF-4BEC-45C6-8960-F2C079707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912215E-B2BC-4F35-8233-67A2C7581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0706-6131-47EB-B415-D83ACCB0AC3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33116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894F63-6A16-4FE7-A865-4DBFD535F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04908D8-8255-46B2-9BF4-18C54C3975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3C892C8-594D-4268-B24B-D26A47D06B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D2973-2141-406D-B50E-956CEE1406B0}" type="datetimeFigureOut">
              <a:rPr lang="es-CL" smtClean="0"/>
              <a:t>02-06-2022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D515DFF-D440-4CD3-80FC-4926AF195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906CFA1-9B03-4AA3-9BF8-425EA43F9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0706-6131-47EB-B415-D83ACCB0AC3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2123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255467F-2BB2-40E0-A7C4-325DD957F3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C012A4E-CEA5-44AF-A9F7-91517E8F44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563298D-E26A-44CB-BD6D-104F9E229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D2973-2141-406D-B50E-956CEE1406B0}" type="datetimeFigureOut">
              <a:rPr lang="es-CL" smtClean="0"/>
              <a:t>02-06-2022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E38964D-38DE-4A54-93B6-A3908A6B4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5CE1412-4A51-440A-9E8E-CC9641934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0706-6131-47EB-B415-D83ACCB0AC3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2942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DE9BF9-CFE4-483C-9DBF-06B2BDE19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4240181-5D44-4FF0-8237-3901689EE5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725534C-7C9E-4AFA-9998-CF10CE810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D2973-2141-406D-B50E-956CEE1406B0}" type="datetimeFigureOut">
              <a:rPr lang="es-CL" smtClean="0"/>
              <a:t>02-06-2022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78D7E8A-97DF-45A9-B055-85003647F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E3C01FF-E8D6-4F34-A686-917736383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0706-6131-47EB-B415-D83ACCB0AC3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49293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21CCE3-7163-41BF-BDAF-7F25BF8B2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36148ED-D16C-405D-9448-09FA7BA9C9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58C657D-EA8B-4AF4-8A24-8CD6C56DAE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D2973-2141-406D-B50E-956CEE1406B0}" type="datetimeFigureOut">
              <a:rPr lang="es-CL" smtClean="0"/>
              <a:t>02-06-2022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EB9DF25-83C2-462E-9D36-3EA546F81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7753D5A-B1A0-4544-8C20-AFC2F776B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0706-6131-47EB-B415-D83ACCB0AC3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35671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3DE61E-B780-4410-B335-DA3B44B5A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11C9F7A-9AAE-42CF-8F6E-5FF4B930CD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1B1FD16-6667-4938-B26C-492BFCD251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3DFE6C2-4296-424E-8698-6514F276B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D2973-2141-406D-B50E-956CEE1406B0}" type="datetimeFigureOut">
              <a:rPr lang="es-CL" smtClean="0"/>
              <a:t>02-06-2022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A04F3A8-09D5-4DE4-A877-8FA9293DA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EF4FDFE-F4DB-4CD7-889E-25820E4AC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0706-6131-47EB-B415-D83ACCB0AC3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41545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CCC634-632F-4628-97F4-E0483F2A8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F29F0C3-29F7-4F87-9D7B-CB7621DA9E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D7E7DEE-8259-4E26-9AF9-59DAA4349D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BBAC13E-DE38-42BE-A6D1-CC623B9A24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B4B9419C-A862-409F-B7B3-0E48520D68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FF031A1-6FC8-4EF9-B0D1-E2007BB6A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D2973-2141-406D-B50E-956CEE1406B0}" type="datetimeFigureOut">
              <a:rPr lang="es-CL" smtClean="0"/>
              <a:t>02-06-2022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2DE71FF-1884-43D8-AA41-1496DCDF18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F8C59868-ECD4-4EB9-BFC1-F18C44295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0706-6131-47EB-B415-D83ACCB0AC3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16794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0B8CAB-0FCA-40F4-8F5E-0D32EFBF0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5BED54C-497E-46DD-AC5B-EA7F0AC4BB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D2973-2141-406D-B50E-956CEE1406B0}" type="datetimeFigureOut">
              <a:rPr lang="es-CL" smtClean="0"/>
              <a:t>02-06-2022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C3E6678-BC5C-4726-87D5-B36695BE3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0D01444-4BE3-43D1-978D-DE8E15CD9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0706-6131-47EB-B415-D83ACCB0AC3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17568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B3A997B-D133-44F6-AA55-2EB01BE6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D2973-2141-406D-B50E-956CEE1406B0}" type="datetimeFigureOut">
              <a:rPr lang="es-CL" smtClean="0"/>
              <a:t>02-06-2022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0807B1D-4056-46AC-9122-1719F143EE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F3AFA0B-C7B7-4ABF-AE82-7C5E73121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0706-6131-47EB-B415-D83ACCB0AC3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88100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F46CB9-D5C2-4F9E-931C-4D3E5E30A8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DC16342-4D71-4D19-8FA2-434D0CF3AB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DE96637-D2AC-414D-97CD-E163E6ED1F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5CDB9CA-53CE-4547-964B-9B7BFFD10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D2973-2141-406D-B50E-956CEE1406B0}" type="datetimeFigureOut">
              <a:rPr lang="es-CL" smtClean="0"/>
              <a:t>02-06-2022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6C064BB-1EAD-465A-AEA9-C5502DC758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AFAE9C7-ECC0-47E2-A6DD-3830A2AA6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0706-6131-47EB-B415-D83ACCB0AC3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46279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A9E72F0-3AAD-4C95-9757-69187F373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B6E1D4FD-0BCD-4E27-8D0A-8B413E4D64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9C2B4AB-B496-44E8-9028-95433EA974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31B0410-1040-4518-83F9-98D30AB0F4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D2973-2141-406D-B50E-956CEE1406B0}" type="datetimeFigureOut">
              <a:rPr lang="es-CL" smtClean="0"/>
              <a:t>02-06-2022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27AB29A-8140-47A9-8DAB-225DE1521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BFE9C66-A8CD-45B6-8A24-D87FC5785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80706-6131-47EB-B415-D83ACCB0AC3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65229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6A13A74-5792-4B40-B9B3-1B8EE9D1D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57DAC5F-BAB4-422D-A6CA-A99D33815C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6C029BB-FC4C-43C0-8C4F-FCD12A3F26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6D2973-2141-406D-B50E-956CEE1406B0}" type="datetimeFigureOut">
              <a:rPr lang="es-CL" smtClean="0"/>
              <a:t>02-06-2022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768707C-6E70-45E8-BCEA-8C1D989095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789E375-B1EC-454A-A211-7049F0F25C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C80706-6131-47EB-B415-D83ACCB0AC3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64660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>
            <a:extLst>
              <a:ext uri="{FF2B5EF4-FFF2-40B4-BE49-F238E27FC236}">
                <a16:creationId xmlns:a16="http://schemas.microsoft.com/office/drawing/2014/main" id="{3514543A-D826-41D7-916F-ACA88FE99B8C}"/>
              </a:ext>
            </a:extLst>
          </p:cNvPr>
          <p:cNvSpPr/>
          <p:nvPr/>
        </p:nvSpPr>
        <p:spPr>
          <a:xfrm>
            <a:off x="2067525" y="2135252"/>
            <a:ext cx="8032652" cy="221917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4000" b="1" dirty="0"/>
              <a:t>PROGRAMA BARRIOS EN ACCIÓN </a:t>
            </a:r>
            <a:endParaRPr lang="es-CL" sz="4000" b="1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80668275-88D7-4AAC-897B-CAA050085A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73" y="5511258"/>
            <a:ext cx="1246909" cy="1205345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F83D8EDF-9EE3-4840-96F6-D579092373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8917" y="0"/>
            <a:ext cx="2233083" cy="1717964"/>
          </a:xfrm>
          <a:prstGeom prst="rect">
            <a:avLst/>
          </a:prstGeom>
        </p:spPr>
      </p:pic>
      <p:sp>
        <p:nvSpPr>
          <p:cNvPr id="16" name="Rectángulo 15">
            <a:extLst>
              <a:ext uri="{FF2B5EF4-FFF2-40B4-BE49-F238E27FC236}">
                <a16:creationId xmlns:a16="http://schemas.microsoft.com/office/drawing/2014/main" id="{94EDDF83-FF68-4EE8-AEF9-D490293F7F6A}"/>
              </a:ext>
            </a:extLst>
          </p:cNvPr>
          <p:cNvSpPr/>
          <p:nvPr/>
        </p:nvSpPr>
        <p:spPr>
          <a:xfrm>
            <a:off x="3643313" y="4565179"/>
            <a:ext cx="5095921" cy="12053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i="1" dirty="0">
                <a:solidFill>
                  <a:schemeClr val="accent1">
                    <a:lumMod val="75000"/>
                  </a:schemeClr>
                </a:solidFill>
              </a:rPr>
              <a:t>ACCIÓN BARRIAL  </a:t>
            </a:r>
          </a:p>
          <a:p>
            <a:pPr algn="ctr"/>
            <a:r>
              <a:rPr lang="es-ES" sz="2400" b="1" i="1" dirty="0">
                <a:solidFill>
                  <a:schemeClr val="accent1">
                    <a:lumMod val="75000"/>
                  </a:schemeClr>
                </a:solidFill>
              </a:rPr>
              <a:t>ETAPA IV CIERRE DE LA INTERVENCIÓN</a:t>
            </a:r>
          </a:p>
          <a:p>
            <a:pPr algn="ctr"/>
            <a:r>
              <a:rPr lang="es-ES" sz="2400" b="1" i="1" dirty="0">
                <a:solidFill>
                  <a:schemeClr val="accent1">
                    <a:lumMod val="75000"/>
                  </a:schemeClr>
                </a:solidFill>
              </a:rPr>
              <a:t>POBLACIÓN JUAN PABLO II</a:t>
            </a:r>
          </a:p>
          <a:p>
            <a:pPr algn="ctr"/>
            <a:r>
              <a:rPr lang="es-ES" sz="2400" b="1" i="1" dirty="0">
                <a:solidFill>
                  <a:schemeClr val="accent1">
                    <a:lumMod val="75000"/>
                  </a:schemeClr>
                </a:solidFill>
              </a:rPr>
              <a:t>                    Copiapó.</a:t>
            </a:r>
            <a:endParaRPr lang="es-CL" sz="2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Picture 2" descr="S. Prevención Delito (@SubPrevDelito) / Twitt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4601"/>
            <a:ext cx="2175164" cy="2175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91049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50AAC5B1-20DA-45A2-B5C0-F32BD25E2F31}"/>
              </a:ext>
            </a:extLst>
          </p:cNvPr>
          <p:cNvSpPr/>
          <p:nvPr/>
        </p:nvSpPr>
        <p:spPr>
          <a:xfrm>
            <a:off x="196948" y="249087"/>
            <a:ext cx="11798104" cy="731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b="1" dirty="0"/>
              <a:t> </a:t>
            </a:r>
          </a:p>
          <a:p>
            <a:pPr algn="just"/>
            <a:endParaRPr lang="es-ES" b="1" i="1" dirty="0"/>
          </a:p>
          <a:p>
            <a:pPr algn="just"/>
            <a:endParaRPr lang="es-ES" b="1" i="1" dirty="0"/>
          </a:p>
          <a:p>
            <a:pPr algn="just"/>
            <a:endParaRPr lang="es-ES" b="1" i="1" dirty="0"/>
          </a:p>
          <a:p>
            <a:pPr algn="just"/>
            <a:r>
              <a:rPr lang="es-ES" b="1" i="1" dirty="0"/>
              <a:t>                                                                                                                      </a:t>
            </a:r>
            <a:r>
              <a:rPr lang="es-ES" i="1" dirty="0"/>
              <a:t>ACCIÓN BARRIAL CIERRE DE INTERVENCIÓN EN TERRRENO </a:t>
            </a:r>
          </a:p>
          <a:p>
            <a:pPr algn="ctr"/>
            <a:r>
              <a:rPr lang="es-ES" dirty="0"/>
              <a:t>  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7466029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F86C20DB-8C1A-42C3-B49E-E7669FFF6FE3}"/>
              </a:ext>
            </a:extLst>
          </p:cNvPr>
          <p:cNvSpPr/>
          <p:nvPr/>
        </p:nvSpPr>
        <p:spPr>
          <a:xfrm>
            <a:off x="196948" y="212752"/>
            <a:ext cx="11798104" cy="731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b="1" dirty="0"/>
              <a:t> </a:t>
            </a:r>
          </a:p>
          <a:p>
            <a:pPr algn="just"/>
            <a:endParaRPr lang="es-ES" b="1" i="1" dirty="0"/>
          </a:p>
          <a:p>
            <a:pPr algn="just"/>
            <a:endParaRPr lang="es-ES" b="1" i="1" dirty="0"/>
          </a:p>
          <a:p>
            <a:pPr algn="just"/>
            <a:endParaRPr lang="es-ES" b="1" i="1" dirty="0"/>
          </a:p>
          <a:p>
            <a:pPr algn="just"/>
            <a:r>
              <a:rPr lang="es-ES" b="1" i="1" dirty="0"/>
              <a:t>                                                                                                                 </a:t>
            </a:r>
            <a:r>
              <a:rPr lang="es-ES" i="1" dirty="0"/>
              <a:t>ACCIÓN BARRIAL CIERRE DE LA INTERVEVNCIÓN EN TERRENO</a:t>
            </a:r>
          </a:p>
          <a:p>
            <a:pPr algn="ctr"/>
            <a:r>
              <a:rPr lang="es-ES" dirty="0"/>
              <a:t>  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8156231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524D77A2-D69B-4EFE-9048-3877E8818A04}"/>
              </a:ext>
            </a:extLst>
          </p:cNvPr>
          <p:cNvSpPr/>
          <p:nvPr/>
        </p:nvSpPr>
        <p:spPr>
          <a:xfrm>
            <a:off x="196948" y="212752"/>
            <a:ext cx="11798104" cy="731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b="1" dirty="0"/>
              <a:t> </a:t>
            </a:r>
          </a:p>
          <a:p>
            <a:pPr algn="just"/>
            <a:endParaRPr lang="es-ES" b="1" i="1" dirty="0"/>
          </a:p>
          <a:p>
            <a:pPr algn="just"/>
            <a:endParaRPr lang="es-ES" b="1" i="1" dirty="0"/>
          </a:p>
          <a:p>
            <a:pPr algn="just"/>
            <a:endParaRPr lang="es-ES" b="1" i="1" dirty="0"/>
          </a:p>
          <a:p>
            <a:pPr algn="just"/>
            <a:r>
              <a:rPr lang="es-ES" b="1" i="1" dirty="0"/>
              <a:t>                                                                                                                   </a:t>
            </a:r>
            <a:r>
              <a:rPr lang="es-ES" i="1" dirty="0"/>
              <a:t>ACCIÓN BARRIAL CIERRE DE LA INTERVENCIÓN EN TERRENO</a:t>
            </a:r>
          </a:p>
          <a:p>
            <a:pPr algn="ctr"/>
            <a:r>
              <a:rPr lang="es-ES" dirty="0"/>
              <a:t>  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872071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0ADD4773-087C-1808-F551-A543A5D694C5}"/>
              </a:ext>
            </a:extLst>
          </p:cNvPr>
          <p:cNvSpPr/>
          <p:nvPr/>
        </p:nvSpPr>
        <p:spPr>
          <a:xfrm>
            <a:off x="44068" y="181293"/>
            <a:ext cx="12014582" cy="731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b="1" dirty="0"/>
              <a:t> </a:t>
            </a:r>
          </a:p>
          <a:p>
            <a:pPr algn="just"/>
            <a:r>
              <a:rPr lang="es-ES" dirty="0"/>
              <a:t>                                                                                                                  </a:t>
            </a:r>
            <a:r>
              <a:rPr lang="es-ES" i="1" dirty="0"/>
              <a:t>ACCIÓN BARRIAL  CIERRE DE LA INTERVENCIÓN EN TERRENO</a:t>
            </a:r>
            <a:endParaRPr lang="es-CL" i="1" dirty="0"/>
          </a:p>
        </p:txBody>
      </p:sp>
    </p:spTree>
    <p:extLst>
      <p:ext uri="{BB962C8B-B14F-4D97-AF65-F5344CB8AC3E}">
        <p14:creationId xmlns:p14="http://schemas.microsoft.com/office/powerpoint/2010/main" val="3344956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09D56907-0FA8-46CB-A1A4-965810E43F9A}"/>
              </a:ext>
            </a:extLst>
          </p:cNvPr>
          <p:cNvSpPr/>
          <p:nvPr/>
        </p:nvSpPr>
        <p:spPr>
          <a:xfrm>
            <a:off x="44068" y="181293"/>
            <a:ext cx="11798104" cy="731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b="1" dirty="0"/>
              <a:t> </a:t>
            </a:r>
          </a:p>
          <a:p>
            <a:pPr algn="just"/>
            <a:r>
              <a:rPr lang="es-ES" dirty="0"/>
              <a:t>                                                                                                                  </a:t>
            </a:r>
            <a:r>
              <a:rPr lang="es-ES" i="1" dirty="0"/>
              <a:t>ACCIÓN BARRIAL  CIERRE DE LA INTERVENCIÓN EN TERRENO</a:t>
            </a:r>
            <a:endParaRPr lang="es-CL" i="1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65079D64-42A6-B621-D713-18EC826FE8AC}"/>
              </a:ext>
            </a:extLst>
          </p:cNvPr>
          <p:cNvSpPr/>
          <p:nvPr/>
        </p:nvSpPr>
        <p:spPr>
          <a:xfrm>
            <a:off x="728663" y="2374582"/>
            <a:ext cx="4857750" cy="1285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b="1" u="sng" dirty="0">
                <a:solidFill>
                  <a:schemeClr val="tx1"/>
                </a:solidFill>
              </a:rPr>
              <a:t>CONFORMACIÓN: </a:t>
            </a:r>
            <a:r>
              <a:rPr lang="es-ES" dirty="0">
                <a:solidFill>
                  <a:schemeClr val="tx1"/>
                </a:solidFill>
              </a:rPr>
              <a:t>Se inserta dentro de la población con la finalidad de encontrar nuevos actores claves, se constituye grupo motor.</a:t>
            </a:r>
            <a:r>
              <a:rPr lang="es-ES" dirty="0"/>
              <a:t> </a:t>
            </a:r>
            <a:endParaRPr lang="es-CL" dirty="0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D674143E-7ADE-AE6A-C784-D177210933AA}"/>
              </a:ext>
            </a:extLst>
          </p:cNvPr>
          <p:cNvSpPr/>
          <p:nvPr/>
        </p:nvSpPr>
        <p:spPr>
          <a:xfrm>
            <a:off x="7229475" y="2143125"/>
            <a:ext cx="3786188" cy="2357438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179062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9833F8D9-2629-4AF1-BFA6-294EF21688F2}"/>
              </a:ext>
            </a:extLst>
          </p:cNvPr>
          <p:cNvSpPr/>
          <p:nvPr/>
        </p:nvSpPr>
        <p:spPr>
          <a:xfrm>
            <a:off x="196948" y="131122"/>
            <a:ext cx="11798104" cy="731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s-ES" i="1" dirty="0"/>
          </a:p>
          <a:p>
            <a:pPr algn="just"/>
            <a:endParaRPr lang="es-ES" i="1" dirty="0"/>
          </a:p>
          <a:p>
            <a:pPr algn="just"/>
            <a:r>
              <a:rPr lang="es-ES" i="1" dirty="0"/>
              <a:t>                                                                                                                   ACCION BARRIAL CIERRE DE LA INTERVENCIÓN EN TERRENO </a:t>
            </a:r>
          </a:p>
          <a:p>
            <a:pPr algn="just"/>
            <a:r>
              <a:rPr lang="es-ES" dirty="0"/>
              <a:t>  </a:t>
            </a:r>
            <a:endParaRPr lang="es-CL" dirty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69F6E83C-9395-4C76-8F10-93F47EE3056D}"/>
              </a:ext>
            </a:extLst>
          </p:cNvPr>
          <p:cNvSpPr/>
          <p:nvPr/>
        </p:nvSpPr>
        <p:spPr>
          <a:xfrm>
            <a:off x="196948" y="2007502"/>
            <a:ext cx="11479236" cy="39878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s-ES" sz="2000" dirty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endParaRPr lang="es-ES" sz="2000" dirty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endParaRPr lang="es-E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330EC3AD-1346-55C9-3623-F84F943ADACD}"/>
              </a:ext>
            </a:extLst>
          </p:cNvPr>
          <p:cNvSpPr/>
          <p:nvPr/>
        </p:nvSpPr>
        <p:spPr>
          <a:xfrm>
            <a:off x="728663" y="2374582"/>
            <a:ext cx="4857750" cy="1285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b="1" u="sng" dirty="0">
                <a:solidFill>
                  <a:schemeClr val="tx1"/>
                </a:solidFill>
              </a:rPr>
              <a:t>ORGANIZACIÓN: </a:t>
            </a:r>
            <a:r>
              <a:rPr lang="es-ES" dirty="0">
                <a:solidFill>
                  <a:schemeClr val="tx1"/>
                </a:solidFill>
              </a:rPr>
              <a:t>Se organizan grupo motor y ejecutor con la finalidad de alcanzar objetivos y lograr el bienestar social de la comunidad a través de reuniones, talleres y mesas de trabajo.</a:t>
            </a:r>
            <a:r>
              <a:rPr lang="es-ES" dirty="0"/>
              <a:t> </a:t>
            </a:r>
            <a:endParaRPr lang="es-CL" dirty="0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EBB80011-3637-068C-3028-FF69789E77EC}"/>
              </a:ext>
            </a:extLst>
          </p:cNvPr>
          <p:cNvSpPr/>
          <p:nvPr/>
        </p:nvSpPr>
        <p:spPr>
          <a:xfrm>
            <a:off x="7158038" y="1228726"/>
            <a:ext cx="4052888" cy="206465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9868868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A840844E-4D91-46B6-BD43-0F40A02BE097}"/>
              </a:ext>
            </a:extLst>
          </p:cNvPr>
          <p:cNvSpPr/>
          <p:nvPr/>
        </p:nvSpPr>
        <p:spPr>
          <a:xfrm>
            <a:off x="196948" y="249087"/>
            <a:ext cx="11798104" cy="731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b="1" dirty="0"/>
              <a:t> </a:t>
            </a:r>
          </a:p>
          <a:p>
            <a:pPr algn="just"/>
            <a:endParaRPr lang="es-ES" b="1" i="1" dirty="0"/>
          </a:p>
          <a:p>
            <a:pPr algn="just"/>
            <a:endParaRPr lang="es-ES" b="1" i="1" dirty="0"/>
          </a:p>
          <a:p>
            <a:pPr algn="just"/>
            <a:endParaRPr lang="es-ES" b="1" i="1" dirty="0"/>
          </a:p>
          <a:p>
            <a:pPr algn="just"/>
            <a:r>
              <a:rPr lang="es-ES" b="1" i="1" dirty="0"/>
              <a:t>                                                                                                                   </a:t>
            </a:r>
            <a:r>
              <a:rPr lang="es-ES" i="1" dirty="0"/>
              <a:t>ACCIÓN BARRIAL CIERRE DE LA INTERVENCIÓN EN TERRENO</a:t>
            </a:r>
          </a:p>
          <a:p>
            <a:pPr algn="ctr"/>
            <a:r>
              <a:rPr lang="es-ES" dirty="0"/>
              <a:t>  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L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453711E3-1647-4A18-BC15-48CB970763AE}"/>
              </a:ext>
            </a:extLst>
          </p:cNvPr>
          <p:cNvSpPr/>
          <p:nvPr/>
        </p:nvSpPr>
        <p:spPr>
          <a:xfrm>
            <a:off x="196948" y="2230582"/>
            <a:ext cx="11648049" cy="41983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s-CL" dirty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2A32F6CA-574C-1766-D226-FEBDD320F7A0}"/>
              </a:ext>
            </a:extLst>
          </p:cNvPr>
          <p:cNvSpPr/>
          <p:nvPr/>
        </p:nvSpPr>
        <p:spPr>
          <a:xfrm>
            <a:off x="728663" y="2374582"/>
            <a:ext cx="4857750" cy="1285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s-CL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C5485DC6-9EB7-DA1A-B95B-5A1C696A7DEE}"/>
              </a:ext>
            </a:extLst>
          </p:cNvPr>
          <p:cNvSpPr/>
          <p:nvPr/>
        </p:nvSpPr>
        <p:spPr>
          <a:xfrm>
            <a:off x="881063" y="2526982"/>
            <a:ext cx="4857750" cy="1285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b="1" u="sng" dirty="0">
                <a:solidFill>
                  <a:schemeClr val="tx1"/>
                </a:solidFill>
              </a:rPr>
              <a:t>COHESIÓN: </a:t>
            </a:r>
            <a:r>
              <a:rPr lang="es-ES" dirty="0">
                <a:solidFill>
                  <a:schemeClr val="tx1"/>
                </a:solidFill>
              </a:rPr>
              <a:t>Se logra cohesión tanto  de los lideres, colaboradores de las diferentes organizaciones sociales y el equipo profesional, además se fortalece sentido de pertenencia.</a:t>
            </a:r>
            <a:endParaRPr lang="es-CL" b="1" u="sng" dirty="0">
              <a:solidFill>
                <a:schemeClr val="tx1"/>
              </a:solidFill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6E98A2BF-5B1C-B48E-6EFB-32733FB3D9F0}"/>
              </a:ext>
            </a:extLst>
          </p:cNvPr>
          <p:cNvSpPr/>
          <p:nvPr/>
        </p:nvSpPr>
        <p:spPr>
          <a:xfrm>
            <a:off x="7029451" y="1526075"/>
            <a:ext cx="4281486" cy="2574437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602620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E141049C-3168-477D-A685-1B882E1C8FBE}"/>
              </a:ext>
            </a:extLst>
          </p:cNvPr>
          <p:cNvSpPr txBox="1">
            <a:spLocks/>
          </p:cNvSpPr>
          <p:nvPr/>
        </p:nvSpPr>
        <p:spPr>
          <a:xfrm>
            <a:off x="-374073" y="1146269"/>
            <a:ext cx="7886700" cy="132556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L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Rounded MT Bold" panose="020F0704030504030204" pitchFamily="34" charset="0"/>
              </a:rPr>
              <a:t/>
            </a:r>
            <a:br>
              <a:rPr lang="es-CL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Rounded MT Bold" panose="020F0704030504030204" pitchFamily="34" charset="0"/>
              </a:rPr>
            </a:br>
            <a:endParaRPr lang="es-419" sz="4000" b="1" dirty="0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62E60A3E-F4B8-496C-939E-6043DE707CD3}"/>
              </a:ext>
            </a:extLst>
          </p:cNvPr>
          <p:cNvSpPr/>
          <p:nvPr/>
        </p:nvSpPr>
        <p:spPr>
          <a:xfrm>
            <a:off x="196948" y="249087"/>
            <a:ext cx="11798104" cy="731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b="1" dirty="0"/>
              <a:t> </a:t>
            </a:r>
          </a:p>
          <a:p>
            <a:pPr algn="just"/>
            <a:endParaRPr lang="es-ES" b="1" i="1" dirty="0"/>
          </a:p>
          <a:p>
            <a:pPr algn="just"/>
            <a:endParaRPr lang="es-ES" b="1" i="1" dirty="0"/>
          </a:p>
          <a:p>
            <a:pPr algn="just"/>
            <a:endParaRPr lang="es-ES" b="1" i="1" dirty="0"/>
          </a:p>
          <a:p>
            <a:pPr algn="just"/>
            <a:r>
              <a:rPr lang="es-ES" b="1" i="1" dirty="0"/>
              <a:t>                                                                                                                   </a:t>
            </a:r>
            <a:r>
              <a:rPr lang="es-ES" i="1" dirty="0"/>
              <a:t>ACCIÓN BARRIAL CIERRE DE LA INTERVENCIÓN EN TERRENO</a:t>
            </a:r>
          </a:p>
          <a:p>
            <a:pPr algn="ctr"/>
            <a:r>
              <a:rPr lang="es-ES" dirty="0"/>
              <a:t>  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8482752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458956" y="2395367"/>
            <a:ext cx="77031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9B079259-0211-46E6-8F5B-19F8F1E1D2FC}"/>
              </a:ext>
            </a:extLst>
          </p:cNvPr>
          <p:cNvSpPr/>
          <p:nvPr/>
        </p:nvSpPr>
        <p:spPr>
          <a:xfrm>
            <a:off x="196948" y="249087"/>
            <a:ext cx="11798104" cy="731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b="1" dirty="0"/>
              <a:t> </a:t>
            </a:r>
          </a:p>
          <a:p>
            <a:pPr algn="just"/>
            <a:endParaRPr lang="es-ES" b="1" i="1" dirty="0"/>
          </a:p>
          <a:p>
            <a:pPr algn="just"/>
            <a:endParaRPr lang="es-ES" b="1" i="1" dirty="0"/>
          </a:p>
          <a:p>
            <a:pPr algn="just"/>
            <a:endParaRPr lang="es-ES" b="1" i="1" dirty="0"/>
          </a:p>
          <a:p>
            <a:pPr algn="just"/>
            <a:r>
              <a:rPr lang="es-ES" b="1" i="1" dirty="0"/>
              <a:t>                                                                                                                   </a:t>
            </a:r>
            <a:r>
              <a:rPr lang="es-ES" i="1" dirty="0"/>
              <a:t>ACCIÓN BARRIAL CIERRE DE LA INTERVENCIÓN EN TERRENO </a:t>
            </a:r>
          </a:p>
          <a:p>
            <a:pPr algn="ctr"/>
            <a:r>
              <a:rPr lang="es-ES" dirty="0"/>
              <a:t>  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2132707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E2292377-63CE-49AD-913D-1CE568138B75}"/>
              </a:ext>
            </a:extLst>
          </p:cNvPr>
          <p:cNvSpPr/>
          <p:nvPr/>
        </p:nvSpPr>
        <p:spPr>
          <a:xfrm>
            <a:off x="196948" y="249087"/>
            <a:ext cx="11798104" cy="731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b="1" dirty="0"/>
              <a:t> </a:t>
            </a:r>
          </a:p>
          <a:p>
            <a:pPr algn="just"/>
            <a:endParaRPr lang="es-ES" b="1" i="1" dirty="0"/>
          </a:p>
          <a:p>
            <a:pPr algn="just"/>
            <a:endParaRPr lang="es-ES" b="1" i="1" dirty="0"/>
          </a:p>
          <a:p>
            <a:pPr algn="just"/>
            <a:endParaRPr lang="es-ES" b="1" i="1" dirty="0"/>
          </a:p>
          <a:p>
            <a:pPr algn="just"/>
            <a:r>
              <a:rPr lang="es-ES" b="1" i="1" dirty="0"/>
              <a:t>                                                                                                                         </a:t>
            </a:r>
            <a:r>
              <a:rPr lang="es-ES" i="1" dirty="0"/>
              <a:t>ACCIÓN BARRIAL CIERRE DE INTERVENCIÓN EN TERRENO</a:t>
            </a:r>
          </a:p>
          <a:p>
            <a:pPr algn="ctr"/>
            <a:r>
              <a:rPr lang="es-ES" dirty="0"/>
              <a:t>  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477487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ángulo 19">
            <a:extLst>
              <a:ext uri="{FF2B5EF4-FFF2-40B4-BE49-F238E27FC236}">
                <a16:creationId xmlns:a16="http://schemas.microsoft.com/office/drawing/2014/main" id="{FA840976-CD52-41B4-A480-A6D601D5F55D}"/>
              </a:ext>
            </a:extLst>
          </p:cNvPr>
          <p:cNvSpPr/>
          <p:nvPr/>
        </p:nvSpPr>
        <p:spPr>
          <a:xfrm>
            <a:off x="196948" y="249087"/>
            <a:ext cx="11798104" cy="731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b="1" dirty="0"/>
              <a:t> </a:t>
            </a:r>
          </a:p>
          <a:p>
            <a:pPr algn="just"/>
            <a:endParaRPr lang="es-ES" b="1" i="1" dirty="0"/>
          </a:p>
          <a:p>
            <a:pPr algn="just"/>
            <a:endParaRPr lang="es-ES" b="1" i="1" dirty="0"/>
          </a:p>
          <a:p>
            <a:pPr algn="just"/>
            <a:endParaRPr lang="es-ES" b="1" i="1" dirty="0"/>
          </a:p>
          <a:p>
            <a:pPr algn="just"/>
            <a:r>
              <a:rPr lang="es-ES" b="1" i="1" dirty="0"/>
              <a:t>                                                                                                                   </a:t>
            </a:r>
            <a:r>
              <a:rPr lang="es-ES" i="1" dirty="0"/>
              <a:t>ACCIÓN BARRIAL CIERRE DE LA INTERVENCIÓN EN TERRENO</a:t>
            </a:r>
          </a:p>
          <a:p>
            <a:pPr algn="ctr"/>
            <a:r>
              <a:rPr lang="es-ES" dirty="0"/>
              <a:t>  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60406757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E9120B77CE4B45A6561465C6DE01B7" ma:contentTypeVersion="20" ma:contentTypeDescription="Crear nuevo documento." ma:contentTypeScope="" ma:versionID="2a6ba644b53adea5527a8e4154779e26">
  <xsd:schema xmlns:xsd="http://www.w3.org/2001/XMLSchema" xmlns:xs="http://www.w3.org/2001/XMLSchema" xmlns:p="http://schemas.microsoft.com/office/2006/metadata/properties" xmlns:ns2="088128a7-0428-46a7-8945-7569f6e69ca7" xmlns:ns3="7ba925a7-499c-4a29-a005-81b4ebbe0bf8" targetNamespace="http://schemas.microsoft.com/office/2006/metadata/properties" ma:root="true" ma:fieldsID="583f58a2517d2db117e336b56da3bc83" ns2:_="" ns3:_="">
    <xsd:import namespace="088128a7-0428-46a7-8945-7569f6e69ca7"/>
    <xsd:import namespace="7ba925a7-499c-4a29-a005-81b4ebbe0bf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3:_dlc_DocId" minOccurs="0"/>
                <xsd:element ref="ns3:_dlc_DocIdUrl" minOccurs="0"/>
                <xsd:element ref="ns3:_dlc_DocIdPersistId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TaxCatchAll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8128a7-0428-46a7-8945-7569f6e69c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6" nillable="true" ma:taxonomy="true" ma:internalName="lcf76f155ced4ddcb4097134ff3c332f" ma:taxonomyFieldName="MediaServiceImageTags" ma:displayName="Etiquetas de imagen" ma:readOnly="false" ma:fieldId="{5cf76f15-5ced-4ddc-b409-7134ff3c332f}" ma:taxonomyMulti="true" ma:sspId="789a0a5b-b8aa-4c4f-a2e0-64da4b227e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a925a7-499c-4a29-a005-81b4ebbe0bf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_dlc_DocId" ma:index="12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13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4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24" nillable="true" ma:displayName="Taxonomy Catch All Column" ma:hidden="true" ma:list="{f53fbc0b-b923-4461-b314-bd4c9e29c3cf}" ma:internalName="TaxCatchAll" ma:showField="CatchAllData" ma:web="7ba925a7-499c-4a29-a005-81b4ebbe0bf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a925a7-499c-4a29-a005-81b4ebbe0bf8" xsi:nil="true"/>
    <lcf76f155ced4ddcb4097134ff3c332f xmlns="088128a7-0428-46a7-8945-7569f6e69ca7">
      <Terms xmlns="http://schemas.microsoft.com/office/infopath/2007/PartnerControls"/>
    </lcf76f155ced4ddcb4097134ff3c332f>
    <_dlc_DocId xmlns="7ba925a7-499c-4a29-a005-81b4ebbe0bf8">SZFZ3KM2WWSW-901408782-195885</_dlc_DocId>
    <_dlc_DocIdUrl xmlns="7ba925a7-499c-4a29-a005-81b4ebbe0bf8">
      <Url>https://fosis.sharepoint.com/sites/cedoc/subgestiondeprogramas/_layouts/15/DocIdRedir.aspx?ID=SZFZ3KM2WWSW-901408782-195885</Url>
      <Description>SZFZ3KM2WWSW-901408782-195885</Description>
    </_dlc_DocIdUrl>
  </documentManagement>
</p:properties>
</file>

<file path=customXml/itemProps1.xml><?xml version="1.0" encoding="utf-8"?>
<ds:datastoreItem xmlns:ds="http://schemas.openxmlformats.org/officeDocument/2006/customXml" ds:itemID="{A47F1A69-560C-4100-97E6-62E19E944171}"/>
</file>

<file path=customXml/itemProps2.xml><?xml version="1.0" encoding="utf-8"?>
<ds:datastoreItem xmlns:ds="http://schemas.openxmlformats.org/officeDocument/2006/customXml" ds:itemID="{037CA22B-7834-4C0D-8559-2150962A9BD0}"/>
</file>

<file path=customXml/itemProps3.xml><?xml version="1.0" encoding="utf-8"?>
<ds:datastoreItem xmlns:ds="http://schemas.openxmlformats.org/officeDocument/2006/customXml" ds:itemID="{5646A287-B0CE-44E3-BF17-32A427DCC0E4}"/>
</file>

<file path=customXml/itemProps4.xml><?xml version="1.0" encoding="utf-8"?>
<ds:datastoreItem xmlns:ds="http://schemas.openxmlformats.org/officeDocument/2006/customXml" ds:itemID="{6E53F80B-B3A9-4CB3-84B5-06B0789D17CF}"/>
</file>

<file path=docProps/app.xml><?xml version="1.0" encoding="utf-8"?>
<Properties xmlns="http://schemas.openxmlformats.org/officeDocument/2006/extended-properties" xmlns:vt="http://schemas.openxmlformats.org/officeDocument/2006/docPropsVTypes">
  <TotalTime>1694</TotalTime>
  <Words>218</Words>
  <Application>Microsoft Office PowerPoint</Application>
  <PresentationFormat>Panorámica</PresentationFormat>
  <Paragraphs>66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8" baseType="lpstr">
      <vt:lpstr>Arial</vt:lpstr>
      <vt:lpstr>Arial Rounded MT Bold</vt:lpstr>
      <vt:lpstr>Calibri</vt:lpstr>
      <vt:lpstr>Calibri Light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karen rodriguez colman</dc:creator>
  <cp:lastModifiedBy>Hp</cp:lastModifiedBy>
  <cp:revision>137</cp:revision>
  <dcterms:created xsi:type="dcterms:W3CDTF">2022-02-08T13:35:48Z</dcterms:created>
  <dcterms:modified xsi:type="dcterms:W3CDTF">2022-06-02T20:02:09Z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0x01010089E9120B77CE4B45A6561465C6DE01B7</vt:lpwstr>
  </property>
  <property fmtid="{D5CDD505-2E9C-101B-9397-08002B2CF9AE}" pid="3" name="_dlc_DocIdItemGuid">
    <vt:lpwstr>572228f3-2a1c-470b-9861-9e2d3072b8e3</vt:lpwstr>
  </property>
</Properties>
</file>