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1" r:id="rId1"/>
  </p:sldMasterIdLst>
  <p:sldIdLst>
    <p:sldId id="256" r:id="rId2"/>
    <p:sldId id="257" r:id="rId3"/>
    <p:sldId id="258" r:id="rId4"/>
    <p:sldId id="259" r:id="rId5"/>
    <p:sldId id="266" r:id="rId6"/>
    <p:sldId id="269" r:id="rId7"/>
    <p:sldId id="267" r:id="rId8"/>
    <p:sldId id="268" r:id="rId9"/>
    <p:sldId id="270" r:id="rId10"/>
    <p:sldId id="273" r:id="rId11"/>
    <p:sldId id="275" r:id="rId12"/>
    <p:sldId id="276" r:id="rId13"/>
    <p:sldId id="277" r:id="rId14"/>
    <p:sldId id="264" r:id="rId15"/>
    <p:sldId id="263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44" d="100"/>
          <a:sy n="44" d="100"/>
        </p:scale>
        <p:origin x="86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5" Type="http://schemas.openxmlformats.org/officeDocument/2006/relationships/customXml" Target="../customXml/item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aida Gonzalez Tapia" userId="ba07fe77-af51-43f4-8849-ee4dddb2263c" providerId="ADAL" clId="{791B7F3E-A118-4EB0-B255-028FA2C658A3}"/>
    <pc:docChg chg="delSld">
      <pc:chgData name="Zaida Gonzalez Tapia" userId="ba07fe77-af51-43f4-8849-ee4dddb2263c" providerId="ADAL" clId="{791B7F3E-A118-4EB0-B255-028FA2C658A3}" dt="2022-11-09T13:19:00.461" v="0" actId="2696"/>
      <pc:docMkLst>
        <pc:docMk/>
      </pc:docMkLst>
      <pc:sldChg chg="del">
        <pc:chgData name="Zaida Gonzalez Tapia" userId="ba07fe77-af51-43f4-8849-ee4dddb2263c" providerId="ADAL" clId="{791B7F3E-A118-4EB0-B255-028FA2C658A3}" dt="2022-11-09T13:19:00.461" v="0" actId="2696"/>
        <pc:sldMkLst>
          <pc:docMk/>
          <pc:sldMk cId="1270669424" sldId="260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5955886-EE18-4495-A9F9-9E3FF8F4DBD0}" type="doc">
      <dgm:prSet loTypeId="urn:microsoft.com/office/officeart/2005/8/layout/cycle8" loCatId="cycle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s-ES"/>
        </a:p>
      </dgm:t>
    </dgm:pt>
    <dgm:pt modelId="{F8DB4C5C-8063-47FC-816D-4527A2FF1A10}">
      <dgm:prSet phldrT="[Texto]" custT="1"/>
      <dgm:spPr/>
      <dgm:t>
        <a:bodyPr/>
        <a:lstStyle/>
        <a:p>
          <a:endParaRPr lang="es-ES" sz="1200" dirty="0"/>
        </a:p>
        <a:p>
          <a:r>
            <a:rPr lang="es-ES" sz="1200" dirty="0"/>
            <a:t>JUNTA DE VECINOS JUAN PABLO II</a:t>
          </a:r>
        </a:p>
      </dgm:t>
    </dgm:pt>
    <dgm:pt modelId="{9C32C5EC-C328-4EE1-A271-AC18A065E9C8}" type="parTrans" cxnId="{917514B6-4509-4709-BE98-0BD3A54B8FD3}">
      <dgm:prSet/>
      <dgm:spPr/>
      <dgm:t>
        <a:bodyPr/>
        <a:lstStyle/>
        <a:p>
          <a:endParaRPr lang="es-ES" sz="1200"/>
        </a:p>
      </dgm:t>
    </dgm:pt>
    <dgm:pt modelId="{BE8FF6C5-BDD7-44B7-9122-CF6479CA1D4F}" type="sibTrans" cxnId="{917514B6-4509-4709-BE98-0BD3A54B8FD3}">
      <dgm:prSet/>
      <dgm:spPr/>
      <dgm:t>
        <a:bodyPr/>
        <a:lstStyle/>
        <a:p>
          <a:endParaRPr lang="es-ES" sz="1200"/>
        </a:p>
      </dgm:t>
    </dgm:pt>
    <dgm:pt modelId="{6EDF7677-253F-4D72-A489-7DE69DEB5816}">
      <dgm:prSet phldrT="[Texto]" custT="1"/>
      <dgm:spPr/>
      <dgm:t>
        <a:bodyPr/>
        <a:lstStyle/>
        <a:p>
          <a:r>
            <a:rPr lang="es-ES" sz="1200" dirty="0"/>
            <a:t>AGRUPACION</a:t>
          </a:r>
          <a:r>
            <a:rPr lang="es-ES" sz="1200" baseline="0" dirty="0"/>
            <a:t> FAMILIAR Y DEPORTIVA FLOR NACIENTE</a:t>
          </a:r>
          <a:endParaRPr lang="es-ES" sz="1200" dirty="0"/>
        </a:p>
      </dgm:t>
    </dgm:pt>
    <dgm:pt modelId="{7EFB4A41-129C-4987-80DD-731D9C4524DE}" type="parTrans" cxnId="{80B37416-E6DD-4EA5-8CB8-91FE236FB8C4}">
      <dgm:prSet/>
      <dgm:spPr/>
      <dgm:t>
        <a:bodyPr/>
        <a:lstStyle/>
        <a:p>
          <a:endParaRPr lang="es-ES" sz="1200"/>
        </a:p>
      </dgm:t>
    </dgm:pt>
    <dgm:pt modelId="{ED05FA27-04CA-4F48-B369-F1DD1CCC792E}" type="sibTrans" cxnId="{80B37416-E6DD-4EA5-8CB8-91FE236FB8C4}">
      <dgm:prSet/>
      <dgm:spPr/>
      <dgm:t>
        <a:bodyPr/>
        <a:lstStyle/>
        <a:p>
          <a:endParaRPr lang="es-ES" sz="1200"/>
        </a:p>
      </dgm:t>
    </dgm:pt>
    <dgm:pt modelId="{8A7DD3F2-7618-472F-B068-9D4AE86DD990}">
      <dgm:prSet phldrT="[Texto]" custT="1"/>
      <dgm:spPr/>
      <dgm:t>
        <a:bodyPr/>
        <a:lstStyle/>
        <a:p>
          <a:r>
            <a:rPr lang="es-ES" sz="1100" dirty="0"/>
            <a:t>EQUIPO</a:t>
          </a:r>
          <a:r>
            <a:rPr lang="es-ES" sz="1100" baseline="0" dirty="0"/>
            <a:t> A&amp;C CONSULTORES</a:t>
          </a:r>
          <a:endParaRPr lang="es-ES" sz="1100" dirty="0"/>
        </a:p>
      </dgm:t>
    </dgm:pt>
    <dgm:pt modelId="{C2AFBBB2-8848-4B0D-A212-CE8697DE5E78}" type="parTrans" cxnId="{BD13B168-541C-4425-9BB0-9BB70F634B97}">
      <dgm:prSet/>
      <dgm:spPr/>
      <dgm:t>
        <a:bodyPr/>
        <a:lstStyle/>
        <a:p>
          <a:endParaRPr lang="es-ES" sz="1200"/>
        </a:p>
      </dgm:t>
    </dgm:pt>
    <dgm:pt modelId="{7821B099-5F88-4D83-AF4B-AE8D74F678DD}" type="sibTrans" cxnId="{BD13B168-541C-4425-9BB0-9BB70F634B97}">
      <dgm:prSet/>
      <dgm:spPr/>
      <dgm:t>
        <a:bodyPr/>
        <a:lstStyle/>
        <a:p>
          <a:endParaRPr lang="es-ES" sz="1200"/>
        </a:p>
      </dgm:t>
    </dgm:pt>
    <dgm:pt modelId="{1423E92D-3C1A-4DD3-A68D-4EAD29E106B6}">
      <dgm:prSet phldrT="[Texto]" custT="1"/>
      <dgm:spPr/>
      <dgm:t>
        <a:bodyPr/>
        <a:lstStyle/>
        <a:p>
          <a:r>
            <a:rPr lang="es-ES" sz="1200" dirty="0"/>
            <a:t>COMITÉ DE SEGURIDAD VILLA JUAN PABLO II.</a:t>
          </a:r>
        </a:p>
      </dgm:t>
    </dgm:pt>
    <dgm:pt modelId="{7ADE2901-9EEF-4093-BF8E-61D33D87E2F9}" type="parTrans" cxnId="{164C9E6A-CB9E-47AC-B98B-1C8C6262E446}">
      <dgm:prSet/>
      <dgm:spPr/>
      <dgm:t>
        <a:bodyPr/>
        <a:lstStyle/>
        <a:p>
          <a:endParaRPr lang="es-ES" sz="1200"/>
        </a:p>
      </dgm:t>
    </dgm:pt>
    <dgm:pt modelId="{7DA79EB2-9E1F-46BC-A1B6-5E92E28F9E6F}" type="sibTrans" cxnId="{164C9E6A-CB9E-47AC-B98B-1C8C6262E446}">
      <dgm:prSet/>
      <dgm:spPr/>
      <dgm:t>
        <a:bodyPr/>
        <a:lstStyle/>
        <a:p>
          <a:endParaRPr lang="es-ES" sz="1200"/>
        </a:p>
      </dgm:t>
    </dgm:pt>
    <dgm:pt modelId="{C0BFA7BE-AECC-4AEA-8445-D7CFEAE877EE}">
      <dgm:prSet phldrT="[Texto]" custT="1"/>
      <dgm:spPr/>
      <dgm:t>
        <a:bodyPr/>
        <a:lstStyle/>
        <a:p>
          <a:r>
            <a:rPr lang="es-ES" sz="1200" dirty="0"/>
            <a:t> JUNTA DE VECINOS AMISTAD.</a:t>
          </a:r>
        </a:p>
      </dgm:t>
    </dgm:pt>
    <dgm:pt modelId="{C2CCF2D0-2E58-414D-B55E-E26F8EF4EF99}" type="parTrans" cxnId="{F674157C-3543-4E96-96A2-277618AD0EBE}">
      <dgm:prSet/>
      <dgm:spPr/>
      <dgm:t>
        <a:bodyPr/>
        <a:lstStyle/>
        <a:p>
          <a:endParaRPr lang="es-ES" sz="1200"/>
        </a:p>
      </dgm:t>
    </dgm:pt>
    <dgm:pt modelId="{7BEAA7B2-ADE0-460B-BB18-9475157100B6}" type="sibTrans" cxnId="{F674157C-3543-4E96-96A2-277618AD0EBE}">
      <dgm:prSet/>
      <dgm:spPr/>
      <dgm:t>
        <a:bodyPr/>
        <a:lstStyle/>
        <a:p>
          <a:endParaRPr lang="es-ES" sz="1200"/>
        </a:p>
      </dgm:t>
    </dgm:pt>
    <dgm:pt modelId="{CE40A82A-C55A-470F-91C2-76B684577ECD}">
      <dgm:prSet phldrT="[Texto]" custT="1"/>
      <dgm:spPr/>
      <dgm:t>
        <a:bodyPr/>
        <a:lstStyle/>
        <a:p>
          <a:endParaRPr lang="es-ES" sz="1200" dirty="0"/>
        </a:p>
        <a:p>
          <a:r>
            <a:rPr lang="es-ES" sz="1200" dirty="0"/>
            <a:t>CLUB DE ADULTO MAYOR COPIHUE DE ORO</a:t>
          </a:r>
        </a:p>
      </dgm:t>
    </dgm:pt>
    <dgm:pt modelId="{C816F371-D7BC-4EC0-889E-DA3AD32F5181}" type="parTrans" cxnId="{AC1ED3F2-DD0B-4793-A102-BAA0484CDB83}">
      <dgm:prSet/>
      <dgm:spPr/>
      <dgm:t>
        <a:bodyPr/>
        <a:lstStyle/>
        <a:p>
          <a:endParaRPr lang="es-ES" sz="1200"/>
        </a:p>
      </dgm:t>
    </dgm:pt>
    <dgm:pt modelId="{A7C83296-1F49-4BEB-99F0-AE2BBCBCDB28}" type="sibTrans" cxnId="{AC1ED3F2-DD0B-4793-A102-BAA0484CDB83}">
      <dgm:prSet/>
      <dgm:spPr/>
      <dgm:t>
        <a:bodyPr/>
        <a:lstStyle/>
        <a:p>
          <a:endParaRPr lang="es-ES" sz="1200"/>
        </a:p>
      </dgm:t>
    </dgm:pt>
    <dgm:pt modelId="{DAEF3083-3099-4B3F-AC1B-52093B5F4D9C}">
      <dgm:prSet phldrT="[Texto]" custT="1"/>
      <dgm:spPr/>
      <dgm:t>
        <a:bodyPr/>
        <a:lstStyle/>
        <a:p>
          <a:r>
            <a:rPr lang="es-ES" sz="1200" dirty="0"/>
            <a:t>FOSIS</a:t>
          </a:r>
        </a:p>
      </dgm:t>
    </dgm:pt>
    <dgm:pt modelId="{C8A43060-2B10-4323-AEE0-A58C0176218C}" type="parTrans" cxnId="{38EB5E6A-F900-4F63-AB24-82AFFAB7DD88}">
      <dgm:prSet/>
      <dgm:spPr/>
      <dgm:t>
        <a:bodyPr/>
        <a:lstStyle/>
        <a:p>
          <a:endParaRPr lang="es-ES" sz="1200"/>
        </a:p>
      </dgm:t>
    </dgm:pt>
    <dgm:pt modelId="{044D8453-7EB8-4FB9-9CC1-C9458000AEFF}" type="sibTrans" cxnId="{38EB5E6A-F900-4F63-AB24-82AFFAB7DD88}">
      <dgm:prSet/>
      <dgm:spPr/>
      <dgm:t>
        <a:bodyPr/>
        <a:lstStyle/>
        <a:p>
          <a:endParaRPr lang="es-ES" sz="1200"/>
        </a:p>
      </dgm:t>
    </dgm:pt>
    <dgm:pt modelId="{849830A1-34FF-4896-8C96-7D1B7178AB5B}" type="pres">
      <dgm:prSet presAssocID="{A5955886-EE18-4495-A9F9-9E3FF8F4DBD0}" presName="compositeShape" presStyleCnt="0">
        <dgm:presLayoutVars>
          <dgm:chMax val="7"/>
          <dgm:dir/>
          <dgm:resizeHandles val="exact"/>
        </dgm:presLayoutVars>
      </dgm:prSet>
      <dgm:spPr/>
    </dgm:pt>
    <dgm:pt modelId="{1C052ADC-BC6D-4CE6-9C8D-D01A6336FC6E}" type="pres">
      <dgm:prSet presAssocID="{A5955886-EE18-4495-A9F9-9E3FF8F4DBD0}" presName="wedge1" presStyleLbl="node1" presStyleIdx="0" presStyleCnt="7"/>
      <dgm:spPr/>
    </dgm:pt>
    <dgm:pt modelId="{73799548-B182-44FD-90CA-1F5352B1AFFC}" type="pres">
      <dgm:prSet presAssocID="{A5955886-EE18-4495-A9F9-9E3FF8F4DBD0}" presName="dummy1a" presStyleCnt="0"/>
      <dgm:spPr/>
    </dgm:pt>
    <dgm:pt modelId="{2F62590D-412B-4C19-8EFF-28511E0613B9}" type="pres">
      <dgm:prSet presAssocID="{A5955886-EE18-4495-A9F9-9E3FF8F4DBD0}" presName="dummy1b" presStyleCnt="0"/>
      <dgm:spPr/>
    </dgm:pt>
    <dgm:pt modelId="{8EC3A724-D254-4E1E-9F8C-B3D1628F08D6}" type="pres">
      <dgm:prSet presAssocID="{A5955886-EE18-4495-A9F9-9E3FF8F4DBD0}" presName="wedge1Tx" presStyleLbl="node1" presStyleIdx="0" presStyleCnt="7">
        <dgm:presLayoutVars>
          <dgm:chMax val="0"/>
          <dgm:chPref val="0"/>
          <dgm:bulletEnabled val="1"/>
        </dgm:presLayoutVars>
      </dgm:prSet>
      <dgm:spPr/>
    </dgm:pt>
    <dgm:pt modelId="{5A2B5EA2-648E-4365-A9BB-29C04B25D891}" type="pres">
      <dgm:prSet presAssocID="{A5955886-EE18-4495-A9F9-9E3FF8F4DBD0}" presName="wedge2" presStyleLbl="node1" presStyleIdx="1" presStyleCnt="7"/>
      <dgm:spPr/>
    </dgm:pt>
    <dgm:pt modelId="{E9AF2A1D-8158-4C8A-AD44-EF1DFDE772BD}" type="pres">
      <dgm:prSet presAssocID="{A5955886-EE18-4495-A9F9-9E3FF8F4DBD0}" presName="dummy2a" presStyleCnt="0"/>
      <dgm:spPr/>
    </dgm:pt>
    <dgm:pt modelId="{662E32FC-6040-4258-899E-4ED2A2E7D4C0}" type="pres">
      <dgm:prSet presAssocID="{A5955886-EE18-4495-A9F9-9E3FF8F4DBD0}" presName="dummy2b" presStyleCnt="0"/>
      <dgm:spPr/>
    </dgm:pt>
    <dgm:pt modelId="{F490C042-689D-48D9-BFE6-B41150C917CB}" type="pres">
      <dgm:prSet presAssocID="{A5955886-EE18-4495-A9F9-9E3FF8F4DBD0}" presName="wedge2Tx" presStyleLbl="node1" presStyleIdx="1" presStyleCnt="7">
        <dgm:presLayoutVars>
          <dgm:chMax val="0"/>
          <dgm:chPref val="0"/>
          <dgm:bulletEnabled val="1"/>
        </dgm:presLayoutVars>
      </dgm:prSet>
      <dgm:spPr/>
    </dgm:pt>
    <dgm:pt modelId="{78BA36E5-F989-44D2-98E3-95962FB8E4E2}" type="pres">
      <dgm:prSet presAssocID="{A5955886-EE18-4495-A9F9-9E3FF8F4DBD0}" presName="wedge3" presStyleLbl="node1" presStyleIdx="2" presStyleCnt="7"/>
      <dgm:spPr/>
    </dgm:pt>
    <dgm:pt modelId="{FBBFF5A0-F6A4-47C1-BFFD-A539A2694648}" type="pres">
      <dgm:prSet presAssocID="{A5955886-EE18-4495-A9F9-9E3FF8F4DBD0}" presName="dummy3a" presStyleCnt="0"/>
      <dgm:spPr/>
    </dgm:pt>
    <dgm:pt modelId="{66B04029-CCF0-4C47-BB79-309F71F41D0B}" type="pres">
      <dgm:prSet presAssocID="{A5955886-EE18-4495-A9F9-9E3FF8F4DBD0}" presName="dummy3b" presStyleCnt="0"/>
      <dgm:spPr/>
    </dgm:pt>
    <dgm:pt modelId="{A414C61C-6FDC-4E20-ACEF-4521CF9E92A0}" type="pres">
      <dgm:prSet presAssocID="{A5955886-EE18-4495-A9F9-9E3FF8F4DBD0}" presName="wedge3Tx" presStyleLbl="node1" presStyleIdx="2" presStyleCnt="7">
        <dgm:presLayoutVars>
          <dgm:chMax val="0"/>
          <dgm:chPref val="0"/>
          <dgm:bulletEnabled val="1"/>
        </dgm:presLayoutVars>
      </dgm:prSet>
      <dgm:spPr/>
    </dgm:pt>
    <dgm:pt modelId="{2DE5A339-110D-4ACB-BC35-1AB88D39AA49}" type="pres">
      <dgm:prSet presAssocID="{A5955886-EE18-4495-A9F9-9E3FF8F4DBD0}" presName="wedge4" presStyleLbl="node1" presStyleIdx="3" presStyleCnt="7"/>
      <dgm:spPr/>
    </dgm:pt>
    <dgm:pt modelId="{B8B4F824-13BB-469F-83BB-21EDE43C6323}" type="pres">
      <dgm:prSet presAssocID="{A5955886-EE18-4495-A9F9-9E3FF8F4DBD0}" presName="dummy4a" presStyleCnt="0"/>
      <dgm:spPr/>
    </dgm:pt>
    <dgm:pt modelId="{7D4F08F5-C928-44A7-9C5C-0969DAE8A98D}" type="pres">
      <dgm:prSet presAssocID="{A5955886-EE18-4495-A9F9-9E3FF8F4DBD0}" presName="dummy4b" presStyleCnt="0"/>
      <dgm:spPr/>
    </dgm:pt>
    <dgm:pt modelId="{43C28919-791C-4FE7-877E-0EEE72B3CD49}" type="pres">
      <dgm:prSet presAssocID="{A5955886-EE18-4495-A9F9-9E3FF8F4DBD0}" presName="wedge4Tx" presStyleLbl="node1" presStyleIdx="3" presStyleCnt="7">
        <dgm:presLayoutVars>
          <dgm:chMax val="0"/>
          <dgm:chPref val="0"/>
          <dgm:bulletEnabled val="1"/>
        </dgm:presLayoutVars>
      </dgm:prSet>
      <dgm:spPr/>
    </dgm:pt>
    <dgm:pt modelId="{C1313C8A-5560-4217-A2F7-3E5B058A7A5B}" type="pres">
      <dgm:prSet presAssocID="{A5955886-EE18-4495-A9F9-9E3FF8F4DBD0}" presName="wedge5" presStyleLbl="node1" presStyleIdx="4" presStyleCnt="7"/>
      <dgm:spPr/>
    </dgm:pt>
    <dgm:pt modelId="{D7619992-15E9-4E2A-8B36-642F88995FC0}" type="pres">
      <dgm:prSet presAssocID="{A5955886-EE18-4495-A9F9-9E3FF8F4DBD0}" presName="dummy5a" presStyleCnt="0"/>
      <dgm:spPr/>
    </dgm:pt>
    <dgm:pt modelId="{D8C5FBE9-B023-4959-8118-87309ACCD228}" type="pres">
      <dgm:prSet presAssocID="{A5955886-EE18-4495-A9F9-9E3FF8F4DBD0}" presName="dummy5b" presStyleCnt="0"/>
      <dgm:spPr/>
    </dgm:pt>
    <dgm:pt modelId="{1B7F0A11-ECD7-4E24-8E14-2EA9363B3DEA}" type="pres">
      <dgm:prSet presAssocID="{A5955886-EE18-4495-A9F9-9E3FF8F4DBD0}" presName="wedge5Tx" presStyleLbl="node1" presStyleIdx="4" presStyleCnt="7">
        <dgm:presLayoutVars>
          <dgm:chMax val="0"/>
          <dgm:chPref val="0"/>
          <dgm:bulletEnabled val="1"/>
        </dgm:presLayoutVars>
      </dgm:prSet>
      <dgm:spPr/>
    </dgm:pt>
    <dgm:pt modelId="{D693CB43-29EF-4432-ADE1-4A1A5A01E237}" type="pres">
      <dgm:prSet presAssocID="{A5955886-EE18-4495-A9F9-9E3FF8F4DBD0}" presName="wedge6" presStyleLbl="node1" presStyleIdx="5" presStyleCnt="7"/>
      <dgm:spPr/>
    </dgm:pt>
    <dgm:pt modelId="{4FFCF391-43BE-4236-9D82-619785E6E31E}" type="pres">
      <dgm:prSet presAssocID="{A5955886-EE18-4495-A9F9-9E3FF8F4DBD0}" presName="dummy6a" presStyleCnt="0"/>
      <dgm:spPr/>
    </dgm:pt>
    <dgm:pt modelId="{57C89E2B-A2B3-4F01-827D-A1BBE4ADB3A9}" type="pres">
      <dgm:prSet presAssocID="{A5955886-EE18-4495-A9F9-9E3FF8F4DBD0}" presName="dummy6b" presStyleCnt="0"/>
      <dgm:spPr/>
    </dgm:pt>
    <dgm:pt modelId="{5B998988-8791-40E1-AE83-7230FD0B1629}" type="pres">
      <dgm:prSet presAssocID="{A5955886-EE18-4495-A9F9-9E3FF8F4DBD0}" presName="wedge6Tx" presStyleLbl="node1" presStyleIdx="5" presStyleCnt="7">
        <dgm:presLayoutVars>
          <dgm:chMax val="0"/>
          <dgm:chPref val="0"/>
          <dgm:bulletEnabled val="1"/>
        </dgm:presLayoutVars>
      </dgm:prSet>
      <dgm:spPr/>
    </dgm:pt>
    <dgm:pt modelId="{40FDC405-F364-40CC-AC00-EBE63E50CCF2}" type="pres">
      <dgm:prSet presAssocID="{A5955886-EE18-4495-A9F9-9E3FF8F4DBD0}" presName="wedge7" presStyleLbl="node1" presStyleIdx="6" presStyleCnt="7"/>
      <dgm:spPr/>
    </dgm:pt>
    <dgm:pt modelId="{6CF6E374-4622-4A76-B5C5-7486F844DF5E}" type="pres">
      <dgm:prSet presAssocID="{A5955886-EE18-4495-A9F9-9E3FF8F4DBD0}" presName="dummy7a" presStyleCnt="0"/>
      <dgm:spPr/>
    </dgm:pt>
    <dgm:pt modelId="{8E452027-3585-4948-9D94-17DCCFC0B439}" type="pres">
      <dgm:prSet presAssocID="{A5955886-EE18-4495-A9F9-9E3FF8F4DBD0}" presName="dummy7b" presStyleCnt="0"/>
      <dgm:spPr/>
    </dgm:pt>
    <dgm:pt modelId="{1F317572-3E3D-48BD-A466-67E650826D1B}" type="pres">
      <dgm:prSet presAssocID="{A5955886-EE18-4495-A9F9-9E3FF8F4DBD0}" presName="wedge7Tx" presStyleLbl="node1" presStyleIdx="6" presStyleCnt="7">
        <dgm:presLayoutVars>
          <dgm:chMax val="0"/>
          <dgm:chPref val="0"/>
          <dgm:bulletEnabled val="1"/>
        </dgm:presLayoutVars>
      </dgm:prSet>
      <dgm:spPr/>
    </dgm:pt>
    <dgm:pt modelId="{AE64979A-00EC-40E0-A0B1-7A691F70BCCB}" type="pres">
      <dgm:prSet presAssocID="{BE8FF6C5-BDD7-44B7-9122-CF6479CA1D4F}" presName="arrowWedge1" presStyleLbl="fgSibTrans2D1" presStyleIdx="0" presStyleCnt="7"/>
      <dgm:spPr/>
    </dgm:pt>
    <dgm:pt modelId="{CBDD9144-7119-4EE7-894E-E7D585061244}" type="pres">
      <dgm:prSet presAssocID="{ED05FA27-04CA-4F48-B369-F1DD1CCC792E}" presName="arrowWedge2" presStyleLbl="fgSibTrans2D1" presStyleIdx="1" presStyleCnt="7"/>
      <dgm:spPr/>
    </dgm:pt>
    <dgm:pt modelId="{BF40657D-6D3E-497C-BFBD-3DEB896C3F05}" type="pres">
      <dgm:prSet presAssocID="{7821B099-5F88-4D83-AF4B-AE8D74F678DD}" presName="arrowWedge3" presStyleLbl="fgSibTrans2D1" presStyleIdx="2" presStyleCnt="7"/>
      <dgm:spPr/>
    </dgm:pt>
    <dgm:pt modelId="{8D4949D2-0694-4850-AD80-B9744922EF36}" type="pres">
      <dgm:prSet presAssocID="{044D8453-7EB8-4FB9-9CC1-C9458000AEFF}" presName="arrowWedge4" presStyleLbl="fgSibTrans2D1" presStyleIdx="3" presStyleCnt="7"/>
      <dgm:spPr/>
    </dgm:pt>
    <dgm:pt modelId="{E790E7C5-26DB-4778-A98F-83578056A178}" type="pres">
      <dgm:prSet presAssocID="{A7C83296-1F49-4BEB-99F0-AE2BBCBCDB28}" presName="arrowWedge5" presStyleLbl="fgSibTrans2D1" presStyleIdx="4" presStyleCnt="7"/>
      <dgm:spPr/>
    </dgm:pt>
    <dgm:pt modelId="{766B4D9A-EC22-465F-A7CE-64E93E0E1407}" type="pres">
      <dgm:prSet presAssocID="{7DA79EB2-9E1F-46BC-A1B6-5E92E28F9E6F}" presName="arrowWedge6" presStyleLbl="fgSibTrans2D1" presStyleIdx="5" presStyleCnt="7"/>
      <dgm:spPr/>
    </dgm:pt>
    <dgm:pt modelId="{A207E19D-1BEE-446E-B805-61302E33CA50}" type="pres">
      <dgm:prSet presAssocID="{7BEAA7B2-ADE0-460B-BB18-9475157100B6}" presName="arrowWedge7" presStyleLbl="fgSibTrans2D1" presStyleIdx="6" presStyleCnt="7"/>
      <dgm:spPr/>
    </dgm:pt>
  </dgm:ptLst>
  <dgm:cxnLst>
    <dgm:cxn modelId="{80B37416-E6DD-4EA5-8CB8-91FE236FB8C4}" srcId="{A5955886-EE18-4495-A9F9-9E3FF8F4DBD0}" destId="{6EDF7677-253F-4D72-A489-7DE69DEB5816}" srcOrd="1" destOrd="0" parTransId="{7EFB4A41-129C-4987-80DD-731D9C4524DE}" sibTransId="{ED05FA27-04CA-4F48-B369-F1DD1CCC792E}"/>
    <dgm:cxn modelId="{1653DB25-9231-453C-8004-C42A36435536}" type="presOf" srcId="{CE40A82A-C55A-470F-91C2-76B684577ECD}" destId="{1B7F0A11-ECD7-4E24-8E14-2EA9363B3DEA}" srcOrd="1" destOrd="0" presId="urn:microsoft.com/office/officeart/2005/8/layout/cycle8"/>
    <dgm:cxn modelId="{5D8BA531-0E96-436F-8C87-5B5F1CE3A37C}" type="presOf" srcId="{6EDF7677-253F-4D72-A489-7DE69DEB5816}" destId="{5A2B5EA2-648E-4365-A9BB-29C04B25D891}" srcOrd="0" destOrd="0" presId="urn:microsoft.com/office/officeart/2005/8/layout/cycle8"/>
    <dgm:cxn modelId="{FBC7CE5E-123C-418D-B48C-2AEDB83A0E5D}" type="presOf" srcId="{C0BFA7BE-AECC-4AEA-8445-D7CFEAE877EE}" destId="{1F317572-3E3D-48BD-A466-67E650826D1B}" srcOrd="1" destOrd="0" presId="urn:microsoft.com/office/officeart/2005/8/layout/cycle8"/>
    <dgm:cxn modelId="{1975065F-A8EF-498D-A7CA-3F354B39DB7B}" type="presOf" srcId="{A5955886-EE18-4495-A9F9-9E3FF8F4DBD0}" destId="{849830A1-34FF-4896-8C96-7D1B7178AB5B}" srcOrd="0" destOrd="0" presId="urn:microsoft.com/office/officeart/2005/8/layout/cycle8"/>
    <dgm:cxn modelId="{BD13B168-541C-4425-9BB0-9BB70F634B97}" srcId="{A5955886-EE18-4495-A9F9-9E3FF8F4DBD0}" destId="{8A7DD3F2-7618-472F-B068-9D4AE86DD990}" srcOrd="2" destOrd="0" parTransId="{C2AFBBB2-8848-4B0D-A212-CE8697DE5E78}" sibTransId="{7821B099-5F88-4D83-AF4B-AE8D74F678DD}"/>
    <dgm:cxn modelId="{38EB5E6A-F900-4F63-AB24-82AFFAB7DD88}" srcId="{A5955886-EE18-4495-A9F9-9E3FF8F4DBD0}" destId="{DAEF3083-3099-4B3F-AC1B-52093B5F4D9C}" srcOrd="3" destOrd="0" parTransId="{C8A43060-2B10-4323-AEE0-A58C0176218C}" sibTransId="{044D8453-7EB8-4FB9-9CC1-C9458000AEFF}"/>
    <dgm:cxn modelId="{164C9E6A-CB9E-47AC-B98B-1C8C6262E446}" srcId="{A5955886-EE18-4495-A9F9-9E3FF8F4DBD0}" destId="{1423E92D-3C1A-4DD3-A68D-4EAD29E106B6}" srcOrd="5" destOrd="0" parTransId="{7ADE2901-9EEF-4093-BF8E-61D33D87E2F9}" sibTransId="{7DA79EB2-9E1F-46BC-A1B6-5E92E28F9E6F}"/>
    <dgm:cxn modelId="{F674157C-3543-4E96-96A2-277618AD0EBE}" srcId="{A5955886-EE18-4495-A9F9-9E3FF8F4DBD0}" destId="{C0BFA7BE-AECC-4AEA-8445-D7CFEAE877EE}" srcOrd="6" destOrd="0" parTransId="{C2CCF2D0-2E58-414D-B55E-E26F8EF4EF99}" sibTransId="{7BEAA7B2-ADE0-460B-BB18-9475157100B6}"/>
    <dgm:cxn modelId="{4DE27A82-FAB2-4040-9FF0-876B578C893D}" type="presOf" srcId="{1423E92D-3C1A-4DD3-A68D-4EAD29E106B6}" destId="{5B998988-8791-40E1-AE83-7230FD0B1629}" srcOrd="1" destOrd="0" presId="urn:microsoft.com/office/officeart/2005/8/layout/cycle8"/>
    <dgm:cxn modelId="{5280A387-5243-4D93-9ECF-8B3865B54CB1}" type="presOf" srcId="{8A7DD3F2-7618-472F-B068-9D4AE86DD990}" destId="{78BA36E5-F989-44D2-98E3-95962FB8E4E2}" srcOrd="0" destOrd="0" presId="urn:microsoft.com/office/officeart/2005/8/layout/cycle8"/>
    <dgm:cxn modelId="{79D8888E-49BA-47CD-B942-9D8A5CF361E1}" type="presOf" srcId="{1423E92D-3C1A-4DD3-A68D-4EAD29E106B6}" destId="{D693CB43-29EF-4432-ADE1-4A1A5A01E237}" srcOrd="0" destOrd="0" presId="urn:microsoft.com/office/officeart/2005/8/layout/cycle8"/>
    <dgm:cxn modelId="{3628BA9E-C0EF-4FC7-B4A0-F79D1AA2A7A6}" type="presOf" srcId="{8A7DD3F2-7618-472F-B068-9D4AE86DD990}" destId="{A414C61C-6FDC-4E20-ACEF-4521CF9E92A0}" srcOrd="1" destOrd="0" presId="urn:microsoft.com/office/officeart/2005/8/layout/cycle8"/>
    <dgm:cxn modelId="{E1B997A2-21A7-4595-A4AD-DA60FC4C5DEB}" type="presOf" srcId="{CE40A82A-C55A-470F-91C2-76B684577ECD}" destId="{C1313C8A-5560-4217-A2F7-3E5B058A7A5B}" srcOrd="0" destOrd="0" presId="urn:microsoft.com/office/officeart/2005/8/layout/cycle8"/>
    <dgm:cxn modelId="{5330F8A4-2469-4372-BCD9-ED1C1AB05844}" type="presOf" srcId="{F8DB4C5C-8063-47FC-816D-4527A2FF1A10}" destId="{1C052ADC-BC6D-4CE6-9C8D-D01A6336FC6E}" srcOrd="0" destOrd="0" presId="urn:microsoft.com/office/officeart/2005/8/layout/cycle8"/>
    <dgm:cxn modelId="{F92826AD-B42E-4571-9605-A1D36BC2D620}" type="presOf" srcId="{6EDF7677-253F-4D72-A489-7DE69DEB5816}" destId="{F490C042-689D-48D9-BFE6-B41150C917CB}" srcOrd="1" destOrd="0" presId="urn:microsoft.com/office/officeart/2005/8/layout/cycle8"/>
    <dgm:cxn modelId="{917514B6-4509-4709-BE98-0BD3A54B8FD3}" srcId="{A5955886-EE18-4495-A9F9-9E3FF8F4DBD0}" destId="{F8DB4C5C-8063-47FC-816D-4527A2FF1A10}" srcOrd="0" destOrd="0" parTransId="{9C32C5EC-C328-4EE1-A271-AC18A065E9C8}" sibTransId="{BE8FF6C5-BDD7-44B7-9122-CF6479CA1D4F}"/>
    <dgm:cxn modelId="{E07EDAC3-39A5-4C21-A439-C65227F7BEB2}" type="presOf" srcId="{C0BFA7BE-AECC-4AEA-8445-D7CFEAE877EE}" destId="{40FDC405-F364-40CC-AC00-EBE63E50CCF2}" srcOrd="0" destOrd="0" presId="urn:microsoft.com/office/officeart/2005/8/layout/cycle8"/>
    <dgm:cxn modelId="{85C702CD-B29D-4BC2-8DF9-6D8B36EBD707}" type="presOf" srcId="{DAEF3083-3099-4B3F-AC1B-52093B5F4D9C}" destId="{2DE5A339-110D-4ACB-BC35-1AB88D39AA49}" srcOrd="0" destOrd="0" presId="urn:microsoft.com/office/officeart/2005/8/layout/cycle8"/>
    <dgm:cxn modelId="{AC1ED3F2-DD0B-4793-A102-BAA0484CDB83}" srcId="{A5955886-EE18-4495-A9F9-9E3FF8F4DBD0}" destId="{CE40A82A-C55A-470F-91C2-76B684577ECD}" srcOrd="4" destOrd="0" parTransId="{C816F371-D7BC-4EC0-889E-DA3AD32F5181}" sibTransId="{A7C83296-1F49-4BEB-99F0-AE2BBCBCDB28}"/>
    <dgm:cxn modelId="{ECF9BDF5-9E6A-4583-ACA4-656F2D0CE247}" type="presOf" srcId="{F8DB4C5C-8063-47FC-816D-4527A2FF1A10}" destId="{8EC3A724-D254-4E1E-9F8C-B3D1628F08D6}" srcOrd="1" destOrd="0" presId="urn:microsoft.com/office/officeart/2005/8/layout/cycle8"/>
    <dgm:cxn modelId="{6DFE2DF9-D759-49BB-9E81-A423B26B6C08}" type="presOf" srcId="{DAEF3083-3099-4B3F-AC1B-52093B5F4D9C}" destId="{43C28919-791C-4FE7-877E-0EEE72B3CD49}" srcOrd="1" destOrd="0" presId="urn:microsoft.com/office/officeart/2005/8/layout/cycle8"/>
    <dgm:cxn modelId="{CEA28828-321D-44D1-9B50-B779D1A5EE32}" type="presParOf" srcId="{849830A1-34FF-4896-8C96-7D1B7178AB5B}" destId="{1C052ADC-BC6D-4CE6-9C8D-D01A6336FC6E}" srcOrd="0" destOrd="0" presId="urn:microsoft.com/office/officeart/2005/8/layout/cycle8"/>
    <dgm:cxn modelId="{E73351E7-891D-4EEA-842C-9C6B5DFA5304}" type="presParOf" srcId="{849830A1-34FF-4896-8C96-7D1B7178AB5B}" destId="{73799548-B182-44FD-90CA-1F5352B1AFFC}" srcOrd="1" destOrd="0" presId="urn:microsoft.com/office/officeart/2005/8/layout/cycle8"/>
    <dgm:cxn modelId="{57A56002-A7F3-47E4-8F48-21C01123B266}" type="presParOf" srcId="{849830A1-34FF-4896-8C96-7D1B7178AB5B}" destId="{2F62590D-412B-4C19-8EFF-28511E0613B9}" srcOrd="2" destOrd="0" presId="urn:microsoft.com/office/officeart/2005/8/layout/cycle8"/>
    <dgm:cxn modelId="{660778AC-76E3-40F9-A093-9F575D8CD97D}" type="presParOf" srcId="{849830A1-34FF-4896-8C96-7D1B7178AB5B}" destId="{8EC3A724-D254-4E1E-9F8C-B3D1628F08D6}" srcOrd="3" destOrd="0" presId="urn:microsoft.com/office/officeart/2005/8/layout/cycle8"/>
    <dgm:cxn modelId="{44059EC1-745A-43EB-9C34-D317523BBF99}" type="presParOf" srcId="{849830A1-34FF-4896-8C96-7D1B7178AB5B}" destId="{5A2B5EA2-648E-4365-A9BB-29C04B25D891}" srcOrd="4" destOrd="0" presId="urn:microsoft.com/office/officeart/2005/8/layout/cycle8"/>
    <dgm:cxn modelId="{F45229FB-0C92-4C7A-AEC0-0B44C02B88C8}" type="presParOf" srcId="{849830A1-34FF-4896-8C96-7D1B7178AB5B}" destId="{E9AF2A1D-8158-4C8A-AD44-EF1DFDE772BD}" srcOrd="5" destOrd="0" presId="urn:microsoft.com/office/officeart/2005/8/layout/cycle8"/>
    <dgm:cxn modelId="{D54C812D-D9DB-48B0-8361-1AB1121C4B63}" type="presParOf" srcId="{849830A1-34FF-4896-8C96-7D1B7178AB5B}" destId="{662E32FC-6040-4258-899E-4ED2A2E7D4C0}" srcOrd="6" destOrd="0" presId="urn:microsoft.com/office/officeart/2005/8/layout/cycle8"/>
    <dgm:cxn modelId="{0C6961A8-F20D-476E-8B19-39DA732DFB33}" type="presParOf" srcId="{849830A1-34FF-4896-8C96-7D1B7178AB5B}" destId="{F490C042-689D-48D9-BFE6-B41150C917CB}" srcOrd="7" destOrd="0" presId="urn:microsoft.com/office/officeart/2005/8/layout/cycle8"/>
    <dgm:cxn modelId="{FFCCD8F7-9DC4-4ED6-BD5C-701BCC008129}" type="presParOf" srcId="{849830A1-34FF-4896-8C96-7D1B7178AB5B}" destId="{78BA36E5-F989-44D2-98E3-95962FB8E4E2}" srcOrd="8" destOrd="0" presId="urn:microsoft.com/office/officeart/2005/8/layout/cycle8"/>
    <dgm:cxn modelId="{E94A3C14-7744-4DB9-86E4-6E840E594E65}" type="presParOf" srcId="{849830A1-34FF-4896-8C96-7D1B7178AB5B}" destId="{FBBFF5A0-F6A4-47C1-BFFD-A539A2694648}" srcOrd="9" destOrd="0" presId="urn:microsoft.com/office/officeart/2005/8/layout/cycle8"/>
    <dgm:cxn modelId="{561D12C4-AEE0-4411-A8BE-F027983A3610}" type="presParOf" srcId="{849830A1-34FF-4896-8C96-7D1B7178AB5B}" destId="{66B04029-CCF0-4C47-BB79-309F71F41D0B}" srcOrd="10" destOrd="0" presId="urn:microsoft.com/office/officeart/2005/8/layout/cycle8"/>
    <dgm:cxn modelId="{3CA4A528-807F-4784-B8F3-2673DA3B56D6}" type="presParOf" srcId="{849830A1-34FF-4896-8C96-7D1B7178AB5B}" destId="{A414C61C-6FDC-4E20-ACEF-4521CF9E92A0}" srcOrd="11" destOrd="0" presId="urn:microsoft.com/office/officeart/2005/8/layout/cycle8"/>
    <dgm:cxn modelId="{96FA186D-4CF9-49FA-A0B0-1718CC1978F4}" type="presParOf" srcId="{849830A1-34FF-4896-8C96-7D1B7178AB5B}" destId="{2DE5A339-110D-4ACB-BC35-1AB88D39AA49}" srcOrd="12" destOrd="0" presId="urn:microsoft.com/office/officeart/2005/8/layout/cycle8"/>
    <dgm:cxn modelId="{17E33F59-6F43-4B23-923E-DA0B1C8BE60C}" type="presParOf" srcId="{849830A1-34FF-4896-8C96-7D1B7178AB5B}" destId="{B8B4F824-13BB-469F-83BB-21EDE43C6323}" srcOrd="13" destOrd="0" presId="urn:microsoft.com/office/officeart/2005/8/layout/cycle8"/>
    <dgm:cxn modelId="{4B9F29FB-71E6-4235-B48B-4772CD2CC363}" type="presParOf" srcId="{849830A1-34FF-4896-8C96-7D1B7178AB5B}" destId="{7D4F08F5-C928-44A7-9C5C-0969DAE8A98D}" srcOrd="14" destOrd="0" presId="urn:microsoft.com/office/officeart/2005/8/layout/cycle8"/>
    <dgm:cxn modelId="{BD62A593-23D7-4588-96D2-F574FF9345B2}" type="presParOf" srcId="{849830A1-34FF-4896-8C96-7D1B7178AB5B}" destId="{43C28919-791C-4FE7-877E-0EEE72B3CD49}" srcOrd="15" destOrd="0" presId="urn:microsoft.com/office/officeart/2005/8/layout/cycle8"/>
    <dgm:cxn modelId="{DF4B0842-D534-46EA-8C4E-6DF71FD66631}" type="presParOf" srcId="{849830A1-34FF-4896-8C96-7D1B7178AB5B}" destId="{C1313C8A-5560-4217-A2F7-3E5B058A7A5B}" srcOrd="16" destOrd="0" presId="urn:microsoft.com/office/officeart/2005/8/layout/cycle8"/>
    <dgm:cxn modelId="{5A0DF8C2-B3CD-4B40-B4D9-35D3231BC9FD}" type="presParOf" srcId="{849830A1-34FF-4896-8C96-7D1B7178AB5B}" destId="{D7619992-15E9-4E2A-8B36-642F88995FC0}" srcOrd="17" destOrd="0" presId="urn:microsoft.com/office/officeart/2005/8/layout/cycle8"/>
    <dgm:cxn modelId="{929DC236-70A8-4A57-8048-2D72FB7CD968}" type="presParOf" srcId="{849830A1-34FF-4896-8C96-7D1B7178AB5B}" destId="{D8C5FBE9-B023-4959-8118-87309ACCD228}" srcOrd="18" destOrd="0" presId="urn:microsoft.com/office/officeart/2005/8/layout/cycle8"/>
    <dgm:cxn modelId="{16E174E0-8D10-48ED-8755-1AA6DCB5D1CA}" type="presParOf" srcId="{849830A1-34FF-4896-8C96-7D1B7178AB5B}" destId="{1B7F0A11-ECD7-4E24-8E14-2EA9363B3DEA}" srcOrd="19" destOrd="0" presId="urn:microsoft.com/office/officeart/2005/8/layout/cycle8"/>
    <dgm:cxn modelId="{AC8BE39C-E3A1-4488-BD73-BAB44CE2E0EC}" type="presParOf" srcId="{849830A1-34FF-4896-8C96-7D1B7178AB5B}" destId="{D693CB43-29EF-4432-ADE1-4A1A5A01E237}" srcOrd="20" destOrd="0" presId="urn:microsoft.com/office/officeart/2005/8/layout/cycle8"/>
    <dgm:cxn modelId="{803B94A5-42DB-4583-A1B5-3DCE9594CCC1}" type="presParOf" srcId="{849830A1-34FF-4896-8C96-7D1B7178AB5B}" destId="{4FFCF391-43BE-4236-9D82-619785E6E31E}" srcOrd="21" destOrd="0" presId="urn:microsoft.com/office/officeart/2005/8/layout/cycle8"/>
    <dgm:cxn modelId="{BC28C57C-DF8A-462F-BDE6-D733DFD46FAE}" type="presParOf" srcId="{849830A1-34FF-4896-8C96-7D1B7178AB5B}" destId="{57C89E2B-A2B3-4F01-827D-A1BBE4ADB3A9}" srcOrd="22" destOrd="0" presId="urn:microsoft.com/office/officeart/2005/8/layout/cycle8"/>
    <dgm:cxn modelId="{3E36C6E8-5DA2-47F0-B970-529052338A5F}" type="presParOf" srcId="{849830A1-34FF-4896-8C96-7D1B7178AB5B}" destId="{5B998988-8791-40E1-AE83-7230FD0B1629}" srcOrd="23" destOrd="0" presId="urn:microsoft.com/office/officeart/2005/8/layout/cycle8"/>
    <dgm:cxn modelId="{9E909628-D67F-4AC4-8309-10BEEA24B0DC}" type="presParOf" srcId="{849830A1-34FF-4896-8C96-7D1B7178AB5B}" destId="{40FDC405-F364-40CC-AC00-EBE63E50CCF2}" srcOrd="24" destOrd="0" presId="urn:microsoft.com/office/officeart/2005/8/layout/cycle8"/>
    <dgm:cxn modelId="{F93AFFA3-95B4-46BF-9549-5084EB2676E8}" type="presParOf" srcId="{849830A1-34FF-4896-8C96-7D1B7178AB5B}" destId="{6CF6E374-4622-4A76-B5C5-7486F844DF5E}" srcOrd="25" destOrd="0" presId="urn:microsoft.com/office/officeart/2005/8/layout/cycle8"/>
    <dgm:cxn modelId="{B2262CCF-05D3-4C58-A998-152BED99AA20}" type="presParOf" srcId="{849830A1-34FF-4896-8C96-7D1B7178AB5B}" destId="{8E452027-3585-4948-9D94-17DCCFC0B439}" srcOrd="26" destOrd="0" presId="urn:microsoft.com/office/officeart/2005/8/layout/cycle8"/>
    <dgm:cxn modelId="{16E9E1D0-65E2-42DC-9B1B-807EF3CB55BD}" type="presParOf" srcId="{849830A1-34FF-4896-8C96-7D1B7178AB5B}" destId="{1F317572-3E3D-48BD-A466-67E650826D1B}" srcOrd="27" destOrd="0" presId="urn:microsoft.com/office/officeart/2005/8/layout/cycle8"/>
    <dgm:cxn modelId="{666A63CC-2F62-4FEA-BDC4-8FC9B639A646}" type="presParOf" srcId="{849830A1-34FF-4896-8C96-7D1B7178AB5B}" destId="{AE64979A-00EC-40E0-A0B1-7A691F70BCCB}" srcOrd="28" destOrd="0" presId="urn:microsoft.com/office/officeart/2005/8/layout/cycle8"/>
    <dgm:cxn modelId="{BB9C04D4-3C10-41A3-ADFD-8706DFCC377C}" type="presParOf" srcId="{849830A1-34FF-4896-8C96-7D1B7178AB5B}" destId="{CBDD9144-7119-4EE7-894E-E7D585061244}" srcOrd="29" destOrd="0" presId="urn:microsoft.com/office/officeart/2005/8/layout/cycle8"/>
    <dgm:cxn modelId="{F2BAFF5A-4EBA-4624-BEDB-4E202383ED03}" type="presParOf" srcId="{849830A1-34FF-4896-8C96-7D1B7178AB5B}" destId="{BF40657D-6D3E-497C-BFBD-3DEB896C3F05}" srcOrd="30" destOrd="0" presId="urn:microsoft.com/office/officeart/2005/8/layout/cycle8"/>
    <dgm:cxn modelId="{CCDA79A8-4024-4336-83EC-251CB4683F8C}" type="presParOf" srcId="{849830A1-34FF-4896-8C96-7D1B7178AB5B}" destId="{8D4949D2-0694-4850-AD80-B9744922EF36}" srcOrd="31" destOrd="0" presId="urn:microsoft.com/office/officeart/2005/8/layout/cycle8"/>
    <dgm:cxn modelId="{C64B87BE-8F19-4C74-95AD-E4219ACE7829}" type="presParOf" srcId="{849830A1-34FF-4896-8C96-7D1B7178AB5B}" destId="{E790E7C5-26DB-4778-A98F-83578056A178}" srcOrd="32" destOrd="0" presId="urn:microsoft.com/office/officeart/2005/8/layout/cycle8"/>
    <dgm:cxn modelId="{8B0551A6-BAAA-4238-9FB2-EC4A4BBFD347}" type="presParOf" srcId="{849830A1-34FF-4896-8C96-7D1B7178AB5B}" destId="{766B4D9A-EC22-465F-A7CE-64E93E0E1407}" srcOrd="33" destOrd="0" presId="urn:microsoft.com/office/officeart/2005/8/layout/cycle8"/>
    <dgm:cxn modelId="{305822A8-2858-41BB-85E5-7C137B036A6B}" type="presParOf" srcId="{849830A1-34FF-4896-8C96-7D1B7178AB5B}" destId="{A207E19D-1BEE-446E-B805-61302E33CA50}" srcOrd="3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1C164CF-5D96-4DB0-BF6C-2D39B3B4E89B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E307D02E-0C4A-444B-AE4F-7F6949883A10}">
      <dgm:prSet phldrT="[Texto]"/>
      <dgm:spPr/>
      <dgm:t>
        <a:bodyPr/>
        <a:lstStyle/>
        <a:p>
          <a:r>
            <a:rPr lang="es-MX" dirty="0"/>
            <a:t>Mitigar focos de delincuencia reparando y mejorando espacios que son de uso de la comunidad. </a:t>
          </a:r>
          <a:endParaRPr lang="es-CL" dirty="0"/>
        </a:p>
      </dgm:t>
    </dgm:pt>
    <dgm:pt modelId="{FE64590F-9D31-4787-92F7-A1ED56E2ACCA}" type="parTrans" cxnId="{C2B0445C-BB69-4ECD-9FF2-6CD6A818FF36}">
      <dgm:prSet/>
      <dgm:spPr/>
      <dgm:t>
        <a:bodyPr/>
        <a:lstStyle/>
        <a:p>
          <a:endParaRPr lang="es-CL"/>
        </a:p>
      </dgm:t>
    </dgm:pt>
    <dgm:pt modelId="{344441C2-F902-4B3E-AFE7-7BC62BC9137E}" type="sibTrans" cxnId="{C2B0445C-BB69-4ECD-9FF2-6CD6A818FF36}">
      <dgm:prSet/>
      <dgm:spPr/>
      <dgm:t>
        <a:bodyPr/>
        <a:lstStyle/>
        <a:p>
          <a:endParaRPr lang="es-CL"/>
        </a:p>
      </dgm:t>
    </dgm:pt>
    <dgm:pt modelId="{DA7B2E36-F333-4F09-85A3-8A6C0610DA7A}">
      <dgm:prSet phldrT="[Texto]" custT="1"/>
      <dgm:spPr/>
      <dgm:t>
        <a:bodyPr/>
        <a:lstStyle/>
        <a:p>
          <a:r>
            <a:rPr lang="es-MX" sz="2000" dirty="0"/>
            <a:t>Cierre perimetral en sede JJVV Juan Pablo II.</a:t>
          </a:r>
          <a:endParaRPr lang="es-CL" sz="2000" dirty="0"/>
        </a:p>
      </dgm:t>
    </dgm:pt>
    <dgm:pt modelId="{145C77C7-C752-4D36-9E81-5E3293D1F505}" type="parTrans" cxnId="{CD33F239-90BC-48E0-97E6-537CC1A4CD6E}">
      <dgm:prSet/>
      <dgm:spPr/>
      <dgm:t>
        <a:bodyPr/>
        <a:lstStyle/>
        <a:p>
          <a:endParaRPr lang="es-CL"/>
        </a:p>
      </dgm:t>
    </dgm:pt>
    <dgm:pt modelId="{6AF173CE-92E3-4F79-9705-A3AB8C7A1832}" type="sibTrans" cxnId="{CD33F239-90BC-48E0-97E6-537CC1A4CD6E}">
      <dgm:prSet/>
      <dgm:spPr/>
      <dgm:t>
        <a:bodyPr/>
        <a:lstStyle/>
        <a:p>
          <a:endParaRPr lang="es-CL"/>
        </a:p>
      </dgm:t>
    </dgm:pt>
    <dgm:pt modelId="{E0C73462-D3F8-45DB-B262-7BE680B357BC}">
      <dgm:prSet phldrT="[Texto]" custT="1"/>
      <dgm:spPr/>
      <dgm:t>
        <a:bodyPr/>
        <a:lstStyle/>
        <a:p>
          <a:r>
            <a:rPr lang="es-MX" sz="2000" dirty="0"/>
            <a:t>Cierre segundo piso sede JJVV Amistad</a:t>
          </a:r>
          <a:endParaRPr lang="es-CL" sz="2000" dirty="0"/>
        </a:p>
      </dgm:t>
    </dgm:pt>
    <dgm:pt modelId="{407E626A-BDB1-4D78-8510-6AAC3DCCB291}" type="parTrans" cxnId="{39594936-68BC-450D-9261-5F70ED677675}">
      <dgm:prSet/>
      <dgm:spPr/>
      <dgm:t>
        <a:bodyPr/>
        <a:lstStyle/>
        <a:p>
          <a:endParaRPr lang="es-CL"/>
        </a:p>
      </dgm:t>
    </dgm:pt>
    <dgm:pt modelId="{F313621E-6CD6-47D8-A5A0-F32F706591F2}" type="sibTrans" cxnId="{39594936-68BC-450D-9261-5F70ED677675}">
      <dgm:prSet/>
      <dgm:spPr/>
      <dgm:t>
        <a:bodyPr/>
        <a:lstStyle/>
        <a:p>
          <a:endParaRPr lang="es-CL"/>
        </a:p>
      </dgm:t>
    </dgm:pt>
    <dgm:pt modelId="{0110296A-2155-4CCA-BB9B-033D5FC280C5}">
      <dgm:prSet phldrT="[Texto]"/>
      <dgm:spPr/>
      <dgm:t>
        <a:bodyPr/>
        <a:lstStyle/>
        <a:p>
          <a:r>
            <a:rPr lang="es-MX" dirty="0"/>
            <a:t>Instalación de contenedores de botellas pet para reciclaje</a:t>
          </a:r>
          <a:endParaRPr lang="es-CL" dirty="0"/>
        </a:p>
      </dgm:t>
    </dgm:pt>
    <dgm:pt modelId="{FAEDB020-782C-4AEF-80DE-6C4F7719A152}" type="sibTrans" cxnId="{930A0476-7035-4157-809C-D7C802870FE8}">
      <dgm:prSet/>
      <dgm:spPr/>
      <dgm:t>
        <a:bodyPr/>
        <a:lstStyle/>
        <a:p>
          <a:endParaRPr lang="es-CL"/>
        </a:p>
      </dgm:t>
    </dgm:pt>
    <dgm:pt modelId="{EAF659C9-D556-4731-88E0-B11A7E4710CC}" type="parTrans" cxnId="{930A0476-7035-4157-809C-D7C802870FE8}">
      <dgm:prSet/>
      <dgm:spPr/>
      <dgm:t>
        <a:bodyPr/>
        <a:lstStyle/>
        <a:p>
          <a:endParaRPr lang="es-CL"/>
        </a:p>
      </dgm:t>
    </dgm:pt>
    <dgm:pt modelId="{F909E9C5-BEBB-437E-9CF3-5BBBD7B38075}" type="pres">
      <dgm:prSet presAssocID="{D1C164CF-5D96-4DB0-BF6C-2D39B3B4E89B}" presName="composite" presStyleCnt="0">
        <dgm:presLayoutVars>
          <dgm:chMax val="1"/>
          <dgm:dir/>
          <dgm:resizeHandles val="exact"/>
        </dgm:presLayoutVars>
      </dgm:prSet>
      <dgm:spPr/>
    </dgm:pt>
    <dgm:pt modelId="{DD24FF5D-7EBC-496B-9392-C97FB4A9944F}" type="pres">
      <dgm:prSet presAssocID="{E307D02E-0C4A-444B-AE4F-7F6949883A10}" presName="roof" presStyleLbl="dkBgShp" presStyleIdx="0" presStyleCnt="2"/>
      <dgm:spPr/>
    </dgm:pt>
    <dgm:pt modelId="{D6D2E06F-8E84-49B5-99B9-AF08176D04D5}" type="pres">
      <dgm:prSet presAssocID="{E307D02E-0C4A-444B-AE4F-7F6949883A10}" presName="pillars" presStyleCnt="0"/>
      <dgm:spPr/>
    </dgm:pt>
    <dgm:pt modelId="{95CF6B0B-CDA3-4A91-B530-5747CAD154A5}" type="pres">
      <dgm:prSet presAssocID="{E307D02E-0C4A-444B-AE4F-7F6949883A10}" presName="pillar1" presStyleLbl="node1" presStyleIdx="0" presStyleCnt="3" custScaleY="49987" custLinFactNeighborX="-143" custLinFactNeighborY="-24987">
        <dgm:presLayoutVars>
          <dgm:bulletEnabled val="1"/>
        </dgm:presLayoutVars>
      </dgm:prSet>
      <dgm:spPr/>
    </dgm:pt>
    <dgm:pt modelId="{A7684EB4-83E3-47A4-BCA7-9259FAB77FF5}" type="pres">
      <dgm:prSet presAssocID="{E0C73462-D3F8-45DB-B262-7BE680B357BC}" presName="pillarX" presStyleLbl="node1" presStyleIdx="1" presStyleCnt="3" custScaleX="100447" custScaleY="45746" custLinFactX="-143" custLinFactNeighborX="-100000" custLinFactNeighborY="27250">
        <dgm:presLayoutVars>
          <dgm:bulletEnabled val="1"/>
        </dgm:presLayoutVars>
      </dgm:prSet>
      <dgm:spPr/>
    </dgm:pt>
    <dgm:pt modelId="{125812BA-3BBA-41DE-8E16-6B070360ABCB}" type="pres">
      <dgm:prSet presAssocID="{0110296A-2155-4CCA-BB9B-033D5FC280C5}" presName="pillarX" presStyleLbl="node1" presStyleIdx="2" presStyleCnt="3" custScaleX="94613" custScaleY="45788" custLinFactNeighborX="-2427" custLinFactNeighborY="25263">
        <dgm:presLayoutVars>
          <dgm:bulletEnabled val="1"/>
        </dgm:presLayoutVars>
      </dgm:prSet>
      <dgm:spPr/>
    </dgm:pt>
    <dgm:pt modelId="{C49A5624-846C-4DA9-9DC2-B4374CE2599A}" type="pres">
      <dgm:prSet presAssocID="{E307D02E-0C4A-444B-AE4F-7F6949883A10}" presName="base" presStyleLbl="dkBgShp" presStyleIdx="1" presStyleCnt="2"/>
      <dgm:spPr/>
    </dgm:pt>
  </dgm:ptLst>
  <dgm:cxnLst>
    <dgm:cxn modelId="{F66DDD22-9E1C-41BB-9554-9CCC87A5DF03}" type="presOf" srcId="{E0C73462-D3F8-45DB-B262-7BE680B357BC}" destId="{A7684EB4-83E3-47A4-BCA7-9259FAB77FF5}" srcOrd="0" destOrd="0" presId="urn:microsoft.com/office/officeart/2005/8/layout/hList3"/>
    <dgm:cxn modelId="{39594936-68BC-450D-9261-5F70ED677675}" srcId="{E307D02E-0C4A-444B-AE4F-7F6949883A10}" destId="{E0C73462-D3F8-45DB-B262-7BE680B357BC}" srcOrd="1" destOrd="0" parTransId="{407E626A-BDB1-4D78-8510-6AAC3DCCB291}" sibTransId="{F313621E-6CD6-47D8-A5A0-F32F706591F2}"/>
    <dgm:cxn modelId="{CD33F239-90BC-48E0-97E6-537CC1A4CD6E}" srcId="{E307D02E-0C4A-444B-AE4F-7F6949883A10}" destId="{DA7B2E36-F333-4F09-85A3-8A6C0610DA7A}" srcOrd="0" destOrd="0" parTransId="{145C77C7-C752-4D36-9E81-5E3293D1F505}" sibTransId="{6AF173CE-92E3-4F79-9705-A3AB8C7A1832}"/>
    <dgm:cxn modelId="{C2B0445C-BB69-4ECD-9FF2-6CD6A818FF36}" srcId="{D1C164CF-5D96-4DB0-BF6C-2D39B3B4E89B}" destId="{E307D02E-0C4A-444B-AE4F-7F6949883A10}" srcOrd="0" destOrd="0" parTransId="{FE64590F-9D31-4787-92F7-A1ED56E2ACCA}" sibTransId="{344441C2-F902-4B3E-AFE7-7BC62BC9137E}"/>
    <dgm:cxn modelId="{930A0476-7035-4157-809C-D7C802870FE8}" srcId="{E307D02E-0C4A-444B-AE4F-7F6949883A10}" destId="{0110296A-2155-4CCA-BB9B-033D5FC280C5}" srcOrd="2" destOrd="0" parTransId="{EAF659C9-D556-4731-88E0-B11A7E4710CC}" sibTransId="{FAEDB020-782C-4AEF-80DE-6C4F7719A152}"/>
    <dgm:cxn modelId="{1870B49F-5712-4FF2-9718-7E51BF6A59C9}" type="presOf" srcId="{D1C164CF-5D96-4DB0-BF6C-2D39B3B4E89B}" destId="{F909E9C5-BEBB-437E-9CF3-5BBBD7B38075}" srcOrd="0" destOrd="0" presId="urn:microsoft.com/office/officeart/2005/8/layout/hList3"/>
    <dgm:cxn modelId="{605B96CF-4AEA-43DF-B827-9CAF3B439674}" type="presOf" srcId="{DA7B2E36-F333-4F09-85A3-8A6C0610DA7A}" destId="{95CF6B0B-CDA3-4A91-B530-5747CAD154A5}" srcOrd="0" destOrd="0" presId="urn:microsoft.com/office/officeart/2005/8/layout/hList3"/>
    <dgm:cxn modelId="{569737F1-D3CA-4F43-9C5A-3C24BBF7AE8E}" type="presOf" srcId="{E307D02E-0C4A-444B-AE4F-7F6949883A10}" destId="{DD24FF5D-7EBC-496B-9392-C97FB4A9944F}" srcOrd="0" destOrd="0" presId="urn:microsoft.com/office/officeart/2005/8/layout/hList3"/>
    <dgm:cxn modelId="{66A41EF9-543B-4FCA-9CC2-1E536F402D5D}" type="presOf" srcId="{0110296A-2155-4CCA-BB9B-033D5FC280C5}" destId="{125812BA-3BBA-41DE-8E16-6B070360ABCB}" srcOrd="0" destOrd="0" presId="urn:microsoft.com/office/officeart/2005/8/layout/hList3"/>
    <dgm:cxn modelId="{426EE9AD-2A93-405E-BAC9-7B9078F58AE7}" type="presParOf" srcId="{F909E9C5-BEBB-437E-9CF3-5BBBD7B38075}" destId="{DD24FF5D-7EBC-496B-9392-C97FB4A9944F}" srcOrd="0" destOrd="0" presId="urn:microsoft.com/office/officeart/2005/8/layout/hList3"/>
    <dgm:cxn modelId="{CCCE3F96-75CE-408A-88B0-6C4D17335F33}" type="presParOf" srcId="{F909E9C5-BEBB-437E-9CF3-5BBBD7B38075}" destId="{D6D2E06F-8E84-49B5-99B9-AF08176D04D5}" srcOrd="1" destOrd="0" presId="urn:microsoft.com/office/officeart/2005/8/layout/hList3"/>
    <dgm:cxn modelId="{F81F5698-8764-424C-BCDE-4575D49C9D06}" type="presParOf" srcId="{D6D2E06F-8E84-49B5-99B9-AF08176D04D5}" destId="{95CF6B0B-CDA3-4A91-B530-5747CAD154A5}" srcOrd="0" destOrd="0" presId="urn:microsoft.com/office/officeart/2005/8/layout/hList3"/>
    <dgm:cxn modelId="{802F86AC-8364-4710-B556-212495D4D64A}" type="presParOf" srcId="{D6D2E06F-8E84-49B5-99B9-AF08176D04D5}" destId="{A7684EB4-83E3-47A4-BCA7-9259FAB77FF5}" srcOrd="1" destOrd="0" presId="urn:microsoft.com/office/officeart/2005/8/layout/hList3"/>
    <dgm:cxn modelId="{C1B7D09F-4B85-424A-92D4-EDEE5F437E55}" type="presParOf" srcId="{D6D2E06F-8E84-49B5-99B9-AF08176D04D5}" destId="{125812BA-3BBA-41DE-8E16-6B070360ABCB}" srcOrd="2" destOrd="0" presId="urn:microsoft.com/office/officeart/2005/8/layout/hList3"/>
    <dgm:cxn modelId="{559407E2-5E89-4B7A-8FEF-A5DD1C091074}" type="presParOf" srcId="{F909E9C5-BEBB-437E-9CF3-5BBBD7B38075}" destId="{C49A5624-846C-4DA9-9DC2-B4374CE2599A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1C164CF-5D96-4DB0-BF6C-2D39B3B4E89B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E307D02E-0C4A-444B-AE4F-7F6949883A10}">
      <dgm:prSet phldrT="[Texto]"/>
      <dgm:spPr/>
      <dgm:t>
        <a:bodyPr/>
        <a:lstStyle/>
        <a:p>
          <a:endParaRPr lang="es-CL" dirty="0"/>
        </a:p>
      </dgm:t>
    </dgm:pt>
    <dgm:pt modelId="{FE64590F-9D31-4787-92F7-A1ED56E2ACCA}" type="parTrans" cxnId="{C2B0445C-BB69-4ECD-9FF2-6CD6A818FF36}">
      <dgm:prSet/>
      <dgm:spPr/>
      <dgm:t>
        <a:bodyPr/>
        <a:lstStyle/>
        <a:p>
          <a:endParaRPr lang="es-CL"/>
        </a:p>
      </dgm:t>
    </dgm:pt>
    <dgm:pt modelId="{344441C2-F902-4B3E-AFE7-7BC62BC9137E}" type="sibTrans" cxnId="{C2B0445C-BB69-4ECD-9FF2-6CD6A818FF36}">
      <dgm:prSet/>
      <dgm:spPr/>
      <dgm:t>
        <a:bodyPr/>
        <a:lstStyle/>
        <a:p>
          <a:endParaRPr lang="es-CL"/>
        </a:p>
      </dgm:t>
    </dgm:pt>
    <dgm:pt modelId="{DA7B2E36-F333-4F09-85A3-8A6C0610DA7A}">
      <dgm:prSet phldrT="[Texto]" custT="1"/>
      <dgm:spPr/>
      <dgm:t>
        <a:bodyPr/>
        <a:lstStyle/>
        <a:p>
          <a:r>
            <a:rPr lang="es-MX" sz="2000" dirty="0"/>
            <a:t>Instalación</a:t>
          </a:r>
          <a:r>
            <a:rPr lang="es-MX" sz="2000" baseline="0" dirty="0"/>
            <a:t> de punto limpio en complejo deportivo.</a:t>
          </a:r>
          <a:endParaRPr lang="es-CL" sz="2000" dirty="0"/>
        </a:p>
      </dgm:t>
    </dgm:pt>
    <dgm:pt modelId="{145C77C7-C752-4D36-9E81-5E3293D1F505}" type="parTrans" cxnId="{CD33F239-90BC-48E0-97E6-537CC1A4CD6E}">
      <dgm:prSet/>
      <dgm:spPr/>
      <dgm:t>
        <a:bodyPr/>
        <a:lstStyle/>
        <a:p>
          <a:endParaRPr lang="es-CL"/>
        </a:p>
      </dgm:t>
    </dgm:pt>
    <dgm:pt modelId="{6AF173CE-92E3-4F79-9705-A3AB8C7A1832}" type="sibTrans" cxnId="{CD33F239-90BC-48E0-97E6-537CC1A4CD6E}">
      <dgm:prSet/>
      <dgm:spPr/>
      <dgm:t>
        <a:bodyPr/>
        <a:lstStyle/>
        <a:p>
          <a:endParaRPr lang="es-CL"/>
        </a:p>
      </dgm:t>
    </dgm:pt>
    <dgm:pt modelId="{E0C73462-D3F8-45DB-B262-7BE680B357BC}">
      <dgm:prSet phldrT="[Texto]" custT="1"/>
      <dgm:spPr/>
      <dgm:t>
        <a:bodyPr/>
        <a:lstStyle/>
        <a:p>
          <a:r>
            <a:rPr lang="es-MX" sz="2000" dirty="0"/>
            <a:t>Establecer con Dirección de Medioambiente, retiro de residuos plásticos.</a:t>
          </a:r>
          <a:endParaRPr lang="es-CL" sz="2000" dirty="0"/>
        </a:p>
      </dgm:t>
    </dgm:pt>
    <dgm:pt modelId="{407E626A-BDB1-4D78-8510-6AAC3DCCB291}" type="parTrans" cxnId="{39594936-68BC-450D-9261-5F70ED677675}">
      <dgm:prSet/>
      <dgm:spPr/>
      <dgm:t>
        <a:bodyPr/>
        <a:lstStyle/>
        <a:p>
          <a:endParaRPr lang="es-CL"/>
        </a:p>
      </dgm:t>
    </dgm:pt>
    <dgm:pt modelId="{F313621E-6CD6-47D8-A5A0-F32F706591F2}" type="sibTrans" cxnId="{39594936-68BC-450D-9261-5F70ED677675}">
      <dgm:prSet/>
      <dgm:spPr/>
      <dgm:t>
        <a:bodyPr/>
        <a:lstStyle/>
        <a:p>
          <a:endParaRPr lang="es-CL"/>
        </a:p>
      </dgm:t>
    </dgm:pt>
    <dgm:pt modelId="{F909E9C5-BEBB-437E-9CF3-5BBBD7B38075}" type="pres">
      <dgm:prSet presAssocID="{D1C164CF-5D96-4DB0-BF6C-2D39B3B4E89B}" presName="composite" presStyleCnt="0">
        <dgm:presLayoutVars>
          <dgm:chMax val="1"/>
          <dgm:dir/>
          <dgm:resizeHandles val="exact"/>
        </dgm:presLayoutVars>
      </dgm:prSet>
      <dgm:spPr/>
    </dgm:pt>
    <dgm:pt modelId="{DD24FF5D-7EBC-496B-9392-C97FB4A9944F}" type="pres">
      <dgm:prSet presAssocID="{E307D02E-0C4A-444B-AE4F-7F6949883A10}" presName="roof" presStyleLbl="dkBgShp" presStyleIdx="0" presStyleCnt="2"/>
      <dgm:spPr/>
    </dgm:pt>
    <dgm:pt modelId="{D6D2E06F-8E84-49B5-99B9-AF08176D04D5}" type="pres">
      <dgm:prSet presAssocID="{E307D02E-0C4A-444B-AE4F-7F6949883A10}" presName="pillars" presStyleCnt="0"/>
      <dgm:spPr/>
    </dgm:pt>
    <dgm:pt modelId="{95CF6B0B-CDA3-4A91-B530-5747CAD154A5}" type="pres">
      <dgm:prSet presAssocID="{E307D02E-0C4A-444B-AE4F-7F6949883A10}" presName="pillar1" presStyleLbl="node1" presStyleIdx="0" presStyleCnt="2" custScaleY="49987" custLinFactNeighborX="-143" custLinFactNeighborY="-24987">
        <dgm:presLayoutVars>
          <dgm:bulletEnabled val="1"/>
        </dgm:presLayoutVars>
      </dgm:prSet>
      <dgm:spPr/>
    </dgm:pt>
    <dgm:pt modelId="{A7684EB4-83E3-47A4-BCA7-9259FAB77FF5}" type="pres">
      <dgm:prSet presAssocID="{E0C73462-D3F8-45DB-B262-7BE680B357BC}" presName="pillarX" presStyleLbl="node1" presStyleIdx="1" presStyleCnt="2" custScaleX="99847" custScaleY="47903" custLinFactX="-488" custLinFactNeighborX="-100000" custLinFactNeighborY="25412">
        <dgm:presLayoutVars>
          <dgm:bulletEnabled val="1"/>
        </dgm:presLayoutVars>
      </dgm:prSet>
      <dgm:spPr/>
    </dgm:pt>
    <dgm:pt modelId="{C49A5624-846C-4DA9-9DC2-B4374CE2599A}" type="pres">
      <dgm:prSet presAssocID="{E307D02E-0C4A-444B-AE4F-7F6949883A10}" presName="base" presStyleLbl="dkBgShp" presStyleIdx="1" presStyleCnt="2"/>
      <dgm:spPr/>
    </dgm:pt>
  </dgm:ptLst>
  <dgm:cxnLst>
    <dgm:cxn modelId="{F66DDD22-9E1C-41BB-9554-9CCC87A5DF03}" type="presOf" srcId="{E0C73462-D3F8-45DB-B262-7BE680B357BC}" destId="{A7684EB4-83E3-47A4-BCA7-9259FAB77FF5}" srcOrd="0" destOrd="0" presId="urn:microsoft.com/office/officeart/2005/8/layout/hList3"/>
    <dgm:cxn modelId="{39594936-68BC-450D-9261-5F70ED677675}" srcId="{E307D02E-0C4A-444B-AE4F-7F6949883A10}" destId="{E0C73462-D3F8-45DB-B262-7BE680B357BC}" srcOrd="1" destOrd="0" parTransId="{407E626A-BDB1-4D78-8510-6AAC3DCCB291}" sibTransId="{F313621E-6CD6-47D8-A5A0-F32F706591F2}"/>
    <dgm:cxn modelId="{CD33F239-90BC-48E0-97E6-537CC1A4CD6E}" srcId="{E307D02E-0C4A-444B-AE4F-7F6949883A10}" destId="{DA7B2E36-F333-4F09-85A3-8A6C0610DA7A}" srcOrd="0" destOrd="0" parTransId="{145C77C7-C752-4D36-9E81-5E3293D1F505}" sibTransId="{6AF173CE-92E3-4F79-9705-A3AB8C7A1832}"/>
    <dgm:cxn modelId="{C2B0445C-BB69-4ECD-9FF2-6CD6A818FF36}" srcId="{D1C164CF-5D96-4DB0-BF6C-2D39B3B4E89B}" destId="{E307D02E-0C4A-444B-AE4F-7F6949883A10}" srcOrd="0" destOrd="0" parTransId="{FE64590F-9D31-4787-92F7-A1ED56E2ACCA}" sibTransId="{344441C2-F902-4B3E-AFE7-7BC62BC9137E}"/>
    <dgm:cxn modelId="{1870B49F-5712-4FF2-9718-7E51BF6A59C9}" type="presOf" srcId="{D1C164CF-5D96-4DB0-BF6C-2D39B3B4E89B}" destId="{F909E9C5-BEBB-437E-9CF3-5BBBD7B38075}" srcOrd="0" destOrd="0" presId="urn:microsoft.com/office/officeart/2005/8/layout/hList3"/>
    <dgm:cxn modelId="{605B96CF-4AEA-43DF-B827-9CAF3B439674}" type="presOf" srcId="{DA7B2E36-F333-4F09-85A3-8A6C0610DA7A}" destId="{95CF6B0B-CDA3-4A91-B530-5747CAD154A5}" srcOrd="0" destOrd="0" presId="urn:microsoft.com/office/officeart/2005/8/layout/hList3"/>
    <dgm:cxn modelId="{569737F1-D3CA-4F43-9C5A-3C24BBF7AE8E}" type="presOf" srcId="{E307D02E-0C4A-444B-AE4F-7F6949883A10}" destId="{DD24FF5D-7EBC-496B-9392-C97FB4A9944F}" srcOrd="0" destOrd="0" presId="urn:microsoft.com/office/officeart/2005/8/layout/hList3"/>
    <dgm:cxn modelId="{426EE9AD-2A93-405E-BAC9-7B9078F58AE7}" type="presParOf" srcId="{F909E9C5-BEBB-437E-9CF3-5BBBD7B38075}" destId="{DD24FF5D-7EBC-496B-9392-C97FB4A9944F}" srcOrd="0" destOrd="0" presId="urn:microsoft.com/office/officeart/2005/8/layout/hList3"/>
    <dgm:cxn modelId="{CCCE3F96-75CE-408A-88B0-6C4D17335F33}" type="presParOf" srcId="{F909E9C5-BEBB-437E-9CF3-5BBBD7B38075}" destId="{D6D2E06F-8E84-49B5-99B9-AF08176D04D5}" srcOrd="1" destOrd="0" presId="urn:microsoft.com/office/officeart/2005/8/layout/hList3"/>
    <dgm:cxn modelId="{F81F5698-8764-424C-BCDE-4575D49C9D06}" type="presParOf" srcId="{D6D2E06F-8E84-49B5-99B9-AF08176D04D5}" destId="{95CF6B0B-CDA3-4A91-B530-5747CAD154A5}" srcOrd="0" destOrd="0" presId="urn:microsoft.com/office/officeart/2005/8/layout/hList3"/>
    <dgm:cxn modelId="{802F86AC-8364-4710-B556-212495D4D64A}" type="presParOf" srcId="{D6D2E06F-8E84-49B5-99B9-AF08176D04D5}" destId="{A7684EB4-83E3-47A4-BCA7-9259FAB77FF5}" srcOrd="1" destOrd="0" presId="urn:microsoft.com/office/officeart/2005/8/layout/hList3"/>
    <dgm:cxn modelId="{559407E2-5E89-4B7A-8FEF-A5DD1C091074}" type="presParOf" srcId="{F909E9C5-BEBB-437E-9CF3-5BBBD7B38075}" destId="{C49A5624-846C-4DA9-9DC2-B4374CE2599A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F705C9A-9815-467E-AE43-B985AB298452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0E30F0E1-4703-4464-93B2-E7F3886C7695}">
      <dgm:prSet phldrT="[Texto]"/>
      <dgm:spPr/>
      <dgm:t>
        <a:bodyPr/>
        <a:lstStyle/>
        <a:p>
          <a:r>
            <a:rPr lang="es-MX" dirty="0"/>
            <a:t>SEGURIDAD</a:t>
          </a:r>
          <a:endParaRPr lang="es-CL" dirty="0"/>
        </a:p>
      </dgm:t>
    </dgm:pt>
    <dgm:pt modelId="{22A96498-DB52-4F86-86E3-59004BA85F7A}" type="parTrans" cxnId="{03F5F630-733E-4BD2-881C-DE64381EFF1D}">
      <dgm:prSet/>
      <dgm:spPr/>
      <dgm:t>
        <a:bodyPr/>
        <a:lstStyle/>
        <a:p>
          <a:endParaRPr lang="es-CL"/>
        </a:p>
      </dgm:t>
    </dgm:pt>
    <dgm:pt modelId="{DE8F148A-1C02-4DAD-A9BA-15BDD594A3EA}" type="sibTrans" cxnId="{03F5F630-733E-4BD2-881C-DE64381EFF1D}">
      <dgm:prSet/>
      <dgm:spPr/>
      <dgm:t>
        <a:bodyPr/>
        <a:lstStyle/>
        <a:p>
          <a:endParaRPr lang="es-CL"/>
        </a:p>
      </dgm:t>
    </dgm:pt>
    <dgm:pt modelId="{C2F620AA-0945-4808-86F4-CCB0DA4CC944}">
      <dgm:prSet phldrT="[Texto]" custT="1"/>
      <dgm:spPr/>
      <dgm:t>
        <a:bodyPr/>
        <a:lstStyle/>
        <a:p>
          <a:r>
            <a:rPr lang="es-MX" sz="1800" dirty="0"/>
            <a:t>SEREMI DE TRANSPORTES</a:t>
          </a:r>
          <a:endParaRPr lang="es-CL" sz="1800" dirty="0"/>
        </a:p>
      </dgm:t>
    </dgm:pt>
    <dgm:pt modelId="{2395D646-9A01-44A4-971C-52EF5508FBB5}" type="parTrans" cxnId="{B644CDF5-C1FA-4056-B8C6-E34CD158BE60}">
      <dgm:prSet/>
      <dgm:spPr/>
      <dgm:t>
        <a:bodyPr/>
        <a:lstStyle/>
        <a:p>
          <a:endParaRPr lang="es-CL"/>
        </a:p>
      </dgm:t>
    </dgm:pt>
    <dgm:pt modelId="{335110F0-3EDC-4477-9F9D-3D97A51E9002}" type="sibTrans" cxnId="{B644CDF5-C1FA-4056-B8C6-E34CD158BE60}">
      <dgm:prSet/>
      <dgm:spPr/>
      <dgm:t>
        <a:bodyPr/>
        <a:lstStyle/>
        <a:p>
          <a:endParaRPr lang="es-CL"/>
        </a:p>
      </dgm:t>
    </dgm:pt>
    <dgm:pt modelId="{3E2B20FE-B754-4147-9C02-D735AA632F3B}">
      <dgm:prSet phldrT="[Texto]" custT="1"/>
      <dgm:spPr/>
      <dgm:t>
        <a:bodyPr/>
        <a:lstStyle/>
        <a:p>
          <a:r>
            <a:rPr lang="es-MX" sz="1600" dirty="0"/>
            <a:t>LOCOMOCION PUBLICA (ESCASOS RECORRIDOS)</a:t>
          </a:r>
        </a:p>
        <a:p>
          <a:r>
            <a:rPr lang="es-MX" sz="1600" dirty="0"/>
            <a:t>RESALTOS REDUCTORES DE VELOCIDAD</a:t>
          </a:r>
          <a:endParaRPr lang="es-CL" sz="1600" dirty="0"/>
        </a:p>
      </dgm:t>
    </dgm:pt>
    <dgm:pt modelId="{AF965C89-ABBC-48E3-A8AA-24704AEE4A47}" type="parTrans" cxnId="{9950999D-4BB1-47BC-9091-17C8D80EE3BB}">
      <dgm:prSet/>
      <dgm:spPr/>
      <dgm:t>
        <a:bodyPr/>
        <a:lstStyle/>
        <a:p>
          <a:endParaRPr lang="es-CL"/>
        </a:p>
      </dgm:t>
    </dgm:pt>
    <dgm:pt modelId="{C2CCAB2D-26DC-431B-8A54-5CC1A8BD6AE8}" type="sibTrans" cxnId="{9950999D-4BB1-47BC-9091-17C8D80EE3BB}">
      <dgm:prSet/>
      <dgm:spPr/>
      <dgm:t>
        <a:bodyPr/>
        <a:lstStyle/>
        <a:p>
          <a:endParaRPr lang="es-CL"/>
        </a:p>
      </dgm:t>
    </dgm:pt>
    <dgm:pt modelId="{8518A16F-5F93-40D1-A5F3-0B741B529098}">
      <dgm:prSet phldrT="[Texto]"/>
      <dgm:spPr/>
      <dgm:t>
        <a:bodyPr/>
        <a:lstStyle/>
        <a:p>
          <a:r>
            <a:rPr lang="es-MX" dirty="0"/>
            <a:t>SALUD</a:t>
          </a:r>
          <a:endParaRPr lang="es-CL" dirty="0"/>
        </a:p>
      </dgm:t>
    </dgm:pt>
    <dgm:pt modelId="{312D3DDC-12A0-4478-911B-7FDB5DDC4630}" type="parTrans" cxnId="{D321F496-3AE1-4A47-8C3A-0CB526291AEB}">
      <dgm:prSet/>
      <dgm:spPr/>
      <dgm:t>
        <a:bodyPr/>
        <a:lstStyle/>
        <a:p>
          <a:endParaRPr lang="es-CL"/>
        </a:p>
      </dgm:t>
    </dgm:pt>
    <dgm:pt modelId="{A83D66A5-D999-416B-BEEC-600214C0B172}" type="sibTrans" cxnId="{D321F496-3AE1-4A47-8C3A-0CB526291AEB}">
      <dgm:prSet/>
      <dgm:spPr/>
      <dgm:t>
        <a:bodyPr/>
        <a:lstStyle/>
        <a:p>
          <a:endParaRPr lang="es-CL"/>
        </a:p>
      </dgm:t>
    </dgm:pt>
    <dgm:pt modelId="{EBD5A33C-F305-4E25-986A-FEAF4774294A}">
      <dgm:prSet phldrT="[Texto]" custT="1"/>
      <dgm:spPr/>
      <dgm:t>
        <a:bodyPr/>
        <a:lstStyle/>
        <a:p>
          <a:r>
            <a:rPr lang="es-MX" sz="1600" dirty="0"/>
            <a:t>SEREMI DE SALUD </a:t>
          </a:r>
        </a:p>
        <a:p>
          <a:r>
            <a:rPr lang="es-MX" sz="1600" dirty="0"/>
            <a:t>CESFAM PEDRO LEON GALLO </a:t>
          </a:r>
          <a:endParaRPr lang="es-CL" sz="1600" dirty="0"/>
        </a:p>
      </dgm:t>
    </dgm:pt>
    <dgm:pt modelId="{F6A257A8-2D0F-4D52-96BE-1B21AA16E627}" type="parTrans" cxnId="{AB27CA52-89DF-4B7E-8562-8ABC1A1A545B}">
      <dgm:prSet/>
      <dgm:spPr/>
      <dgm:t>
        <a:bodyPr/>
        <a:lstStyle/>
        <a:p>
          <a:endParaRPr lang="es-CL"/>
        </a:p>
      </dgm:t>
    </dgm:pt>
    <dgm:pt modelId="{5147607E-8098-4678-A0A6-B5E8ED6456DE}" type="sibTrans" cxnId="{AB27CA52-89DF-4B7E-8562-8ABC1A1A545B}">
      <dgm:prSet/>
      <dgm:spPr/>
      <dgm:t>
        <a:bodyPr/>
        <a:lstStyle/>
        <a:p>
          <a:endParaRPr lang="es-CL"/>
        </a:p>
      </dgm:t>
    </dgm:pt>
    <dgm:pt modelId="{9806E795-5EED-4A92-A1CC-6B2428A7248E}">
      <dgm:prSet phldrT="[Texto]" custT="1"/>
      <dgm:spPr/>
      <dgm:t>
        <a:bodyPr/>
        <a:lstStyle/>
        <a:p>
          <a:endParaRPr lang="es-MX" sz="1400" dirty="0"/>
        </a:p>
        <a:p>
          <a:r>
            <a:rPr lang="es-MX" sz="1400" dirty="0"/>
            <a:t>OPERATIVOS MEDICOS AL SECTOR</a:t>
          </a:r>
        </a:p>
        <a:p>
          <a:r>
            <a:rPr lang="es-MX" sz="1400" dirty="0"/>
            <a:t>CHARLAS Y CAPACITACIONES DE SALUD </a:t>
          </a:r>
        </a:p>
        <a:p>
          <a:r>
            <a:rPr lang="es-MX" sz="1400" dirty="0"/>
            <a:t>OPERATIVOS VETERINARIOS – MANEJO DE PLAGAS</a:t>
          </a:r>
          <a:endParaRPr lang="es-CL" sz="1400" dirty="0"/>
        </a:p>
      </dgm:t>
    </dgm:pt>
    <dgm:pt modelId="{599752A2-8BF9-4889-8EBF-73253537F32B}" type="parTrans" cxnId="{772BA435-BDC5-46EF-9597-38AD16BB35D4}">
      <dgm:prSet/>
      <dgm:spPr/>
      <dgm:t>
        <a:bodyPr/>
        <a:lstStyle/>
        <a:p>
          <a:endParaRPr lang="es-CL"/>
        </a:p>
      </dgm:t>
    </dgm:pt>
    <dgm:pt modelId="{E806AF53-AC1C-4A30-896B-BB1F1A91410B}" type="sibTrans" cxnId="{772BA435-BDC5-46EF-9597-38AD16BB35D4}">
      <dgm:prSet/>
      <dgm:spPr/>
      <dgm:t>
        <a:bodyPr/>
        <a:lstStyle/>
        <a:p>
          <a:endParaRPr lang="es-CL"/>
        </a:p>
      </dgm:t>
    </dgm:pt>
    <dgm:pt modelId="{0150A186-CB50-4828-9492-A36FD167429B}">
      <dgm:prSet phldrT="[Texto]"/>
      <dgm:spPr/>
      <dgm:t>
        <a:bodyPr/>
        <a:lstStyle/>
        <a:p>
          <a:r>
            <a:rPr lang="es-MX" dirty="0"/>
            <a:t>TRABAJO</a:t>
          </a:r>
          <a:endParaRPr lang="es-CL" dirty="0"/>
        </a:p>
      </dgm:t>
    </dgm:pt>
    <dgm:pt modelId="{CC60374E-22BA-46E2-97E5-A162758863BA}" type="parTrans" cxnId="{CC99DAE5-71DF-4A4A-A7BB-28155D537A05}">
      <dgm:prSet/>
      <dgm:spPr/>
      <dgm:t>
        <a:bodyPr/>
        <a:lstStyle/>
        <a:p>
          <a:endParaRPr lang="es-CL"/>
        </a:p>
      </dgm:t>
    </dgm:pt>
    <dgm:pt modelId="{7FE91063-3C73-4E48-A677-9DF93D7228C1}" type="sibTrans" cxnId="{CC99DAE5-71DF-4A4A-A7BB-28155D537A05}">
      <dgm:prSet/>
      <dgm:spPr/>
      <dgm:t>
        <a:bodyPr/>
        <a:lstStyle/>
        <a:p>
          <a:endParaRPr lang="es-CL"/>
        </a:p>
      </dgm:t>
    </dgm:pt>
    <dgm:pt modelId="{E2A73FFB-443D-414F-9A31-ADE4023851B3}">
      <dgm:prSet phldrT="[Texto]" custT="1"/>
      <dgm:spPr/>
      <dgm:t>
        <a:bodyPr/>
        <a:lstStyle/>
        <a:p>
          <a:r>
            <a:rPr lang="es-MX" sz="1600" dirty="0"/>
            <a:t>SENCE</a:t>
          </a:r>
        </a:p>
        <a:p>
          <a:r>
            <a:rPr lang="es-MX" sz="1600" dirty="0"/>
            <a:t>PRODEMU </a:t>
          </a:r>
          <a:endParaRPr lang="es-CL" sz="1600" dirty="0"/>
        </a:p>
      </dgm:t>
    </dgm:pt>
    <dgm:pt modelId="{8E5BF9B0-FF16-49D0-99AE-5A523FEF74EF}" type="parTrans" cxnId="{25702C3A-4549-46CD-BC0F-AD3F32E41F1E}">
      <dgm:prSet/>
      <dgm:spPr/>
      <dgm:t>
        <a:bodyPr/>
        <a:lstStyle/>
        <a:p>
          <a:endParaRPr lang="es-CL"/>
        </a:p>
      </dgm:t>
    </dgm:pt>
    <dgm:pt modelId="{AE3424EB-CD4B-4D16-BBE6-E7DD88902D4B}" type="sibTrans" cxnId="{25702C3A-4549-46CD-BC0F-AD3F32E41F1E}">
      <dgm:prSet/>
      <dgm:spPr/>
      <dgm:t>
        <a:bodyPr/>
        <a:lstStyle/>
        <a:p>
          <a:endParaRPr lang="es-CL"/>
        </a:p>
      </dgm:t>
    </dgm:pt>
    <dgm:pt modelId="{4ADCCA97-1FCA-4592-B238-1691B4B54E47}">
      <dgm:prSet phldrT="[Texto]" custT="1"/>
      <dgm:spPr/>
      <dgm:t>
        <a:bodyPr/>
        <a:lstStyle/>
        <a:p>
          <a:r>
            <a:rPr lang="es-MX" sz="1400" dirty="0"/>
            <a:t>CAPACITACIONES – EMPLEO -FERIA LABORAL EN EL SECTOR - HABILITACION LABORAL – IFE LABORAL </a:t>
          </a:r>
          <a:endParaRPr lang="es-CL" sz="1400" dirty="0"/>
        </a:p>
      </dgm:t>
    </dgm:pt>
    <dgm:pt modelId="{B26FD406-3336-4C9E-8420-EDCB3203159A}" type="parTrans" cxnId="{918D5408-5225-4853-935F-AAD5234351EC}">
      <dgm:prSet/>
      <dgm:spPr/>
      <dgm:t>
        <a:bodyPr/>
        <a:lstStyle/>
        <a:p>
          <a:endParaRPr lang="es-CL"/>
        </a:p>
      </dgm:t>
    </dgm:pt>
    <dgm:pt modelId="{F6B03626-D936-4CEA-B2A6-A3915DED7D1D}" type="sibTrans" cxnId="{918D5408-5225-4853-935F-AAD5234351EC}">
      <dgm:prSet/>
      <dgm:spPr/>
      <dgm:t>
        <a:bodyPr/>
        <a:lstStyle/>
        <a:p>
          <a:endParaRPr lang="es-CL"/>
        </a:p>
      </dgm:t>
    </dgm:pt>
    <dgm:pt modelId="{18072D4D-7EE7-482E-868C-C5646B0923B3}" type="pres">
      <dgm:prSet presAssocID="{BF705C9A-9815-467E-AE43-B985AB298452}" presName="Name0" presStyleCnt="0">
        <dgm:presLayoutVars>
          <dgm:dir/>
          <dgm:animLvl val="lvl"/>
          <dgm:resizeHandles val="exact"/>
        </dgm:presLayoutVars>
      </dgm:prSet>
      <dgm:spPr/>
    </dgm:pt>
    <dgm:pt modelId="{8F49AE12-B6DE-4767-B9B5-AA0EE6853885}" type="pres">
      <dgm:prSet presAssocID="{0150A186-CB50-4828-9492-A36FD167429B}" presName="boxAndChildren" presStyleCnt="0"/>
      <dgm:spPr/>
    </dgm:pt>
    <dgm:pt modelId="{91F09C7B-DC13-4913-8837-0F01B2B74FDA}" type="pres">
      <dgm:prSet presAssocID="{0150A186-CB50-4828-9492-A36FD167429B}" presName="parentTextBox" presStyleLbl="node1" presStyleIdx="0" presStyleCnt="3"/>
      <dgm:spPr/>
    </dgm:pt>
    <dgm:pt modelId="{618E646B-77BF-4B0F-9A01-D51B6B0DD8A0}" type="pres">
      <dgm:prSet presAssocID="{0150A186-CB50-4828-9492-A36FD167429B}" presName="entireBox" presStyleLbl="node1" presStyleIdx="0" presStyleCnt="3"/>
      <dgm:spPr/>
    </dgm:pt>
    <dgm:pt modelId="{114938F7-C88A-42BB-8A33-D9BBF59C4242}" type="pres">
      <dgm:prSet presAssocID="{0150A186-CB50-4828-9492-A36FD167429B}" presName="descendantBox" presStyleCnt="0"/>
      <dgm:spPr/>
    </dgm:pt>
    <dgm:pt modelId="{E104497D-7716-42C6-B66B-01B5FF567523}" type="pres">
      <dgm:prSet presAssocID="{E2A73FFB-443D-414F-9A31-ADE4023851B3}" presName="childTextBox" presStyleLbl="fgAccFollowNode1" presStyleIdx="0" presStyleCnt="6">
        <dgm:presLayoutVars>
          <dgm:bulletEnabled val="1"/>
        </dgm:presLayoutVars>
      </dgm:prSet>
      <dgm:spPr/>
    </dgm:pt>
    <dgm:pt modelId="{6D9E79E3-52B9-4DA1-8600-FA424CCDF4E6}" type="pres">
      <dgm:prSet presAssocID="{4ADCCA97-1FCA-4592-B238-1691B4B54E47}" presName="childTextBox" presStyleLbl="fgAccFollowNode1" presStyleIdx="1" presStyleCnt="6">
        <dgm:presLayoutVars>
          <dgm:bulletEnabled val="1"/>
        </dgm:presLayoutVars>
      </dgm:prSet>
      <dgm:spPr/>
    </dgm:pt>
    <dgm:pt modelId="{F19253CD-6754-4E37-BE3F-FF3783C7BBB2}" type="pres">
      <dgm:prSet presAssocID="{A83D66A5-D999-416B-BEEC-600214C0B172}" presName="sp" presStyleCnt="0"/>
      <dgm:spPr/>
    </dgm:pt>
    <dgm:pt modelId="{00DFF337-AE09-4AA9-A057-6D0888D873BC}" type="pres">
      <dgm:prSet presAssocID="{8518A16F-5F93-40D1-A5F3-0B741B529098}" presName="arrowAndChildren" presStyleCnt="0"/>
      <dgm:spPr/>
    </dgm:pt>
    <dgm:pt modelId="{6180797A-3044-4185-A21F-8EFBF047D781}" type="pres">
      <dgm:prSet presAssocID="{8518A16F-5F93-40D1-A5F3-0B741B529098}" presName="parentTextArrow" presStyleLbl="node1" presStyleIdx="0" presStyleCnt="3"/>
      <dgm:spPr/>
    </dgm:pt>
    <dgm:pt modelId="{907DF9AD-DC4F-4221-999F-1A26CE9D9276}" type="pres">
      <dgm:prSet presAssocID="{8518A16F-5F93-40D1-A5F3-0B741B529098}" presName="arrow" presStyleLbl="node1" presStyleIdx="1" presStyleCnt="3"/>
      <dgm:spPr/>
    </dgm:pt>
    <dgm:pt modelId="{F0E54B86-9D40-4E74-AB95-E41AC2874FE5}" type="pres">
      <dgm:prSet presAssocID="{8518A16F-5F93-40D1-A5F3-0B741B529098}" presName="descendantArrow" presStyleCnt="0"/>
      <dgm:spPr/>
    </dgm:pt>
    <dgm:pt modelId="{F81BDEB5-8CC7-41BD-8E45-92BB5DD7DE44}" type="pres">
      <dgm:prSet presAssocID="{EBD5A33C-F305-4E25-986A-FEAF4774294A}" presName="childTextArrow" presStyleLbl="fgAccFollowNode1" presStyleIdx="2" presStyleCnt="6" custLinFactNeighborY="-2623">
        <dgm:presLayoutVars>
          <dgm:bulletEnabled val="1"/>
        </dgm:presLayoutVars>
      </dgm:prSet>
      <dgm:spPr/>
    </dgm:pt>
    <dgm:pt modelId="{69926928-C2CF-4E6D-9221-1512042CAA6F}" type="pres">
      <dgm:prSet presAssocID="{9806E795-5EED-4A92-A1CC-6B2428A7248E}" presName="childTextArrow" presStyleLbl="fgAccFollowNode1" presStyleIdx="3" presStyleCnt="6">
        <dgm:presLayoutVars>
          <dgm:bulletEnabled val="1"/>
        </dgm:presLayoutVars>
      </dgm:prSet>
      <dgm:spPr/>
    </dgm:pt>
    <dgm:pt modelId="{2562D7B4-BA59-433D-942C-125E30729831}" type="pres">
      <dgm:prSet presAssocID="{DE8F148A-1C02-4DAD-A9BA-15BDD594A3EA}" presName="sp" presStyleCnt="0"/>
      <dgm:spPr/>
    </dgm:pt>
    <dgm:pt modelId="{7B8315D8-73E0-48ED-9F0D-77913CD28969}" type="pres">
      <dgm:prSet presAssocID="{0E30F0E1-4703-4464-93B2-E7F3886C7695}" presName="arrowAndChildren" presStyleCnt="0"/>
      <dgm:spPr/>
    </dgm:pt>
    <dgm:pt modelId="{9116D9C7-7966-44D2-955F-D3423E771C59}" type="pres">
      <dgm:prSet presAssocID="{0E30F0E1-4703-4464-93B2-E7F3886C7695}" presName="parentTextArrow" presStyleLbl="node1" presStyleIdx="1" presStyleCnt="3"/>
      <dgm:spPr/>
    </dgm:pt>
    <dgm:pt modelId="{6999E71B-263D-4888-9C5D-BDB665C75AAC}" type="pres">
      <dgm:prSet presAssocID="{0E30F0E1-4703-4464-93B2-E7F3886C7695}" presName="arrow" presStyleLbl="node1" presStyleIdx="2" presStyleCnt="3"/>
      <dgm:spPr/>
    </dgm:pt>
    <dgm:pt modelId="{86969066-1FA6-4632-9BD0-261E07648E7C}" type="pres">
      <dgm:prSet presAssocID="{0E30F0E1-4703-4464-93B2-E7F3886C7695}" presName="descendantArrow" presStyleCnt="0"/>
      <dgm:spPr/>
    </dgm:pt>
    <dgm:pt modelId="{99987C00-30B9-438E-9615-23EBD0B56836}" type="pres">
      <dgm:prSet presAssocID="{C2F620AA-0945-4808-86F4-CCB0DA4CC944}" presName="childTextArrow" presStyleLbl="fgAccFollowNode1" presStyleIdx="4" presStyleCnt="6">
        <dgm:presLayoutVars>
          <dgm:bulletEnabled val="1"/>
        </dgm:presLayoutVars>
      </dgm:prSet>
      <dgm:spPr/>
    </dgm:pt>
    <dgm:pt modelId="{90B748C5-DF15-4F8E-9002-2B0CDBB9CC69}" type="pres">
      <dgm:prSet presAssocID="{3E2B20FE-B754-4147-9C02-D735AA632F3B}" presName="childTextArrow" presStyleLbl="fgAccFollowNode1" presStyleIdx="5" presStyleCnt="6">
        <dgm:presLayoutVars>
          <dgm:bulletEnabled val="1"/>
        </dgm:presLayoutVars>
      </dgm:prSet>
      <dgm:spPr/>
    </dgm:pt>
  </dgm:ptLst>
  <dgm:cxnLst>
    <dgm:cxn modelId="{8826BB01-B27A-4772-8076-0D643C8E66E8}" type="presOf" srcId="{8518A16F-5F93-40D1-A5F3-0B741B529098}" destId="{907DF9AD-DC4F-4221-999F-1A26CE9D9276}" srcOrd="1" destOrd="0" presId="urn:microsoft.com/office/officeart/2005/8/layout/process4"/>
    <dgm:cxn modelId="{54E00C06-CB03-4303-81EA-2B28C4491EFD}" type="presOf" srcId="{BF705C9A-9815-467E-AE43-B985AB298452}" destId="{18072D4D-7EE7-482E-868C-C5646B0923B3}" srcOrd="0" destOrd="0" presId="urn:microsoft.com/office/officeart/2005/8/layout/process4"/>
    <dgm:cxn modelId="{918D5408-5225-4853-935F-AAD5234351EC}" srcId="{0150A186-CB50-4828-9492-A36FD167429B}" destId="{4ADCCA97-1FCA-4592-B238-1691B4B54E47}" srcOrd="1" destOrd="0" parTransId="{B26FD406-3336-4C9E-8420-EDCB3203159A}" sibTransId="{F6B03626-D936-4CEA-B2A6-A3915DED7D1D}"/>
    <dgm:cxn modelId="{03F5F630-733E-4BD2-881C-DE64381EFF1D}" srcId="{BF705C9A-9815-467E-AE43-B985AB298452}" destId="{0E30F0E1-4703-4464-93B2-E7F3886C7695}" srcOrd="0" destOrd="0" parTransId="{22A96498-DB52-4F86-86E3-59004BA85F7A}" sibTransId="{DE8F148A-1C02-4DAD-A9BA-15BDD594A3EA}"/>
    <dgm:cxn modelId="{772BA435-BDC5-46EF-9597-38AD16BB35D4}" srcId="{8518A16F-5F93-40D1-A5F3-0B741B529098}" destId="{9806E795-5EED-4A92-A1CC-6B2428A7248E}" srcOrd="1" destOrd="0" parTransId="{599752A2-8BF9-4889-8EBF-73253537F32B}" sibTransId="{E806AF53-AC1C-4A30-896B-BB1F1A91410B}"/>
    <dgm:cxn modelId="{F799EA39-D4F7-47A2-B19F-329E524E3184}" type="presOf" srcId="{C2F620AA-0945-4808-86F4-CCB0DA4CC944}" destId="{99987C00-30B9-438E-9615-23EBD0B56836}" srcOrd="0" destOrd="0" presId="urn:microsoft.com/office/officeart/2005/8/layout/process4"/>
    <dgm:cxn modelId="{25702C3A-4549-46CD-BC0F-AD3F32E41F1E}" srcId="{0150A186-CB50-4828-9492-A36FD167429B}" destId="{E2A73FFB-443D-414F-9A31-ADE4023851B3}" srcOrd="0" destOrd="0" parTransId="{8E5BF9B0-FF16-49D0-99AE-5A523FEF74EF}" sibTransId="{AE3424EB-CD4B-4D16-BBE6-E7DD88902D4B}"/>
    <dgm:cxn modelId="{41D4E65C-A682-4762-AE64-BAB528FFA789}" type="presOf" srcId="{EBD5A33C-F305-4E25-986A-FEAF4774294A}" destId="{F81BDEB5-8CC7-41BD-8E45-92BB5DD7DE44}" srcOrd="0" destOrd="0" presId="urn:microsoft.com/office/officeart/2005/8/layout/process4"/>
    <dgm:cxn modelId="{AB27CA52-89DF-4B7E-8562-8ABC1A1A545B}" srcId="{8518A16F-5F93-40D1-A5F3-0B741B529098}" destId="{EBD5A33C-F305-4E25-986A-FEAF4774294A}" srcOrd="0" destOrd="0" parTransId="{F6A257A8-2D0F-4D52-96BE-1B21AA16E627}" sibTransId="{5147607E-8098-4678-A0A6-B5E8ED6456DE}"/>
    <dgm:cxn modelId="{D321F496-3AE1-4A47-8C3A-0CB526291AEB}" srcId="{BF705C9A-9815-467E-AE43-B985AB298452}" destId="{8518A16F-5F93-40D1-A5F3-0B741B529098}" srcOrd="1" destOrd="0" parTransId="{312D3DDC-12A0-4478-911B-7FDB5DDC4630}" sibTransId="{A83D66A5-D999-416B-BEEC-600214C0B172}"/>
    <dgm:cxn modelId="{34A5659C-9D69-451F-A916-014592C0D214}" type="presOf" srcId="{3E2B20FE-B754-4147-9C02-D735AA632F3B}" destId="{90B748C5-DF15-4F8E-9002-2B0CDBB9CC69}" srcOrd="0" destOrd="0" presId="urn:microsoft.com/office/officeart/2005/8/layout/process4"/>
    <dgm:cxn modelId="{9950999D-4BB1-47BC-9091-17C8D80EE3BB}" srcId="{0E30F0E1-4703-4464-93B2-E7F3886C7695}" destId="{3E2B20FE-B754-4147-9C02-D735AA632F3B}" srcOrd="1" destOrd="0" parTransId="{AF965C89-ABBC-48E3-A8AA-24704AEE4A47}" sibTransId="{C2CCAB2D-26DC-431B-8A54-5CC1A8BD6AE8}"/>
    <dgm:cxn modelId="{B3AE92C2-3D6B-4F50-BB22-9D0203F75FA6}" type="presOf" srcId="{0150A186-CB50-4828-9492-A36FD167429B}" destId="{618E646B-77BF-4B0F-9A01-D51B6B0DD8A0}" srcOrd="1" destOrd="0" presId="urn:microsoft.com/office/officeart/2005/8/layout/process4"/>
    <dgm:cxn modelId="{1A02A4CD-1F9A-4A3E-8406-9956A74EB409}" type="presOf" srcId="{E2A73FFB-443D-414F-9A31-ADE4023851B3}" destId="{E104497D-7716-42C6-B66B-01B5FF567523}" srcOrd="0" destOrd="0" presId="urn:microsoft.com/office/officeart/2005/8/layout/process4"/>
    <dgm:cxn modelId="{0C97FEDC-42C3-43A5-B2FD-E259054823F1}" type="presOf" srcId="{4ADCCA97-1FCA-4592-B238-1691B4B54E47}" destId="{6D9E79E3-52B9-4DA1-8600-FA424CCDF4E6}" srcOrd="0" destOrd="0" presId="urn:microsoft.com/office/officeart/2005/8/layout/process4"/>
    <dgm:cxn modelId="{14A02CE3-8713-471D-ADEC-BFC921F848AE}" type="presOf" srcId="{0E30F0E1-4703-4464-93B2-E7F3886C7695}" destId="{9116D9C7-7966-44D2-955F-D3423E771C59}" srcOrd="0" destOrd="0" presId="urn:microsoft.com/office/officeart/2005/8/layout/process4"/>
    <dgm:cxn modelId="{CC99DAE5-71DF-4A4A-A7BB-28155D537A05}" srcId="{BF705C9A-9815-467E-AE43-B985AB298452}" destId="{0150A186-CB50-4828-9492-A36FD167429B}" srcOrd="2" destOrd="0" parTransId="{CC60374E-22BA-46E2-97E5-A162758863BA}" sibTransId="{7FE91063-3C73-4E48-A677-9DF93D7228C1}"/>
    <dgm:cxn modelId="{F64AB2E9-E842-45AD-9EAF-68AFE9028F7B}" type="presOf" srcId="{0150A186-CB50-4828-9492-A36FD167429B}" destId="{91F09C7B-DC13-4913-8837-0F01B2B74FDA}" srcOrd="0" destOrd="0" presId="urn:microsoft.com/office/officeart/2005/8/layout/process4"/>
    <dgm:cxn modelId="{187983F1-C3AA-4CBD-8E6A-E614063809FA}" type="presOf" srcId="{0E30F0E1-4703-4464-93B2-E7F3886C7695}" destId="{6999E71B-263D-4888-9C5D-BDB665C75AAC}" srcOrd="1" destOrd="0" presId="urn:microsoft.com/office/officeart/2005/8/layout/process4"/>
    <dgm:cxn modelId="{B644CDF5-C1FA-4056-B8C6-E34CD158BE60}" srcId="{0E30F0E1-4703-4464-93B2-E7F3886C7695}" destId="{C2F620AA-0945-4808-86F4-CCB0DA4CC944}" srcOrd="0" destOrd="0" parTransId="{2395D646-9A01-44A4-971C-52EF5508FBB5}" sibTransId="{335110F0-3EDC-4477-9F9D-3D97A51E9002}"/>
    <dgm:cxn modelId="{EFC725FA-C566-4154-9F14-699B1596DF87}" type="presOf" srcId="{9806E795-5EED-4A92-A1CC-6B2428A7248E}" destId="{69926928-C2CF-4E6D-9221-1512042CAA6F}" srcOrd="0" destOrd="0" presId="urn:microsoft.com/office/officeart/2005/8/layout/process4"/>
    <dgm:cxn modelId="{1DFF47FF-E769-4794-A874-3DA94E028246}" type="presOf" srcId="{8518A16F-5F93-40D1-A5F3-0B741B529098}" destId="{6180797A-3044-4185-A21F-8EFBF047D781}" srcOrd="0" destOrd="0" presId="urn:microsoft.com/office/officeart/2005/8/layout/process4"/>
    <dgm:cxn modelId="{81B0883C-7776-4FFF-B9A6-3F35F998A26D}" type="presParOf" srcId="{18072D4D-7EE7-482E-868C-C5646B0923B3}" destId="{8F49AE12-B6DE-4767-B9B5-AA0EE6853885}" srcOrd="0" destOrd="0" presId="urn:microsoft.com/office/officeart/2005/8/layout/process4"/>
    <dgm:cxn modelId="{CD9B8609-AC5F-41C4-AA53-A05EC9F1EC4B}" type="presParOf" srcId="{8F49AE12-B6DE-4767-B9B5-AA0EE6853885}" destId="{91F09C7B-DC13-4913-8837-0F01B2B74FDA}" srcOrd="0" destOrd="0" presId="urn:microsoft.com/office/officeart/2005/8/layout/process4"/>
    <dgm:cxn modelId="{EBD99780-3CBF-4F7C-90E3-C434E37D2D99}" type="presParOf" srcId="{8F49AE12-B6DE-4767-B9B5-AA0EE6853885}" destId="{618E646B-77BF-4B0F-9A01-D51B6B0DD8A0}" srcOrd="1" destOrd="0" presId="urn:microsoft.com/office/officeart/2005/8/layout/process4"/>
    <dgm:cxn modelId="{D7F9B141-B874-406A-94FF-9AAE02CA82A1}" type="presParOf" srcId="{8F49AE12-B6DE-4767-B9B5-AA0EE6853885}" destId="{114938F7-C88A-42BB-8A33-D9BBF59C4242}" srcOrd="2" destOrd="0" presId="urn:microsoft.com/office/officeart/2005/8/layout/process4"/>
    <dgm:cxn modelId="{11B05E00-68E1-4FAB-B0DE-178A18204258}" type="presParOf" srcId="{114938F7-C88A-42BB-8A33-D9BBF59C4242}" destId="{E104497D-7716-42C6-B66B-01B5FF567523}" srcOrd="0" destOrd="0" presId="urn:microsoft.com/office/officeart/2005/8/layout/process4"/>
    <dgm:cxn modelId="{D39A5FBF-D67E-423F-BDBD-FBCBC068756A}" type="presParOf" srcId="{114938F7-C88A-42BB-8A33-D9BBF59C4242}" destId="{6D9E79E3-52B9-4DA1-8600-FA424CCDF4E6}" srcOrd="1" destOrd="0" presId="urn:microsoft.com/office/officeart/2005/8/layout/process4"/>
    <dgm:cxn modelId="{3A7D3323-4E19-4D4C-9E42-094CF5FDA613}" type="presParOf" srcId="{18072D4D-7EE7-482E-868C-C5646B0923B3}" destId="{F19253CD-6754-4E37-BE3F-FF3783C7BBB2}" srcOrd="1" destOrd="0" presId="urn:microsoft.com/office/officeart/2005/8/layout/process4"/>
    <dgm:cxn modelId="{C035E903-FA7B-47AA-89EF-7762E783CE80}" type="presParOf" srcId="{18072D4D-7EE7-482E-868C-C5646B0923B3}" destId="{00DFF337-AE09-4AA9-A057-6D0888D873BC}" srcOrd="2" destOrd="0" presId="urn:microsoft.com/office/officeart/2005/8/layout/process4"/>
    <dgm:cxn modelId="{8CC03309-A97B-413D-B31D-F5A912DEF408}" type="presParOf" srcId="{00DFF337-AE09-4AA9-A057-6D0888D873BC}" destId="{6180797A-3044-4185-A21F-8EFBF047D781}" srcOrd="0" destOrd="0" presId="urn:microsoft.com/office/officeart/2005/8/layout/process4"/>
    <dgm:cxn modelId="{29EEB996-C9AE-415C-9787-AF433E9A0DD2}" type="presParOf" srcId="{00DFF337-AE09-4AA9-A057-6D0888D873BC}" destId="{907DF9AD-DC4F-4221-999F-1A26CE9D9276}" srcOrd="1" destOrd="0" presId="urn:microsoft.com/office/officeart/2005/8/layout/process4"/>
    <dgm:cxn modelId="{784BE334-90B3-46A2-965E-2C45C3F19048}" type="presParOf" srcId="{00DFF337-AE09-4AA9-A057-6D0888D873BC}" destId="{F0E54B86-9D40-4E74-AB95-E41AC2874FE5}" srcOrd="2" destOrd="0" presId="urn:microsoft.com/office/officeart/2005/8/layout/process4"/>
    <dgm:cxn modelId="{4333CFFA-C3CF-489F-BD88-DFE7A69AFE38}" type="presParOf" srcId="{F0E54B86-9D40-4E74-AB95-E41AC2874FE5}" destId="{F81BDEB5-8CC7-41BD-8E45-92BB5DD7DE44}" srcOrd="0" destOrd="0" presId="urn:microsoft.com/office/officeart/2005/8/layout/process4"/>
    <dgm:cxn modelId="{1F54A9DC-39D3-47CF-BF28-08E697B1E197}" type="presParOf" srcId="{F0E54B86-9D40-4E74-AB95-E41AC2874FE5}" destId="{69926928-C2CF-4E6D-9221-1512042CAA6F}" srcOrd="1" destOrd="0" presId="urn:microsoft.com/office/officeart/2005/8/layout/process4"/>
    <dgm:cxn modelId="{42BA40C0-8E51-47BD-8037-17242F6E17C2}" type="presParOf" srcId="{18072D4D-7EE7-482E-868C-C5646B0923B3}" destId="{2562D7B4-BA59-433D-942C-125E30729831}" srcOrd="3" destOrd="0" presId="urn:microsoft.com/office/officeart/2005/8/layout/process4"/>
    <dgm:cxn modelId="{C3AF11BC-C356-4888-9610-018A44726EBD}" type="presParOf" srcId="{18072D4D-7EE7-482E-868C-C5646B0923B3}" destId="{7B8315D8-73E0-48ED-9F0D-77913CD28969}" srcOrd="4" destOrd="0" presId="urn:microsoft.com/office/officeart/2005/8/layout/process4"/>
    <dgm:cxn modelId="{F4D725B3-2782-4539-945C-B9DC6F87C68D}" type="presParOf" srcId="{7B8315D8-73E0-48ED-9F0D-77913CD28969}" destId="{9116D9C7-7966-44D2-955F-D3423E771C59}" srcOrd="0" destOrd="0" presId="urn:microsoft.com/office/officeart/2005/8/layout/process4"/>
    <dgm:cxn modelId="{07ABDEA1-F52F-4B1A-9909-5F55CC9E8DEA}" type="presParOf" srcId="{7B8315D8-73E0-48ED-9F0D-77913CD28969}" destId="{6999E71B-263D-4888-9C5D-BDB665C75AAC}" srcOrd="1" destOrd="0" presId="urn:microsoft.com/office/officeart/2005/8/layout/process4"/>
    <dgm:cxn modelId="{43A51001-A0DA-40BF-B46F-9342AE84077B}" type="presParOf" srcId="{7B8315D8-73E0-48ED-9F0D-77913CD28969}" destId="{86969066-1FA6-4632-9BD0-261E07648E7C}" srcOrd="2" destOrd="0" presId="urn:microsoft.com/office/officeart/2005/8/layout/process4"/>
    <dgm:cxn modelId="{316F6013-F88A-4730-A727-62D6860AC7C8}" type="presParOf" srcId="{86969066-1FA6-4632-9BD0-261E07648E7C}" destId="{99987C00-30B9-438E-9615-23EBD0B56836}" srcOrd="0" destOrd="0" presId="urn:microsoft.com/office/officeart/2005/8/layout/process4"/>
    <dgm:cxn modelId="{512BC599-4E24-4889-B90D-C481EACA5079}" type="presParOf" srcId="{86969066-1FA6-4632-9BD0-261E07648E7C}" destId="{90B748C5-DF15-4F8E-9002-2B0CDBB9CC69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0BC1A4D-C503-4033-A55A-3D775CD6B668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3752D5C8-937C-453B-9424-A4EBF849E1EC}">
      <dgm:prSet phldrT="[Texto]"/>
      <dgm:spPr/>
      <dgm:t>
        <a:bodyPr/>
        <a:lstStyle/>
        <a:p>
          <a:r>
            <a:rPr lang="es-MX" dirty="0"/>
            <a:t>IDENTIFICACION </a:t>
          </a:r>
          <a:endParaRPr lang="es-CL" dirty="0"/>
        </a:p>
      </dgm:t>
    </dgm:pt>
    <dgm:pt modelId="{18A50C58-25DE-4D20-809E-D3B9C0EABBA4}" type="parTrans" cxnId="{39B90D2F-630A-4029-B2CC-3E3653C6AA54}">
      <dgm:prSet/>
      <dgm:spPr/>
      <dgm:t>
        <a:bodyPr/>
        <a:lstStyle/>
        <a:p>
          <a:endParaRPr lang="es-CL"/>
        </a:p>
      </dgm:t>
    </dgm:pt>
    <dgm:pt modelId="{C1E348AC-AAE9-4B82-A4B2-4FA83CFE2924}" type="sibTrans" cxnId="{39B90D2F-630A-4029-B2CC-3E3653C6AA54}">
      <dgm:prSet/>
      <dgm:spPr/>
      <dgm:t>
        <a:bodyPr/>
        <a:lstStyle/>
        <a:p>
          <a:endParaRPr lang="es-CL"/>
        </a:p>
      </dgm:t>
    </dgm:pt>
    <dgm:pt modelId="{062BEF37-9A0F-4B2C-94F6-3C84797B7A33}">
      <dgm:prSet phldrT="[Texto]" custT="1"/>
      <dgm:spPr/>
      <dgm:t>
        <a:bodyPr/>
        <a:lstStyle/>
        <a:p>
          <a:endParaRPr lang="es-MX" sz="1600" dirty="0"/>
        </a:p>
        <a:p>
          <a:r>
            <a:rPr lang="es-MX" sz="1400" dirty="0"/>
            <a:t>REGISTRO CIVIL </a:t>
          </a:r>
        </a:p>
        <a:p>
          <a:r>
            <a:rPr lang="es-MX" sz="1400" dirty="0"/>
            <a:t>REGISTRO SOCIAL DE HOGARES </a:t>
          </a:r>
        </a:p>
        <a:p>
          <a:r>
            <a:rPr lang="es-MX" sz="1400" dirty="0"/>
            <a:t>IPS </a:t>
          </a:r>
          <a:endParaRPr lang="es-CL" sz="1400" dirty="0"/>
        </a:p>
      </dgm:t>
    </dgm:pt>
    <dgm:pt modelId="{DB0A0B8F-EE37-4BB0-9D29-09A00DFECDA3}" type="parTrans" cxnId="{A5A21289-999B-4689-A3EB-641DB79A9D67}">
      <dgm:prSet/>
      <dgm:spPr/>
      <dgm:t>
        <a:bodyPr/>
        <a:lstStyle/>
        <a:p>
          <a:endParaRPr lang="es-CL"/>
        </a:p>
      </dgm:t>
    </dgm:pt>
    <dgm:pt modelId="{FF56F5CF-3B7E-4599-9877-793222AEBC80}" type="sibTrans" cxnId="{A5A21289-999B-4689-A3EB-641DB79A9D67}">
      <dgm:prSet/>
      <dgm:spPr/>
      <dgm:t>
        <a:bodyPr/>
        <a:lstStyle/>
        <a:p>
          <a:endParaRPr lang="es-CL"/>
        </a:p>
      </dgm:t>
    </dgm:pt>
    <dgm:pt modelId="{1239F3B8-F389-4D10-B9A3-436A3D2C42EA}">
      <dgm:prSet phldrT="[Texto]" custT="1"/>
      <dgm:spPr/>
      <dgm:t>
        <a:bodyPr/>
        <a:lstStyle/>
        <a:p>
          <a:r>
            <a:rPr lang="es-MX" sz="1400" dirty="0"/>
            <a:t>GOBIERNO EN TERRENO – ACTUALIZACION DE DOCUMENTOS- ACTUALIZACION DE RSH-PENSIONES </a:t>
          </a:r>
          <a:endParaRPr lang="es-CL" sz="1400" dirty="0"/>
        </a:p>
      </dgm:t>
    </dgm:pt>
    <dgm:pt modelId="{0D6ECE04-7745-4BF4-ACB4-5461E919F213}" type="parTrans" cxnId="{9285D66F-995E-4309-8971-419DAD254EA5}">
      <dgm:prSet/>
      <dgm:spPr/>
      <dgm:t>
        <a:bodyPr/>
        <a:lstStyle/>
        <a:p>
          <a:endParaRPr lang="es-CL"/>
        </a:p>
      </dgm:t>
    </dgm:pt>
    <dgm:pt modelId="{278D02D7-DBE2-473F-92B9-F2AD9E1F9B31}" type="sibTrans" cxnId="{9285D66F-995E-4309-8971-419DAD254EA5}">
      <dgm:prSet/>
      <dgm:spPr/>
      <dgm:t>
        <a:bodyPr/>
        <a:lstStyle/>
        <a:p>
          <a:endParaRPr lang="es-CL"/>
        </a:p>
      </dgm:t>
    </dgm:pt>
    <dgm:pt modelId="{2EEA4A21-9B63-43D4-AD18-DC06AD96A743}">
      <dgm:prSet phldrT="[Texto]"/>
      <dgm:spPr/>
      <dgm:t>
        <a:bodyPr/>
        <a:lstStyle/>
        <a:p>
          <a:r>
            <a:rPr lang="es-MX" dirty="0"/>
            <a:t>VIVIENDA</a:t>
          </a:r>
          <a:endParaRPr lang="es-CL" dirty="0"/>
        </a:p>
      </dgm:t>
    </dgm:pt>
    <dgm:pt modelId="{BBE1911A-8849-4B23-A304-DE2ACFB04C5D}" type="parTrans" cxnId="{06FD4CBF-1FB6-4A2C-8F8E-031EEAC61FFC}">
      <dgm:prSet/>
      <dgm:spPr/>
      <dgm:t>
        <a:bodyPr/>
        <a:lstStyle/>
        <a:p>
          <a:endParaRPr lang="es-CL"/>
        </a:p>
      </dgm:t>
    </dgm:pt>
    <dgm:pt modelId="{55910CCA-6BB7-4F16-81A0-6D6CB336FDBD}" type="sibTrans" cxnId="{06FD4CBF-1FB6-4A2C-8F8E-031EEAC61FFC}">
      <dgm:prSet/>
      <dgm:spPr/>
      <dgm:t>
        <a:bodyPr/>
        <a:lstStyle/>
        <a:p>
          <a:endParaRPr lang="es-CL"/>
        </a:p>
      </dgm:t>
    </dgm:pt>
    <dgm:pt modelId="{492C33AF-F240-460B-B704-9FC109CB9189}">
      <dgm:prSet phldrT="[Texto]" custT="1"/>
      <dgm:spPr/>
      <dgm:t>
        <a:bodyPr/>
        <a:lstStyle/>
        <a:p>
          <a:r>
            <a:rPr lang="es-MX" sz="1800" dirty="0"/>
            <a:t>SERVIU </a:t>
          </a:r>
          <a:endParaRPr lang="es-CL" sz="1800" dirty="0"/>
        </a:p>
      </dgm:t>
    </dgm:pt>
    <dgm:pt modelId="{E3AFF810-C31B-4694-8B4A-BFD4095BD106}" type="parTrans" cxnId="{C03B0378-8AA2-4137-A3F7-F219F8E9AF4F}">
      <dgm:prSet/>
      <dgm:spPr/>
      <dgm:t>
        <a:bodyPr/>
        <a:lstStyle/>
        <a:p>
          <a:endParaRPr lang="es-CL"/>
        </a:p>
      </dgm:t>
    </dgm:pt>
    <dgm:pt modelId="{4688B49D-2D3B-48E3-8C11-52767B1852B8}" type="sibTrans" cxnId="{C03B0378-8AA2-4137-A3F7-F219F8E9AF4F}">
      <dgm:prSet/>
      <dgm:spPr/>
      <dgm:t>
        <a:bodyPr/>
        <a:lstStyle/>
        <a:p>
          <a:endParaRPr lang="es-CL"/>
        </a:p>
      </dgm:t>
    </dgm:pt>
    <dgm:pt modelId="{89F6131C-635A-47CF-A188-59A5E6D46F74}">
      <dgm:prSet phldrT="[Texto]" custT="1"/>
      <dgm:spPr/>
      <dgm:t>
        <a:bodyPr/>
        <a:lstStyle/>
        <a:p>
          <a:r>
            <a:rPr lang="es-MX" sz="1600" dirty="0"/>
            <a:t>POSTULACION A VIVIENDAS</a:t>
          </a:r>
        </a:p>
        <a:p>
          <a:r>
            <a:rPr lang="es-MX" sz="1600" dirty="0"/>
            <a:t>MEJORAMIENTO DE VIVIENDAS</a:t>
          </a:r>
          <a:endParaRPr lang="es-CL" sz="1600" dirty="0"/>
        </a:p>
      </dgm:t>
    </dgm:pt>
    <dgm:pt modelId="{EBC427BE-B662-474E-B79C-B42774B65772}" type="parTrans" cxnId="{44FCA7F6-556B-41FE-A38E-863E51C53D04}">
      <dgm:prSet/>
      <dgm:spPr/>
      <dgm:t>
        <a:bodyPr/>
        <a:lstStyle/>
        <a:p>
          <a:endParaRPr lang="es-CL"/>
        </a:p>
      </dgm:t>
    </dgm:pt>
    <dgm:pt modelId="{3210031D-0C10-48E4-87CA-28136EA59F33}" type="sibTrans" cxnId="{44FCA7F6-556B-41FE-A38E-863E51C53D04}">
      <dgm:prSet/>
      <dgm:spPr/>
      <dgm:t>
        <a:bodyPr/>
        <a:lstStyle/>
        <a:p>
          <a:endParaRPr lang="es-CL"/>
        </a:p>
      </dgm:t>
    </dgm:pt>
    <dgm:pt modelId="{2786DD4A-F9FE-4D60-B141-76C5136BCA94}">
      <dgm:prSet phldrT="[Texto]"/>
      <dgm:spPr/>
      <dgm:t>
        <a:bodyPr/>
        <a:lstStyle/>
        <a:p>
          <a:r>
            <a:rPr lang="es-MX" dirty="0"/>
            <a:t>DINAMICA FAMILIAR </a:t>
          </a:r>
          <a:endParaRPr lang="es-CL" dirty="0"/>
        </a:p>
      </dgm:t>
    </dgm:pt>
    <dgm:pt modelId="{07C9207E-910C-4ADD-BEE2-DCA2ACDE4C3A}" type="parTrans" cxnId="{891EF344-A2D3-4AF9-A4C5-045B4DE06329}">
      <dgm:prSet/>
      <dgm:spPr/>
      <dgm:t>
        <a:bodyPr/>
        <a:lstStyle/>
        <a:p>
          <a:endParaRPr lang="es-CL"/>
        </a:p>
      </dgm:t>
    </dgm:pt>
    <dgm:pt modelId="{34A59C0D-5404-42FD-9F86-C620D152FBC8}" type="sibTrans" cxnId="{891EF344-A2D3-4AF9-A4C5-045B4DE06329}">
      <dgm:prSet/>
      <dgm:spPr/>
      <dgm:t>
        <a:bodyPr/>
        <a:lstStyle/>
        <a:p>
          <a:endParaRPr lang="es-CL"/>
        </a:p>
      </dgm:t>
    </dgm:pt>
    <dgm:pt modelId="{97F12740-9539-4F8F-89B5-FE34DF9CF1B1}">
      <dgm:prSet phldrT="[Texto]" custT="1"/>
      <dgm:spPr/>
      <dgm:t>
        <a:bodyPr/>
        <a:lstStyle/>
        <a:p>
          <a:r>
            <a:rPr lang="es-MX" sz="1600" dirty="0"/>
            <a:t>SENAMA  - MEJOR NIÑEZ  - OPD</a:t>
          </a:r>
        </a:p>
        <a:p>
          <a:r>
            <a:rPr lang="es-MX" sz="1600" dirty="0"/>
            <a:t>CENTRO DE LA MUJER </a:t>
          </a:r>
          <a:endParaRPr lang="es-CL" sz="1600" dirty="0"/>
        </a:p>
      </dgm:t>
    </dgm:pt>
    <dgm:pt modelId="{C4404A4D-E853-47A2-B66F-B5432894B08A}" type="parTrans" cxnId="{99E4F9DA-3699-48C1-8235-C1EE968CFDD4}">
      <dgm:prSet/>
      <dgm:spPr/>
      <dgm:t>
        <a:bodyPr/>
        <a:lstStyle/>
        <a:p>
          <a:endParaRPr lang="es-CL"/>
        </a:p>
      </dgm:t>
    </dgm:pt>
    <dgm:pt modelId="{C5873141-6890-47B5-852F-C32A77FF9462}" type="sibTrans" cxnId="{99E4F9DA-3699-48C1-8235-C1EE968CFDD4}">
      <dgm:prSet/>
      <dgm:spPr/>
      <dgm:t>
        <a:bodyPr/>
        <a:lstStyle/>
        <a:p>
          <a:endParaRPr lang="es-CL"/>
        </a:p>
      </dgm:t>
    </dgm:pt>
    <dgm:pt modelId="{2140D6C6-7158-426B-B3CA-A6EFAA5206C0}">
      <dgm:prSet phldrT="[Texto]"/>
      <dgm:spPr/>
      <dgm:t>
        <a:bodyPr/>
        <a:lstStyle/>
        <a:p>
          <a:r>
            <a:rPr lang="es-MX" dirty="0"/>
            <a:t>DENUNCIAS – ORIENTACION – OFERTAS PROGRAMATICAS - </a:t>
          </a:r>
          <a:endParaRPr lang="es-CL" dirty="0"/>
        </a:p>
      </dgm:t>
    </dgm:pt>
    <dgm:pt modelId="{0E40ABD4-A6D3-47AA-9E42-4EC7123A6A8F}" type="parTrans" cxnId="{F6039576-9E4F-4849-BB6A-80BBE34DF05B}">
      <dgm:prSet/>
      <dgm:spPr/>
      <dgm:t>
        <a:bodyPr/>
        <a:lstStyle/>
        <a:p>
          <a:endParaRPr lang="es-CL"/>
        </a:p>
      </dgm:t>
    </dgm:pt>
    <dgm:pt modelId="{54DCBF4B-200D-4BF3-93FA-0B5906E2D12A}" type="sibTrans" cxnId="{F6039576-9E4F-4849-BB6A-80BBE34DF05B}">
      <dgm:prSet/>
      <dgm:spPr/>
      <dgm:t>
        <a:bodyPr/>
        <a:lstStyle/>
        <a:p>
          <a:endParaRPr lang="es-CL"/>
        </a:p>
      </dgm:t>
    </dgm:pt>
    <dgm:pt modelId="{AE69C719-1C39-452F-99AA-DEB2EAAD53B4}" type="pres">
      <dgm:prSet presAssocID="{E0BC1A4D-C503-4033-A55A-3D775CD6B668}" presName="Name0" presStyleCnt="0">
        <dgm:presLayoutVars>
          <dgm:dir/>
          <dgm:animLvl val="lvl"/>
          <dgm:resizeHandles val="exact"/>
        </dgm:presLayoutVars>
      </dgm:prSet>
      <dgm:spPr/>
    </dgm:pt>
    <dgm:pt modelId="{F6C37084-D364-45A8-96BA-E2112A03DB93}" type="pres">
      <dgm:prSet presAssocID="{2786DD4A-F9FE-4D60-B141-76C5136BCA94}" presName="boxAndChildren" presStyleCnt="0"/>
      <dgm:spPr/>
    </dgm:pt>
    <dgm:pt modelId="{2E7C1766-21C3-415D-98CF-2423049E812A}" type="pres">
      <dgm:prSet presAssocID="{2786DD4A-F9FE-4D60-B141-76C5136BCA94}" presName="parentTextBox" presStyleLbl="node1" presStyleIdx="0" presStyleCnt="3"/>
      <dgm:spPr/>
    </dgm:pt>
    <dgm:pt modelId="{2B93A9FA-2504-4956-AD38-C02B7B3E681A}" type="pres">
      <dgm:prSet presAssocID="{2786DD4A-F9FE-4D60-B141-76C5136BCA94}" presName="entireBox" presStyleLbl="node1" presStyleIdx="0" presStyleCnt="3"/>
      <dgm:spPr/>
    </dgm:pt>
    <dgm:pt modelId="{9B32E7E6-7745-4789-85A4-2D59600C8135}" type="pres">
      <dgm:prSet presAssocID="{2786DD4A-F9FE-4D60-B141-76C5136BCA94}" presName="descendantBox" presStyleCnt="0"/>
      <dgm:spPr/>
    </dgm:pt>
    <dgm:pt modelId="{4E05DAA9-E9B4-4FF5-BF9A-3660811A45AE}" type="pres">
      <dgm:prSet presAssocID="{97F12740-9539-4F8F-89B5-FE34DF9CF1B1}" presName="childTextBox" presStyleLbl="fgAccFollowNode1" presStyleIdx="0" presStyleCnt="6">
        <dgm:presLayoutVars>
          <dgm:bulletEnabled val="1"/>
        </dgm:presLayoutVars>
      </dgm:prSet>
      <dgm:spPr/>
    </dgm:pt>
    <dgm:pt modelId="{49A14057-EAEA-431C-BD35-A146FD6FBD09}" type="pres">
      <dgm:prSet presAssocID="{2140D6C6-7158-426B-B3CA-A6EFAA5206C0}" presName="childTextBox" presStyleLbl="fgAccFollowNode1" presStyleIdx="1" presStyleCnt="6">
        <dgm:presLayoutVars>
          <dgm:bulletEnabled val="1"/>
        </dgm:presLayoutVars>
      </dgm:prSet>
      <dgm:spPr/>
    </dgm:pt>
    <dgm:pt modelId="{9B7295C5-7A23-4D58-9CD8-28666F64D510}" type="pres">
      <dgm:prSet presAssocID="{55910CCA-6BB7-4F16-81A0-6D6CB336FDBD}" presName="sp" presStyleCnt="0"/>
      <dgm:spPr/>
    </dgm:pt>
    <dgm:pt modelId="{7A0F5221-5B7C-4BF1-A173-F77542FA1BDB}" type="pres">
      <dgm:prSet presAssocID="{2EEA4A21-9B63-43D4-AD18-DC06AD96A743}" presName="arrowAndChildren" presStyleCnt="0"/>
      <dgm:spPr/>
    </dgm:pt>
    <dgm:pt modelId="{86D9392E-C8C6-4AD3-A913-8A715B2282B0}" type="pres">
      <dgm:prSet presAssocID="{2EEA4A21-9B63-43D4-AD18-DC06AD96A743}" presName="parentTextArrow" presStyleLbl="node1" presStyleIdx="0" presStyleCnt="3"/>
      <dgm:spPr/>
    </dgm:pt>
    <dgm:pt modelId="{2AE234EB-EECC-4063-A2E7-18B407576A67}" type="pres">
      <dgm:prSet presAssocID="{2EEA4A21-9B63-43D4-AD18-DC06AD96A743}" presName="arrow" presStyleLbl="node1" presStyleIdx="1" presStyleCnt="3"/>
      <dgm:spPr/>
    </dgm:pt>
    <dgm:pt modelId="{813E499D-198F-4DB0-B17E-2BC57AD65FEB}" type="pres">
      <dgm:prSet presAssocID="{2EEA4A21-9B63-43D4-AD18-DC06AD96A743}" presName="descendantArrow" presStyleCnt="0"/>
      <dgm:spPr/>
    </dgm:pt>
    <dgm:pt modelId="{6FC819FF-96FF-4F3F-B111-1835540AA3A0}" type="pres">
      <dgm:prSet presAssocID="{492C33AF-F240-460B-B704-9FC109CB9189}" presName="childTextArrow" presStyleLbl="fgAccFollowNode1" presStyleIdx="2" presStyleCnt="6">
        <dgm:presLayoutVars>
          <dgm:bulletEnabled val="1"/>
        </dgm:presLayoutVars>
      </dgm:prSet>
      <dgm:spPr/>
    </dgm:pt>
    <dgm:pt modelId="{7BC81E0F-F59C-4A34-8DA4-77179266E1E8}" type="pres">
      <dgm:prSet presAssocID="{89F6131C-635A-47CF-A188-59A5E6D46F74}" presName="childTextArrow" presStyleLbl="fgAccFollowNode1" presStyleIdx="3" presStyleCnt="6">
        <dgm:presLayoutVars>
          <dgm:bulletEnabled val="1"/>
        </dgm:presLayoutVars>
      </dgm:prSet>
      <dgm:spPr/>
    </dgm:pt>
    <dgm:pt modelId="{3F6F2C2B-4FC8-4D49-B8BB-221C237CD978}" type="pres">
      <dgm:prSet presAssocID="{C1E348AC-AAE9-4B82-A4B2-4FA83CFE2924}" presName="sp" presStyleCnt="0"/>
      <dgm:spPr/>
    </dgm:pt>
    <dgm:pt modelId="{E528CFCE-7826-4B27-A9D3-3FF8A573BDCD}" type="pres">
      <dgm:prSet presAssocID="{3752D5C8-937C-453B-9424-A4EBF849E1EC}" presName="arrowAndChildren" presStyleCnt="0"/>
      <dgm:spPr/>
    </dgm:pt>
    <dgm:pt modelId="{BF754259-2DF8-4306-95F8-26CAB6635617}" type="pres">
      <dgm:prSet presAssocID="{3752D5C8-937C-453B-9424-A4EBF849E1EC}" presName="parentTextArrow" presStyleLbl="node1" presStyleIdx="1" presStyleCnt="3"/>
      <dgm:spPr/>
    </dgm:pt>
    <dgm:pt modelId="{CD607827-2A99-4164-8728-0F17E327BC78}" type="pres">
      <dgm:prSet presAssocID="{3752D5C8-937C-453B-9424-A4EBF849E1EC}" presName="arrow" presStyleLbl="node1" presStyleIdx="2" presStyleCnt="3"/>
      <dgm:spPr/>
    </dgm:pt>
    <dgm:pt modelId="{FAD756DF-A364-48F6-94D0-2AFB87157FCE}" type="pres">
      <dgm:prSet presAssocID="{3752D5C8-937C-453B-9424-A4EBF849E1EC}" presName="descendantArrow" presStyleCnt="0"/>
      <dgm:spPr/>
    </dgm:pt>
    <dgm:pt modelId="{7C3014A3-3ACC-4F5A-B048-E0020E176A1F}" type="pres">
      <dgm:prSet presAssocID="{062BEF37-9A0F-4B2C-94F6-3C84797B7A33}" presName="childTextArrow" presStyleLbl="fgAccFollowNode1" presStyleIdx="4" presStyleCnt="6" custLinFactNeighborX="-820">
        <dgm:presLayoutVars>
          <dgm:bulletEnabled val="1"/>
        </dgm:presLayoutVars>
      </dgm:prSet>
      <dgm:spPr/>
    </dgm:pt>
    <dgm:pt modelId="{1E258912-ADBB-4910-8FC0-63C5A4968657}" type="pres">
      <dgm:prSet presAssocID="{1239F3B8-F389-4D10-B9A3-436A3D2C42EA}" presName="childTextArrow" presStyleLbl="fgAccFollowNode1" presStyleIdx="5" presStyleCnt="6">
        <dgm:presLayoutVars>
          <dgm:bulletEnabled val="1"/>
        </dgm:presLayoutVars>
      </dgm:prSet>
      <dgm:spPr/>
    </dgm:pt>
  </dgm:ptLst>
  <dgm:cxnLst>
    <dgm:cxn modelId="{DCF67B0E-7A7A-4FB6-AA38-713FD5268086}" type="presOf" srcId="{E0BC1A4D-C503-4033-A55A-3D775CD6B668}" destId="{AE69C719-1C39-452F-99AA-DEB2EAAD53B4}" srcOrd="0" destOrd="0" presId="urn:microsoft.com/office/officeart/2005/8/layout/process4"/>
    <dgm:cxn modelId="{29230E25-38DF-4D8E-B72E-4B84D242B756}" type="presOf" srcId="{3752D5C8-937C-453B-9424-A4EBF849E1EC}" destId="{CD607827-2A99-4164-8728-0F17E327BC78}" srcOrd="1" destOrd="0" presId="urn:microsoft.com/office/officeart/2005/8/layout/process4"/>
    <dgm:cxn modelId="{39B90D2F-630A-4029-B2CC-3E3653C6AA54}" srcId="{E0BC1A4D-C503-4033-A55A-3D775CD6B668}" destId="{3752D5C8-937C-453B-9424-A4EBF849E1EC}" srcOrd="0" destOrd="0" parTransId="{18A50C58-25DE-4D20-809E-D3B9C0EABBA4}" sibTransId="{C1E348AC-AAE9-4B82-A4B2-4FA83CFE2924}"/>
    <dgm:cxn modelId="{24F6D541-0775-41EC-A669-9E59415ADBE0}" type="presOf" srcId="{2786DD4A-F9FE-4D60-B141-76C5136BCA94}" destId="{2E7C1766-21C3-415D-98CF-2423049E812A}" srcOrd="0" destOrd="0" presId="urn:microsoft.com/office/officeart/2005/8/layout/process4"/>
    <dgm:cxn modelId="{4F559364-6970-4EC6-A048-0B510BB0B261}" type="presOf" srcId="{3752D5C8-937C-453B-9424-A4EBF849E1EC}" destId="{BF754259-2DF8-4306-95F8-26CAB6635617}" srcOrd="0" destOrd="0" presId="urn:microsoft.com/office/officeart/2005/8/layout/process4"/>
    <dgm:cxn modelId="{891EF344-A2D3-4AF9-A4C5-045B4DE06329}" srcId="{E0BC1A4D-C503-4033-A55A-3D775CD6B668}" destId="{2786DD4A-F9FE-4D60-B141-76C5136BCA94}" srcOrd="2" destOrd="0" parTransId="{07C9207E-910C-4ADD-BEE2-DCA2ACDE4C3A}" sibTransId="{34A59C0D-5404-42FD-9F86-C620D152FBC8}"/>
    <dgm:cxn modelId="{C6F9F066-1184-4FFD-8235-5E57C228CD1A}" type="presOf" srcId="{97F12740-9539-4F8F-89B5-FE34DF9CF1B1}" destId="{4E05DAA9-E9B4-4FF5-BF9A-3660811A45AE}" srcOrd="0" destOrd="0" presId="urn:microsoft.com/office/officeart/2005/8/layout/process4"/>
    <dgm:cxn modelId="{6BFF8768-540B-492F-9F7F-BAFF16FC5E9A}" type="presOf" srcId="{89F6131C-635A-47CF-A188-59A5E6D46F74}" destId="{7BC81E0F-F59C-4A34-8DA4-77179266E1E8}" srcOrd="0" destOrd="0" presId="urn:microsoft.com/office/officeart/2005/8/layout/process4"/>
    <dgm:cxn modelId="{9285D66F-995E-4309-8971-419DAD254EA5}" srcId="{3752D5C8-937C-453B-9424-A4EBF849E1EC}" destId="{1239F3B8-F389-4D10-B9A3-436A3D2C42EA}" srcOrd="1" destOrd="0" parTransId="{0D6ECE04-7745-4BF4-ACB4-5461E919F213}" sibTransId="{278D02D7-DBE2-473F-92B9-F2AD9E1F9B31}"/>
    <dgm:cxn modelId="{0B117753-439B-4EBC-BC52-DCEC7E15451E}" type="presOf" srcId="{1239F3B8-F389-4D10-B9A3-436A3D2C42EA}" destId="{1E258912-ADBB-4910-8FC0-63C5A4968657}" srcOrd="0" destOrd="0" presId="urn:microsoft.com/office/officeart/2005/8/layout/process4"/>
    <dgm:cxn modelId="{F6039576-9E4F-4849-BB6A-80BBE34DF05B}" srcId="{2786DD4A-F9FE-4D60-B141-76C5136BCA94}" destId="{2140D6C6-7158-426B-B3CA-A6EFAA5206C0}" srcOrd="1" destOrd="0" parTransId="{0E40ABD4-A6D3-47AA-9E42-4EC7123A6A8F}" sibTransId="{54DCBF4B-200D-4BF3-93FA-0B5906E2D12A}"/>
    <dgm:cxn modelId="{C03B0378-8AA2-4137-A3F7-F219F8E9AF4F}" srcId="{2EEA4A21-9B63-43D4-AD18-DC06AD96A743}" destId="{492C33AF-F240-460B-B704-9FC109CB9189}" srcOrd="0" destOrd="0" parTransId="{E3AFF810-C31B-4694-8B4A-BFD4095BD106}" sibTransId="{4688B49D-2D3B-48E3-8C11-52767B1852B8}"/>
    <dgm:cxn modelId="{A3C09478-FA1B-47D2-9DD3-B6C2E3102E56}" type="presOf" srcId="{2EEA4A21-9B63-43D4-AD18-DC06AD96A743}" destId="{86D9392E-C8C6-4AD3-A913-8A715B2282B0}" srcOrd="0" destOrd="0" presId="urn:microsoft.com/office/officeart/2005/8/layout/process4"/>
    <dgm:cxn modelId="{A5A21289-999B-4689-A3EB-641DB79A9D67}" srcId="{3752D5C8-937C-453B-9424-A4EBF849E1EC}" destId="{062BEF37-9A0F-4B2C-94F6-3C84797B7A33}" srcOrd="0" destOrd="0" parTransId="{DB0A0B8F-EE37-4BB0-9D29-09A00DFECDA3}" sibTransId="{FF56F5CF-3B7E-4599-9877-793222AEBC80}"/>
    <dgm:cxn modelId="{EF92C28B-2BDB-44A6-A3D0-C396E0E07DA6}" type="presOf" srcId="{2140D6C6-7158-426B-B3CA-A6EFAA5206C0}" destId="{49A14057-EAEA-431C-BD35-A146FD6FBD09}" srcOrd="0" destOrd="0" presId="urn:microsoft.com/office/officeart/2005/8/layout/process4"/>
    <dgm:cxn modelId="{18FBF395-0014-4466-B116-96BE052A2CBE}" type="presOf" srcId="{492C33AF-F240-460B-B704-9FC109CB9189}" destId="{6FC819FF-96FF-4F3F-B111-1835540AA3A0}" srcOrd="0" destOrd="0" presId="urn:microsoft.com/office/officeart/2005/8/layout/process4"/>
    <dgm:cxn modelId="{953552AE-A24E-4EAA-BAD7-E515A867CBEF}" type="presOf" srcId="{062BEF37-9A0F-4B2C-94F6-3C84797B7A33}" destId="{7C3014A3-3ACC-4F5A-B048-E0020E176A1F}" srcOrd="0" destOrd="0" presId="urn:microsoft.com/office/officeart/2005/8/layout/process4"/>
    <dgm:cxn modelId="{06FD4CBF-1FB6-4A2C-8F8E-031EEAC61FFC}" srcId="{E0BC1A4D-C503-4033-A55A-3D775CD6B668}" destId="{2EEA4A21-9B63-43D4-AD18-DC06AD96A743}" srcOrd="1" destOrd="0" parTransId="{BBE1911A-8849-4B23-A304-DE2ACFB04C5D}" sibTransId="{55910CCA-6BB7-4F16-81A0-6D6CB336FDBD}"/>
    <dgm:cxn modelId="{92471ED4-FB1A-4400-8858-FFBBD68D1C88}" type="presOf" srcId="{2786DD4A-F9FE-4D60-B141-76C5136BCA94}" destId="{2B93A9FA-2504-4956-AD38-C02B7B3E681A}" srcOrd="1" destOrd="0" presId="urn:microsoft.com/office/officeart/2005/8/layout/process4"/>
    <dgm:cxn modelId="{99E4F9DA-3699-48C1-8235-C1EE968CFDD4}" srcId="{2786DD4A-F9FE-4D60-B141-76C5136BCA94}" destId="{97F12740-9539-4F8F-89B5-FE34DF9CF1B1}" srcOrd="0" destOrd="0" parTransId="{C4404A4D-E853-47A2-B66F-B5432894B08A}" sibTransId="{C5873141-6890-47B5-852F-C32A77FF9462}"/>
    <dgm:cxn modelId="{44FCA7F6-556B-41FE-A38E-863E51C53D04}" srcId="{2EEA4A21-9B63-43D4-AD18-DC06AD96A743}" destId="{89F6131C-635A-47CF-A188-59A5E6D46F74}" srcOrd="1" destOrd="0" parTransId="{EBC427BE-B662-474E-B79C-B42774B65772}" sibTransId="{3210031D-0C10-48E4-87CA-28136EA59F33}"/>
    <dgm:cxn modelId="{81EF29FB-F4C1-4725-9D42-7F8D76579E26}" type="presOf" srcId="{2EEA4A21-9B63-43D4-AD18-DC06AD96A743}" destId="{2AE234EB-EECC-4063-A2E7-18B407576A67}" srcOrd="1" destOrd="0" presId="urn:microsoft.com/office/officeart/2005/8/layout/process4"/>
    <dgm:cxn modelId="{480E4177-6B36-4F53-AE27-B9298C4494C7}" type="presParOf" srcId="{AE69C719-1C39-452F-99AA-DEB2EAAD53B4}" destId="{F6C37084-D364-45A8-96BA-E2112A03DB93}" srcOrd="0" destOrd="0" presId="urn:microsoft.com/office/officeart/2005/8/layout/process4"/>
    <dgm:cxn modelId="{B3D22160-96AE-48B4-8ED2-2F6261CCAEE0}" type="presParOf" srcId="{F6C37084-D364-45A8-96BA-E2112A03DB93}" destId="{2E7C1766-21C3-415D-98CF-2423049E812A}" srcOrd="0" destOrd="0" presId="urn:microsoft.com/office/officeart/2005/8/layout/process4"/>
    <dgm:cxn modelId="{A593D825-F6D0-41BD-AF8C-90FE1C4E938B}" type="presParOf" srcId="{F6C37084-D364-45A8-96BA-E2112A03DB93}" destId="{2B93A9FA-2504-4956-AD38-C02B7B3E681A}" srcOrd="1" destOrd="0" presId="urn:microsoft.com/office/officeart/2005/8/layout/process4"/>
    <dgm:cxn modelId="{4E53CE33-ACCD-4C46-B6B5-806A0DB58644}" type="presParOf" srcId="{F6C37084-D364-45A8-96BA-E2112A03DB93}" destId="{9B32E7E6-7745-4789-85A4-2D59600C8135}" srcOrd="2" destOrd="0" presId="urn:microsoft.com/office/officeart/2005/8/layout/process4"/>
    <dgm:cxn modelId="{DDFAC0D0-BE2E-4658-B33E-D6A8525D8EF3}" type="presParOf" srcId="{9B32E7E6-7745-4789-85A4-2D59600C8135}" destId="{4E05DAA9-E9B4-4FF5-BF9A-3660811A45AE}" srcOrd="0" destOrd="0" presId="urn:microsoft.com/office/officeart/2005/8/layout/process4"/>
    <dgm:cxn modelId="{7B509363-8E83-4CBA-A895-82D965A7AD91}" type="presParOf" srcId="{9B32E7E6-7745-4789-85A4-2D59600C8135}" destId="{49A14057-EAEA-431C-BD35-A146FD6FBD09}" srcOrd="1" destOrd="0" presId="urn:microsoft.com/office/officeart/2005/8/layout/process4"/>
    <dgm:cxn modelId="{E7A56B6A-DE51-44C4-9393-23DFD6962C61}" type="presParOf" srcId="{AE69C719-1C39-452F-99AA-DEB2EAAD53B4}" destId="{9B7295C5-7A23-4D58-9CD8-28666F64D510}" srcOrd="1" destOrd="0" presId="urn:microsoft.com/office/officeart/2005/8/layout/process4"/>
    <dgm:cxn modelId="{B243A0B3-3179-4ACD-8893-33369D04E19F}" type="presParOf" srcId="{AE69C719-1C39-452F-99AA-DEB2EAAD53B4}" destId="{7A0F5221-5B7C-4BF1-A173-F77542FA1BDB}" srcOrd="2" destOrd="0" presId="urn:microsoft.com/office/officeart/2005/8/layout/process4"/>
    <dgm:cxn modelId="{A504350E-A8D0-4135-9C05-9B4EC3D6D004}" type="presParOf" srcId="{7A0F5221-5B7C-4BF1-A173-F77542FA1BDB}" destId="{86D9392E-C8C6-4AD3-A913-8A715B2282B0}" srcOrd="0" destOrd="0" presId="urn:microsoft.com/office/officeart/2005/8/layout/process4"/>
    <dgm:cxn modelId="{121C6002-2C64-4466-9F33-B4DA7A64017D}" type="presParOf" srcId="{7A0F5221-5B7C-4BF1-A173-F77542FA1BDB}" destId="{2AE234EB-EECC-4063-A2E7-18B407576A67}" srcOrd="1" destOrd="0" presId="urn:microsoft.com/office/officeart/2005/8/layout/process4"/>
    <dgm:cxn modelId="{37EC037F-2B11-473B-81FA-FA74302A28C4}" type="presParOf" srcId="{7A0F5221-5B7C-4BF1-A173-F77542FA1BDB}" destId="{813E499D-198F-4DB0-B17E-2BC57AD65FEB}" srcOrd="2" destOrd="0" presId="urn:microsoft.com/office/officeart/2005/8/layout/process4"/>
    <dgm:cxn modelId="{16756FF7-AB2B-4CA2-AAAF-8DCCCB42159F}" type="presParOf" srcId="{813E499D-198F-4DB0-B17E-2BC57AD65FEB}" destId="{6FC819FF-96FF-4F3F-B111-1835540AA3A0}" srcOrd="0" destOrd="0" presId="urn:microsoft.com/office/officeart/2005/8/layout/process4"/>
    <dgm:cxn modelId="{B4FFBA0B-B2EA-46AE-A509-B6AA9238F794}" type="presParOf" srcId="{813E499D-198F-4DB0-B17E-2BC57AD65FEB}" destId="{7BC81E0F-F59C-4A34-8DA4-77179266E1E8}" srcOrd="1" destOrd="0" presId="urn:microsoft.com/office/officeart/2005/8/layout/process4"/>
    <dgm:cxn modelId="{BD392119-F672-4C40-BC58-1542959547C6}" type="presParOf" srcId="{AE69C719-1C39-452F-99AA-DEB2EAAD53B4}" destId="{3F6F2C2B-4FC8-4D49-B8BB-221C237CD978}" srcOrd="3" destOrd="0" presId="urn:microsoft.com/office/officeart/2005/8/layout/process4"/>
    <dgm:cxn modelId="{75F7DF0B-DED0-4B8D-9871-3C2114BB69D2}" type="presParOf" srcId="{AE69C719-1C39-452F-99AA-DEB2EAAD53B4}" destId="{E528CFCE-7826-4B27-A9D3-3FF8A573BDCD}" srcOrd="4" destOrd="0" presId="urn:microsoft.com/office/officeart/2005/8/layout/process4"/>
    <dgm:cxn modelId="{D7E23C05-67BD-427B-A6FD-613F64F20D93}" type="presParOf" srcId="{E528CFCE-7826-4B27-A9D3-3FF8A573BDCD}" destId="{BF754259-2DF8-4306-95F8-26CAB6635617}" srcOrd="0" destOrd="0" presId="urn:microsoft.com/office/officeart/2005/8/layout/process4"/>
    <dgm:cxn modelId="{45FC76EE-D218-4058-83E3-9F8651232596}" type="presParOf" srcId="{E528CFCE-7826-4B27-A9D3-3FF8A573BDCD}" destId="{CD607827-2A99-4164-8728-0F17E327BC78}" srcOrd="1" destOrd="0" presId="urn:microsoft.com/office/officeart/2005/8/layout/process4"/>
    <dgm:cxn modelId="{BEB93D0C-F565-4F99-BCF1-E2CA3F410BD2}" type="presParOf" srcId="{E528CFCE-7826-4B27-A9D3-3FF8A573BDCD}" destId="{FAD756DF-A364-48F6-94D0-2AFB87157FCE}" srcOrd="2" destOrd="0" presId="urn:microsoft.com/office/officeart/2005/8/layout/process4"/>
    <dgm:cxn modelId="{88D89E2C-97DF-4B8B-966F-B53787442026}" type="presParOf" srcId="{FAD756DF-A364-48F6-94D0-2AFB87157FCE}" destId="{7C3014A3-3ACC-4F5A-B048-E0020E176A1F}" srcOrd="0" destOrd="0" presId="urn:microsoft.com/office/officeart/2005/8/layout/process4"/>
    <dgm:cxn modelId="{2159A311-52C0-4C3A-8677-EFA58891D52F}" type="presParOf" srcId="{FAD756DF-A364-48F6-94D0-2AFB87157FCE}" destId="{1E258912-ADBB-4910-8FC0-63C5A4968657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052ADC-BC6D-4CE6-9C8D-D01A6336FC6E}">
      <dsp:nvSpPr>
        <dsp:cNvPr id="0" name=""/>
        <dsp:cNvSpPr/>
      </dsp:nvSpPr>
      <dsp:spPr>
        <a:xfrm>
          <a:off x="1353812" y="275986"/>
          <a:ext cx="3800475" cy="3800475"/>
        </a:xfrm>
        <a:prstGeom prst="pie">
          <a:avLst>
            <a:gd name="adj1" fmla="val 16200000"/>
            <a:gd name="adj2" fmla="val 19285716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200" kern="1200" dirty="0"/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/>
            <a:t>JUNTA DE VECINOS JUAN PABLO II</a:t>
          </a:r>
        </a:p>
      </dsp:txBody>
      <dsp:txXfrm>
        <a:off x="3350418" y="628888"/>
        <a:ext cx="904875" cy="723900"/>
      </dsp:txXfrm>
    </dsp:sp>
    <dsp:sp modelId="{5A2B5EA2-648E-4365-A9BB-29C04B25D891}">
      <dsp:nvSpPr>
        <dsp:cNvPr id="0" name=""/>
        <dsp:cNvSpPr/>
      </dsp:nvSpPr>
      <dsp:spPr>
        <a:xfrm>
          <a:off x="1402675" y="337065"/>
          <a:ext cx="3800475" cy="3800475"/>
        </a:xfrm>
        <a:prstGeom prst="pie">
          <a:avLst>
            <a:gd name="adj1" fmla="val 19285716"/>
            <a:gd name="adj2" fmla="val 771428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/>
            <a:t>AGRUPACION</a:t>
          </a:r>
          <a:r>
            <a:rPr lang="es-ES" sz="1200" kern="1200" baseline="0" dirty="0"/>
            <a:t> FAMILIAR Y DEPORTIVA FLOR NACIENTE</a:t>
          </a:r>
          <a:endParaRPr lang="es-ES" sz="1200" kern="1200" dirty="0"/>
        </a:p>
      </dsp:txBody>
      <dsp:txXfrm>
        <a:off x="3983831" y="1714738"/>
        <a:ext cx="1040606" cy="633412"/>
      </dsp:txXfrm>
    </dsp:sp>
    <dsp:sp modelId="{78BA36E5-F989-44D2-98E3-95962FB8E4E2}">
      <dsp:nvSpPr>
        <dsp:cNvPr id="0" name=""/>
        <dsp:cNvSpPr/>
      </dsp:nvSpPr>
      <dsp:spPr>
        <a:xfrm>
          <a:off x="1385030" y="413980"/>
          <a:ext cx="3800475" cy="3800475"/>
        </a:xfrm>
        <a:prstGeom prst="pie">
          <a:avLst>
            <a:gd name="adj1" fmla="val 771428"/>
            <a:gd name="adj2" fmla="val 3857143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100" kern="1200" dirty="0"/>
            <a:t>EQUIPO</a:t>
          </a:r>
          <a:r>
            <a:rPr lang="es-ES" sz="1100" kern="1200" baseline="0" dirty="0"/>
            <a:t> A&amp;C CONSULTORES</a:t>
          </a:r>
          <a:endParaRPr lang="es-ES" sz="1100" kern="1200" dirty="0"/>
        </a:p>
      </dsp:txBody>
      <dsp:txXfrm>
        <a:off x="3825478" y="2664856"/>
        <a:ext cx="904875" cy="701278"/>
      </dsp:txXfrm>
    </dsp:sp>
    <dsp:sp modelId="{2DE5A339-110D-4ACB-BC35-1AB88D39AA49}">
      <dsp:nvSpPr>
        <dsp:cNvPr id="0" name=""/>
        <dsp:cNvSpPr/>
      </dsp:nvSpPr>
      <dsp:spPr>
        <a:xfrm>
          <a:off x="1314449" y="447913"/>
          <a:ext cx="3800475" cy="3800475"/>
        </a:xfrm>
        <a:prstGeom prst="pie">
          <a:avLst>
            <a:gd name="adj1" fmla="val 3857226"/>
            <a:gd name="adj2" fmla="val 6942858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/>
            <a:t>FOSIS</a:t>
          </a:r>
        </a:p>
      </dsp:txBody>
      <dsp:txXfrm>
        <a:off x="2773560" y="3434000"/>
        <a:ext cx="882253" cy="633412"/>
      </dsp:txXfrm>
    </dsp:sp>
    <dsp:sp modelId="{C1313C8A-5560-4217-A2F7-3E5B058A7A5B}">
      <dsp:nvSpPr>
        <dsp:cNvPr id="0" name=""/>
        <dsp:cNvSpPr/>
      </dsp:nvSpPr>
      <dsp:spPr>
        <a:xfrm>
          <a:off x="1243869" y="413980"/>
          <a:ext cx="3800475" cy="3800475"/>
        </a:xfrm>
        <a:prstGeom prst="pie">
          <a:avLst>
            <a:gd name="adj1" fmla="val 6942858"/>
            <a:gd name="adj2" fmla="val 10028574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200" kern="1200" dirty="0"/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/>
            <a:t>CLUB DE ADULTO MAYOR COPIHUE DE ORO</a:t>
          </a:r>
        </a:p>
      </dsp:txBody>
      <dsp:txXfrm>
        <a:off x="1699021" y="2664856"/>
        <a:ext cx="904875" cy="701278"/>
      </dsp:txXfrm>
    </dsp:sp>
    <dsp:sp modelId="{D693CB43-29EF-4432-ADE1-4A1A5A01E237}">
      <dsp:nvSpPr>
        <dsp:cNvPr id="0" name=""/>
        <dsp:cNvSpPr/>
      </dsp:nvSpPr>
      <dsp:spPr>
        <a:xfrm>
          <a:off x="1226224" y="337065"/>
          <a:ext cx="3800475" cy="3800475"/>
        </a:xfrm>
        <a:prstGeom prst="pie">
          <a:avLst>
            <a:gd name="adj1" fmla="val 10028574"/>
            <a:gd name="adj2" fmla="val 13114284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/>
            <a:t>COMITÉ DE SEGURIDAD VILLA JUAN PABLO II.</a:t>
          </a:r>
        </a:p>
      </dsp:txBody>
      <dsp:txXfrm>
        <a:off x="1404937" y="1714738"/>
        <a:ext cx="1040606" cy="633412"/>
      </dsp:txXfrm>
    </dsp:sp>
    <dsp:sp modelId="{40FDC405-F364-40CC-AC00-EBE63E50CCF2}">
      <dsp:nvSpPr>
        <dsp:cNvPr id="0" name=""/>
        <dsp:cNvSpPr/>
      </dsp:nvSpPr>
      <dsp:spPr>
        <a:xfrm>
          <a:off x="1275087" y="275986"/>
          <a:ext cx="3800475" cy="3800475"/>
        </a:xfrm>
        <a:prstGeom prst="pie">
          <a:avLst>
            <a:gd name="adj1" fmla="val 13114284"/>
            <a:gd name="adj2" fmla="val 1620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/>
            <a:t> JUNTA DE VECINOS AMISTAD.</a:t>
          </a:r>
        </a:p>
      </dsp:txBody>
      <dsp:txXfrm>
        <a:off x="2174081" y="628888"/>
        <a:ext cx="904875" cy="723900"/>
      </dsp:txXfrm>
    </dsp:sp>
    <dsp:sp modelId="{AE64979A-00EC-40E0-A0B1-7A691F70BCCB}">
      <dsp:nvSpPr>
        <dsp:cNvPr id="0" name=""/>
        <dsp:cNvSpPr/>
      </dsp:nvSpPr>
      <dsp:spPr>
        <a:xfrm>
          <a:off x="1118355" y="40719"/>
          <a:ext cx="4271010" cy="4271010"/>
        </a:xfrm>
        <a:prstGeom prst="circularArrow">
          <a:avLst>
            <a:gd name="adj1" fmla="val 5085"/>
            <a:gd name="adj2" fmla="val 327528"/>
            <a:gd name="adj3" fmla="val 18957827"/>
            <a:gd name="adj4" fmla="val 16200343"/>
            <a:gd name="adj5" fmla="val 5932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DD9144-7119-4EE7-894E-E7D585061244}">
      <dsp:nvSpPr>
        <dsp:cNvPr id="0" name=""/>
        <dsp:cNvSpPr/>
      </dsp:nvSpPr>
      <dsp:spPr>
        <a:xfrm>
          <a:off x="1167525" y="102068"/>
          <a:ext cx="4271010" cy="4271010"/>
        </a:xfrm>
        <a:prstGeom prst="circularArrow">
          <a:avLst>
            <a:gd name="adj1" fmla="val 5085"/>
            <a:gd name="adj2" fmla="val 327528"/>
            <a:gd name="adj3" fmla="val 443744"/>
            <a:gd name="adj4" fmla="val 19285776"/>
            <a:gd name="adj5" fmla="val 5932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40657D-6D3E-497C-BFBD-3DEB896C3F05}">
      <dsp:nvSpPr>
        <dsp:cNvPr id="0" name=""/>
        <dsp:cNvSpPr/>
      </dsp:nvSpPr>
      <dsp:spPr>
        <a:xfrm>
          <a:off x="1149818" y="178804"/>
          <a:ext cx="4271010" cy="4271010"/>
        </a:xfrm>
        <a:prstGeom prst="circularArrow">
          <a:avLst>
            <a:gd name="adj1" fmla="val 5085"/>
            <a:gd name="adj2" fmla="val 327528"/>
            <a:gd name="adj3" fmla="val 3529100"/>
            <a:gd name="adj4" fmla="val 770764"/>
            <a:gd name="adj5" fmla="val 5932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4949D2-0694-4850-AD80-B9744922EF36}">
      <dsp:nvSpPr>
        <dsp:cNvPr id="0" name=""/>
        <dsp:cNvSpPr/>
      </dsp:nvSpPr>
      <dsp:spPr>
        <a:xfrm>
          <a:off x="1079182" y="212546"/>
          <a:ext cx="4271010" cy="4271010"/>
        </a:xfrm>
        <a:prstGeom prst="circularArrow">
          <a:avLst>
            <a:gd name="adj1" fmla="val 5085"/>
            <a:gd name="adj2" fmla="val 327528"/>
            <a:gd name="adj3" fmla="val 6615046"/>
            <a:gd name="adj4" fmla="val 3857426"/>
            <a:gd name="adj5" fmla="val 5932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90E7C5-26DB-4778-A98F-83578056A178}">
      <dsp:nvSpPr>
        <dsp:cNvPr id="0" name=""/>
        <dsp:cNvSpPr/>
      </dsp:nvSpPr>
      <dsp:spPr>
        <a:xfrm>
          <a:off x="1008546" y="178804"/>
          <a:ext cx="4271010" cy="4271010"/>
        </a:xfrm>
        <a:prstGeom prst="circularArrow">
          <a:avLst>
            <a:gd name="adj1" fmla="val 5085"/>
            <a:gd name="adj2" fmla="val 327528"/>
            <a:gd name="adj3" fmla="val 9701707"/>
            <a:gd name="adj4" fmla="val 6943371"/>
            <a:gd name="adj5" fmla="val 5932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6B4D9A-EC22-465F-A7CE-64E93E0E1407}">
      <dsp:nvSpPr>
        <dsp:cNvPr id="0" name=""/>
        <dsp:cNvSpPr/>
      </dsp:nvSpPr>
      <dsp:spPr>
        <a:xfrm>
          <a:off x="990839" y="102068"/>
          <a:ext cx="4271010" cy="4271010"/>
        </a:xfrm>
        <a:prstGeom prst="circularArrow">
          <a:avLst>
            <a:gd name="adj1" fmla="val 5085"/>
            <a:gd name="adj2" fmla="val 327528"/>
            <a:gd name="adj3" fmla="val 12786695"/>
            <a:gd name="adj4" fmla="val 10028727"/>
            <a:gd name="adj5" fmla="val 5932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07E19D-1BEE-446E-B805-61302E33CA50}">
      <dsp:nvSpPr>
        <dsp:cNvPr id="0" name=""/>
        <dsp:cNvSpPr/>
      </dsp:nvSpPr>
      <dsp:spPr>
        <a:xfrm>
          <a:off x="1040009" y="40719"/>
          <a:ext cx="4271010" cy="4271010"/>
        </a:xfrm>
        <a:prstGeom prst="circularArrow">
          <a:avLst>
            <a:gd name="adj1" fmla="val 5085"/>
            <a:gd name="adj2" fmla="val 327528"/>
            <a:gd name="adj3" fmla="val 15872129"/>
            <a:gd name="adj4" fmla="val 13114645"/>
            <a:gd name="adj5" fmla="val 5932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24FF5D-7EBC-496B-9392-C97FB4A9944F}">
      <dsp:nvSpPr>
        <dsp:cNvPr id="0" name=""/>
        <dsp:cNvSpPr/>
      </dsp:nvSpPr>
      <dsp:spPr>
        <a:xfrm>
          <a:off x="0" y="0"/>
          <a:ext cx="9906000" cy="1070133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800" kern="1200" dirty="0"/>
            <a:t>Mitigar focos de delincuencia reparando y mejorando espacios que son de uso de la comunidad. </a:t>
          </a:r>
          <a:endParaRPr lang="es-CL" sz="2800" kern="1200" dirty="0"/>
        </a:p>
      </dsp:txBody>
      <dsp:txXfrm>
        <a:off x="0" y="0"/>
        <a:ext cx="9906000" cy="1070133"/>
      </dsp:txXfrm>
    </dsp:sp>
    <dsp:sp modelId="{95CF6B0B-CDA3-4A91-B530-5747CAD154A5}">
      <dsp:nvSpPr>
        <dsp:cNvPr id="0" name=""/>
        <dsp:cNvSpPr/>
      </dsp:nvSpPr>
      <dsp:spPr>
        <a:xfrm>
          <a:off x="0" y="1070571"/>
          <a:ext cx="3356818" cy="112334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/>
            <a:t>Cierre perimetral en sede JJVV Juan Pablo II.</a:t>
          </a:r>
          <a:endParaRPr lang="es-CL" sz="2000" kern="1200" dirty="0"/>
        </a:p>
      </dsp:txBody>
      <dsp:txXfrm>
        <a:off x="0" y="1070571"/>
        <a:ext cx="3356818" cy="1123348"/>
      </dsp:txXfrm>
    </dsp:sp>
    <dsp:sp modelId="{A7684EB4-83E3-47A4-BCA7-9259FAB77FF5}">
      <dsp:nvSpPr>
        <dsp:cNvPr id="0" name=""/>
        <dsp:cNvSpPr/>
      </dsp:nvSpPr>
      <dsp:spPr>
        <a:xfrm>
          <a:off x="0" y="2292137"/>
          <a:ext cx="3371823" cy="10280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/>
            <a:t>Cierre segundo piso sede JJVV Amistad</a:t>
          </a:r>
          <a:endParaRPr lang="es-CL" sz="2000" kern="1200" dirty="0"/>
        </a:p>
      </dsp:txBody>
      <dsp:txXfrm>
        <a:off x="0" y="2292137"/>
        <a:ext cx="3371823" cy="1028040"/>
      </dsp:txXfrm>
    </dsp:sp>
    <dsp:sp modelId="{125812BA-3BBA-41DE-8E16-6B070360ABCB}">
      <dsp:nvSpPr>
        <dsp:cNvPr id="0" name=""/>
        <dsp:cNvSpPr/>
      </dsp:nvSpPr>
      <dsp:spPr>
        <a:xfrm>
          <a:off x="6647857" y="2247011"/>
          <a:ext cx="3175986" cy="102898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900" kern="1200" dirty="0"/>
            <a:t>Instalación de contenedores de botellas pet para reciclaje</a:t>
          </a:r>
          <a:endParaRPr lang="es-CL" sz="1900" kern="1200" dirty="0"/>
        </a:p>
      </dsp:txBody>
      <dsp:txXfrm>
        <a:off x="6647857" y="2247011"/>
        <a:ext cx="3175986" cy="1028984"/>
      </dsp:txXfrm>
    </dsp:sp>
    <dsp:sp modelId="{C49A5624-846C-4DA9-9DC2-B4374CE2599A}">
      <dsp:nvSpPr>
        <dsp:cNvPr id="0" name=""/>
        <dsp:cNvSpPr/>
      </dsp:nvSpPr>
      <dsp:spPr>
        <a:xfrm>
          <a:off x="0" y="3317414"/>
          <a:ext cx="9906000" cy="249697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24FF5D-7EBC-496B-9392-C97FB4A9944F}">
      <dsp:nvSpPr>
        <dsp:cNvPr id="0" name=""/>
        <dsp:cNvSpPr/>
      </dsp:nvSpPr>
      <dsp:spPr>
        <a:xfrm>
          <a:off x="0" y="0"/>
          <a:ext cx="9906000" cy="1070133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L" sz="4600" kern="1200" dirty="0"/>
        </a:p>
      </dsp:txBody>
      <dsp:txXfrm>
        <a:off x="0" y="0"/>
        <a:ext cx="9906000" cy="1070133"/>
      </dsp:txXfrm>
    </dsp:sp>
    <dsp:sp modelId="{95CF6B0B-CDA3-4A91-B530-5747CAD154A5}">
      <dsp:nvSpPr>
        <dsp:cNvPr id="0" name=""/>
        <dsp:cNvSpPr/>
      </dsp:nvSpPr>
      <dsp:spPr>
        <a:xfrm>
          <a:off x="0" y="1070571"/>
          <a:ext cx="4952999" cy="112334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/>
            <a:t>Instalación</a:t>
          </a:r>
          <a:r>
            <a:rPr lang="es-MX" sz="2000" kern="1200" baseline="0" dirty="0"/>
            <a:t> de punto limpio en complejo deportivo.</a:t>
          </a:r>
          <a:endParaRPr lang="es-CL" sz="2000" kern="1200" dirty="0"/>
        </a:p>
      </dsp:txBody>
      <dsp:txXfrm>
        <a:off x="0" y="1070571"/>
        <a:ext cx="4952999" cy="1123348"/>
      </dsp:txXfrm>
    </dsp:sp>
    <dsp:sp modelId="{A7684EB4-83E3-47A4-BCA7-9259FAB77FF5}">
      <dsp:nvSpPr>
        <dsp:cNvPr id="0" name=""/>
        <dsp:cNvSpPr/>
      </dsp:nvSpPr>
      <dsp:spPr>
        <a:xfrm>
          <a:off x="0" y="2226595"/>
          <a:ext cx="4945421" cy="107651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/>
            <a:t>Establecer con Dirección de Medioambiente, retiro de residuos plásticos.</a:t>
          </a:r>
          <a:endParaRPr lang="es-CL" sz="2000" kern="1200" dirty="0"/>
        </a:p>
      </dsp:txBody>
      <dsp:txXfrm>
        <a:off x="0" y="2226595"/>
        <a:ext cx="4945421" cy="1076514"/>
      </dsp:txXfrm>
    </dsp:sp>
    <dsp:sp modelId="{C49A5624-846C-4DA9-9DC2-B4374CE2599A}">
      <dsp:nvSpPr>
        <dsp:cNvPr id="0" name=""/>
        <dsp:cNvSpPr/>
      </dsp:nvSpPr>
      <dsp:spPr>
        <a:xfrm>
          <a:off x="0" y="3317414"/>
          <a:ext cx="9906000" cy="249697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E646B-77BF-4B0F-9A01-D51B6B0DD8A0}">
      <dsp:nvSpPr>
        <dsp:cNvPr id="0" name=""/>
        <dsp:cNvSpPr/>
      </dsp:nvSpPr>
      <dsp:spPr>
        <a:xfrm>
          <a:off x="0" y="3609662"/>
          <a:ext cx="10233837" cy="118477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100" kern="1200" dirty="0"/>
            <a:t>TRABAJO</a:t>
          </a:r>
          <a:endParaRPr lang="es-CL" sz="2100" kern="1200" dirty="0"/>
        </a:p>
      </dsp:txBody>
      <dsp:txXfrm>
        <a:off x="0" y="3609662"/>
        <a:ext cx="10233837" cy="639776"/>
      </dsp:txXfrm>
    </dsp:sp>
    <dsp:sp modelId="{E104497D-7716-42C6-B66B-01B5FF567523}">
      <dsp:nvSpPr>
        <dsp:cNvPr id="0" name=""/>
        <dsp:cNvSpPr/>
      </dsp:nvSpPr>
      <dsp:spPr>
        <a:xfrm>
          <a:off x="0" y="4225743"/>
          <a:ext cx="5116918" cy="54499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 dirty="0"/>
            <a:t>SENCE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 dirty="0"/>
            <a:t>PRODEMU </a:t>
          </a:r>
          <a:endParaRPr lang="es-CL" sz="1600" kern="1200" dirty="0"/>
        </a:p>
      </dsp:txBody>
      <dsp:txXfrm>
        <a:off x="0" y="4225743"/>
        <a:ext cx="5116918" cy="544995"/>
      </dsp:txXfrm>
    </dsp:sp>
    <dsp:sp modelId="{6D9E79E3-52B9-4DA1-8600-FA424CCDF4E6}">
      <dsp:nvSpPr>
        <dsp:cNvPr id="0" name=""/>
        <dsp:cNvSpPr/>
      </dsp:nvSpPr>
      <dsp:spPr>
        <a:xfrm>
          <a:off x="5116918" y="4225743"/>
          <a:ext cx="5116918" cy="54499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400" kern="1200" dirty="0"/>
            <a:t>CAPACITACIONES – EMPLEO -FERIA LABORAL EN EL SECTOR - HABILITACION LABORAL – IFE LABORAL </a:t>
          </a:r>
          <a:endParaRPr lang="es-CL" sz="1400" kern="1200" dirty="0"/>
        </a:p>
      </dsp:txBody>
      <dsp:txXfrm>
        <a:off x="5116918" y="4225743"/>
        <a:ext cx="5116918" cy="544995"/>
      </dsp:txXfrm>
    </dsp:sp>
    <dsp:sp modelId="{907DF9AD-DC4F-4221-999F-1A26CE9D9276}">
      <dsp:nvSpPr>
        <dsp:cNvPr id="0" name=""/>
        <dsp:cNvSpPr/>
      </dsp:nvSpPr>
      <dsp:spPr>
        <a:xfrm rot="10800000">
          <a:off x="0" y="1805255"/>
          <a:ext cx="10233837" cy="1822179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100" kern="1200" dirty="0"/>
            <a:t>SALUD</a:t>
          </a:r>
          <a:endParaRPr lang="es-CL" sz="2100" kern="1200" dirty="0"/>
        </a:p>
      </dsp:txBody>
      <dsp:txXfrm rot="-10800000">
        <a:off x="0" y="1805255"/>
        <a:ext cx="10233837" cy="639584"/>
      </dsp:txXfrm>
    </dsp:sp>
    <dsp:sp modelId="{F81BDEB5-8CC7-41BD-8E45-92BB5DD7DE44}">
      <dsp:nvSpPr>
        <dsp:cNvPr id="0" name=""/>
        <dsp:cNvSpPr/>
      </dsp:nvSpPr>
      <dsp:spPr>
        <a:xfrm>
          <a:off x="0" y="2430549"/>
          <a:ext cx="5116918" cy="54483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 dirty="0"/>
            <a:t>SEREMI DE SALUD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 dirty="0"/>
            <a:t>CESFAM PEDRO LEON GALLO </a:t>
          </a:r>
          <a:endParaRPr lang="es-CL" sz="1600" kern="1200" dirty="0"/>
        </a:p>
      </dsp:txBody>
      <dsp:txXfrm>
        <a:off x="0" y="2430549"/>
        <a:ext cx="5116918" cy="544831"/>
      </dsp:txXfrm>
    </dsp:sp>
    <dsp:sp modelId="{69926928-C2CF-4E6D-9221-1512042CAA6F}">
      <dsp:nvSpPr>
        <dsp:cNvPr id="0" name=""/>
        <dsp:cNvSpPr/>
      </dsp:nvSpPr>
      <dsp:spPr>
        <a:xfrm>
          <a:off x="5116918" y="2444839"/>
          <a:ext cx="5116918" cy="54483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1400" kern="1200" dirty="0"/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400" kern="1200" dirty="0"/>
            <a:t>OPERATIVOS MEDICOS AL SECTOR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400" kern="1200" dirty="0"/>
            <a:t>CHARLAS Y CAPACITACIONES DE SALUD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400" kern="1200" dirty="0"/>
            <a:t>OPERATIVOS VETERINARIOS – MANEJO DE PLAGAS</a:t>
          </a:r>
          <a:endParaRPr lang="es-CL" sz="1400" kern="1200" dirty="0"/>
        </a:p>
      </dsp:txBody>
      <dsp:txXfrm>
        <a:off x="5116918" y="2444839"/>
        <a:ext cx="5116918" cy="544831"/>
      </dsp:txXfrm>
    </dsp:sp>
    <dsp:sp modelId="{6999E71B-263D-4888-9C5D-BDB665C75AAC}">
      <dsp:nvSpPr>
        <dsp:cNvPr id="0" name=""/>
        <dsp:cNvSpPr/>
      </dsp:nvSpPr>
      <dsp:spPr>
        <a:xfrm rot="10800000">
          <a:off x="0" y="847"/>
          <a:ext cx="10233837" cy="1822179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100" kern="1200" dirty="0"/>
            <a:t>SEGURIDAD</a:t>
          </a:r>
          <a:endParaRPr lang="es-CL" sz="2100" kern="1200" dirty="0"/>
        </a:p>
      </dsp:txBody>
      <dsp:txXfrm rot="-10800000">
        <a:off x="0" y="847"/>
        <a:ext cx="10233837" cy="639584"/>
      </dsp:txXfrm>
    </dsp:sp>
    <dsp:sp modelId="{99987C00-30B9-438E-9615-23EBD0B56836}">
      <dsp:nvSpPr>
        <dsp:cNvPr id="0" name=""/>
        <dsp:cNvSpPr/>
      </dsp:nvSpPr>
      <dsp:spPr>
        <a:xfrm>
          <a:off x="0" y="640432"/>
          <a:ext cx="5116918" cy="54483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128016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kern="1200" dirty="0"/>
            <a:t>SEREMI DE TRANSPORTES</a:t>
          </a:r>
          <a:endParaRPr lang="es-CL" sz="1800" kern="1200" dirty="0"/>
        </a:p>
      </dsp:txBody>
      <dsp:txXfrm>
        <a:off x="0" y="640432"/>
        <a:ext cx="5116918" cy="544831"/>
      </dsp:txXfrm>
    </dsp:sp>
    <dsp:sp modelId="{90B748C5-DF15-4F8E-9002-2B0CDBB9CC69}">
      <dsp:nvSpPr>
        <dsp:cNvPr id="0" name=""/>
        <dsp:cNvSpPr/>
      </dsp:nvSpPr>
      <dsp:spPr>
        <a:xfrm>
          <a:off x="5116918" y="640432"/>
          <a:ext cx="5116918" cy="54483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 dirty="0"/>
            <a:t>LOCOMOCION PUBLICA (ESCASOS RECORRIDOS)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 dirty="0"/>
            <a:t>RESALTOS REDUCTORES DE VELOCIDAD</a:t>
          </a:r>
          <a:endParaRPr lang="es-CL" sz="1600" kern="1200" dirty="0"/>
        </a:p>
      </dsp:txBody>
      <dsp:txXfrm>
        <a:off x="5116918" y="640432"/>
        <a:ext cx="5116918" cy="54483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93A9FA-2504-4956-AD38-C02B7B3E681A}">
      <dsp:nvSpPr>
        <dsp:cNvPr id="0" name=""/>
        <dsp:cNvSpPr/>
      </dsp:nvSpPr>
      <dsp:spPr>
        <a:xfrm>
          <a:off x="0" y="4032414"/>
          <a:ext cx="10372059" cy="132352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400" kern="1200" dirty="0"/>
            <a:t>DINAMICA FAMILIAR </a:t>
          </a:r>
          <a:endParaRPr lang="es-CL" sz="2400" kern="1200" dirty="0"/>
        </a:p>
      </dsp:txBody>
      <dsp:txXfrm>
        <a:off x="0" y="4032414"/>
        <a:ext cx="10372059" cy="714705"/>
      </dsp:txXfrm>
    </dsp:sp>
    <dsp:sp modelId="{4E05DAA9-E9B4-4FF5-BF9A-3660811A45AE}">
      <dsp:nvSpPr>
        <dsp:cNvPr id="0" name=""/>
        <dsp:cNvSpPr/>
      </dsp:nvSpPr>
      <dsp:spPr>
        <a:xfrm>
          <a:off x="0" y="4720649"/>
          <a:ext cx="5186030" cy="60882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 dirty="0"/>
            <a:t>SENAMA  - MEJOR NIÑEZ  - OPD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 dirty="0"/>
            <a:t>CENTRO DE LA MUJER </a:t>
          </a:r>
          <a:endParaRPr lang="es-CL" sz="1600" kern="1200" dirty="0"/>
        </a:p>
      </dsp:txBody>
      <dsp:txXfrm>
        <a:off x="0" y="4720649"/>
        <a:ext cx="5186030" cy="608823"/>
      </dsp:txXfrm>
    </dsp:sp>
    <dsp:sp modelId="{49A14057-EAEA-431C-BD35-A146FD6FBD09}">
      <dsp:nvSpPr>
        <dsp:cNvPr id="0" name=""/>
        <dsp:cNvSpPr/>
      </dsp:nvSpPr>
      <dsp:spPr>
        <a:xfrm>
          <a:off x="5186030" y="4720649"/>
          <a:ext cx="5186030" cy="60882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128016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kern="1200" dirty="0"/>
            <a:t>DENUNCIAS – ORIENTACION – OFERTAS PROGRAMATICAS - </a:t>
          </a:r>
          <a:endParaRPr lang="es-CL" sz="1800" kern="1200" dirty="0"/>
        </a:p>
      </dsp:txBody>
      <dsp:txXfrm>
        <a:off x="5186030" y="4720649"/>
        <a:ext cx="5186030" cy="608823"/>
      </dsp:txXfrm>
    </dsp:sp>
    <dsp:sp modelId="{2AE234EB-EECC-4063-A2E7-18B407576A67}">
      <dsp:nvSpPr>
        <dsp:cNvPr id="0" name=""/>
        <dsp:cNvSpPr/>
      </dsp:nvSpPr>
      <dsp:spPr>
        <a:xfrm rot="10800000">
          <a:off x="0" y="2016680"/>
          <a:ext cx="10372059" cy="2035586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400" kern="1200" dirty="0"/>
            <a:t>VIVIENDA</a:t>
          </a:r>
          <a:endParaRPr lang="es-CL" sz="2400" kern="1200" dirty="0"/>
        </a:p>
      </dsp:txBody>
      <dsp:txXfrm rot="-10800000">
        <a:off x="0" y="2016680"/>
        <a:ext cx="10372059" cy="714490"/>
      </dsp:txXfrm>
    </dsp:sp>
    <dsp:sp modelId="{6FC819FF-96FF-4F3F-B111-1835540AA3A0}">
      <dsp:nvSpPr>
        <dsp:cNvPr id="0" name=""/>
        <dsp:cNvSpPr/>
      </dsp:nvSpPr>
      <dsp:spPr>
        <a:xfrm>
          <a:off x="0" y="2731171"/>
          <a:ext cx="5186030" cy="60864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128016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kern="1200" dirty="0"/>
            <a:t>SERVIU </a:t>
          </a:r>
          <a:endParaRPr lang="es-CL" sz="1800" kern="1200" dirty="0"/>
        </a:p>
      </dsp:txBody>
      <dsp:txXfrm>
        <a:off x="0" y="2731171"/>
        <a:ext cx="5186030" cy="608640"/>
      </dsp:txXfrm>
    </dsp:sp>
    <dsp:sp modelId="{7BC81E0F-F59C-4A34-8DA4-77179266E1E8}">
      <dsp:nvSpPr>
        <dsp:cNvPr id="0" name=""/>
        <dsp:cNvSpPr/>
      </dsp:nvSpPr>
      <dsp:spPr>
        <a:xfrm>
          <a:off x="5186030" y="2731171"/>
          <a:ext cx="5186030" cy="60864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 dirty="0"/>
            <a:t>POSTULACION A VIVIENDAS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 dirty="0"/>
            <a:t>MEJORAMIENTO DE VIVIENDAS</a:t>
          </a:r>
          <a:endParaRPr lang="es-CL" sz="1600" kern="1200" dirty="0"/>
        </a:p>
      </dsp:txBody>
      <dsp:txXfrm>
        <a:off x="5186030" y="2731171"/>
        <a:ext cx="5186030" cy="608640"/>
      </dsp:txXfrm>
    </dsp:sp>
    <dsp:sp modelId="{CD607827-2A99-4164-8728-0F17E327BC78}">
      <dsp:nvSpPr>
        <dsp:cNvPr id="0" name=""/>
        <dsp:cNvSpPr/>
      </dsp:nvSpPr>
      <dsp:spPr>
        <a:xfrm rot="10800000">
          <a:off x="0" y="946"/>
          <a:ext cx="10372059" cy="2035586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400" kern="1200" dirty="0"/>
            <a:t>IDENTIFICACION </a:t>
          </a:r>
          <a:endParaRPr lang="es-CL" sz="2400" kern="1200" dirty="0"/>
        </a:p>
      </dsp:txBody>
      <dsp:txXfrm rot="-10800000">
        <a:off x="0" y="946"/>
        <a:ext cx="10372059" cy="714490"/>
      </dsp:txXfrm>
    </dsp:sp>
    <dsp:sp modelId="{7C3014A3-3ACC-4F5A-B048-E0020E176A1F}">
      <dsp:nvSpPr>
        <dsp:cNvPr id="0" name=""/>
        <dsp:cNvSpPr/>
      </dsp:nvSpPr>
      <dsp:spPr>
        <a:xfrm>
          <a:off x="0" y="715437"/>
          <a:ext cx="5186030" cy="60864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1600" kern="1200" dirty="0"/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400" kern="1200" dirty="0"/>
            <a:t>REGISTRO CIVIL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400" kern="1200" dirty="0"/>
            <a:t>REGISTRO SOCIAL DE HOGARES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400" kern="1200" dirty="0"/>
            <a:t>IPS </a:t>
          </a:r>
          <a:endParaRPr lang="es-CL" sz="1400" kern="1200" dirty="0"/>
        </a:p>
      </dsp:txBody>
      <dsp:txXfrm>
        <a:off x="0" y="715437"/>
        <a:ext cx="5186030" cy="608640"/>
      </dsp:txXfrm>
    </dsp:sp>
    <dsp:sp modelId="{1E258912-ADBB-4910-8FC0-63C5A4968657}">
      <dsp:nvSpPr>
        <dsp:cNvPr id="0" name=""/>
        <dsp:cNvSpPr/>
      </dsp:nvSpPr>
      <dsp:spPr>
        <a:xfrm>
          <a:off x="5186030" y="715437"/>
          <a:ext cx="5186030" cy="60864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400" kern="1200" dirty="0"/>
            <a:t>GOBIERNO EN TERRENO – ACTUALIZACION DE DOCUMENTOS- ACTUALIZACION DE RSH-PENSIONES </a:t>
          </a:r>
          <a:endParaRPr lang="es-CL" sz="1400" kern="1200" dirty="0"/>
        </a:p>
      </dsp:txBody>
      <dsp:txXfrm>
        <a:off x="5186030" y="715437"/>
        <a:ext cx="5186030" cy="6086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5CD60141-EEBD-4EC1-8E34-0344C16A18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318308" y="0"/>
            <a:ext cx="6873692" cy="6858000"/>
          </a:xfrm>
          <a:custGeom>
            <a:avLst/>
            <a:gdLst>
              <a:gd name="connsiteX0" fmla="*/ 1132890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5318308 w 12192000"/>
              <a:gd name="connsiteY3" fmla="*/ 6858000 h 6858000"/>
              <a:gd name="connsiteX4" fmla="*/ 11328897 w 12192000"/>
              <a:gd name="connsiteY4" fmla="*/ 4 h 6858000"/>
              <a:gd name="connsiteX5" fmla="*/ 11328898 w 12192000"/>
              <a:gd name="connsiteY5" fmla="*/ 2 h 6858000"/>
              <a:gd name="connsiteX6" fmla="*/ 0 w 12192000"/>
              <a:gd name="connsiteY6" fmla="*/ 0 h 6858000"/>
              <a:gd name="connsiteX7" fmla="*/ 6700 w 12192000"/>
              <a:gd name="connsiteY7" fmla="*/ 0 h 6858000"/>
              <a:gd name="connsiteX8" fmla="*/ 6700 w 12192000"/>
              <a:gd name="connsiteY8" fmla="*/ 6858000 h 6858000"/>
              <a:gd name="connsiteX9" fmla="*/ 0 w 12192000"/>
              <a:gd name="connsiteY9" fmla="*/ 6858000 h 6858000"/>
              <a:gd name="connsiteX0" fmla="*/ 1132890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5318308 w 12192000"/>
              <a:gd name="connsiteY3" fmla="*/ 6858000 h 6858000"/>
              <a:gd name="connsiteX4" fmla="*/ 11328897 w 12192000"/>
              <a:gd name="connsiteY4" fmla="*/ 4 h 6858000"/>
              <a:gd name="connsiteX5" fmla="*/ 11328898 w 12192000"/>
              <a:gd name="connsiteY5" fmla="*/ 2 h 6858000"/>
              <a:gd name="connsiteX6" fmla="*/ 11328900 w 12192000"/>
              <a:gd name="connsiteY6" fmla="*/ 0 h 6858000"/>
              <a:gd name="connsiteX7" fmla="*/ 0 w 12192000"/>
              <a:gd name="connsiteY7" fmla="*/ 6858000 h 6858000"/>
              <a:gd name="connsiteX8" fmla="*/ 6700 w 12192000"/>
              <a:gd name="connsiteY8" fmla="*/ 0 h 6858000"/>
              <a:gd name="connsiteX9" fmla="*/ 6700 w 12192000"/>
              <a:gd name="connsiteY9" fmla="*/ 6858000 h 6858000"/>
              <a:gd name="connsiteX10" fmla="*/ 0 w 12192000"/>
              <a:gd name="connsiteY10" fmla="*/ 6858000 h 6858000"/>
              <a:gd name="connsiteX0" fmla="*/ 11322200 w 12185300"/>
              <a:gd name="connsiteY0" fmla="*/ 0 h 6858000"/>
              <a:gd name="connsiteX1" fmla="*/ 12185300 w 12185300"/>
              <a:gd name="connsiteY1" fmla="*/ 0 h 6858000"/>
              <a:gd name="connsiteX2" fmla="*/ 12185300 w 12185300"/>
              <a:gd name="connsiteY2" fmla="*/ 6858000 h 6858000"/>
              <a:gd name="connsiteX3" fmla="*/ 5311608 w 12185300"/>
              <a:gd name="connsiteY3" fmla="*/ 6858000 h 6858000"/>
              <a:gd name="connsiteX4" fmla="*/ 11322197 w 12185300"/>
              <a:gd name="connsiteY4" fmla="*/ 4 h 6858000"/>
              <a:gd name="connsiteX5" fmla="*/ 11322198 w 12185300"/>
              <a:gd name="connsiteY5" fmla="*/ 2 h 6858000"/>
              <a:gd name="connsiteX6" fmla="*/ 11322200 w 12185300"/>
              <a:gd name="connsiteY6" fmla="*/ 0 h 6858000"/>
              <a:gd name="connsiteX7" fmla="*/ 0 w 12185300"/>
              <a:gd name="connsiteY7" fmla="*/ 6858000 h 6858000"/>
              <a:gd name="connsiteX8" fmla="*/ 0 w 12185300"/>
              <a:gd name="connsiteY8" fmla="*/ 0 h 6858000"/>
              <a:gd name="connsiteX9" fmla="*/ 0 w 12185300"/>
              <a:gd name="connsiteY9" fmla="*/ 6858000 h 6858000"/>
              <a:gd name="connsiteX0" fmla="*/ 6010592 w 6873692"/>
              <a:gd name="connsiteY0" fmla="*/ 0 h 6858000"/>
              <a:gd name="connsiteX1" fmla="*/ 6873692 w 6873692"/>
              <a:gd name="connsiteY1" fmla="*/ 0 h 6858000"/>
              <a:gd name="connsiteX2" fmla="*/ 6873692 w 6873692"/>
              <a:gd name="connsiteY2" fmla="*/ 6858000 h 6858000"/>
              <a:gd name="connsiteX3" fmla="*/ 0 w 6873692"/>
              <a:gd name="connsiteY3" fmla="*/ 6858000 h 6858000"/>
              <a:gd name="connsiteX4" fmla="*/ 6010589 w 6873692"/>
              <a:gd name="connsiteY4" fmla="*/ 4 h 6858000"/>
              <a:gd name="connsiteX5" fmla="*/ 6010590 w 6873692"/>
              <a:gd name="connsiteY5" fmla="*/ 2 h 6858000"/>
              <a:gd name="connsiteX6" fmla="*/ 6010592 w 6873692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73692" h="6858000">
                <a:moveTo>
                  <a:pt x="6010592" y="0"/>
                </a:moveTo>
                <a:lnTo>
                  <a:pt x="6873692" y="0"/>
                </a:lnTo>
                <a:lnTo>
                  <a:pt x="6873692" y="6858000"/>
                </a:lnTo>
                <a:lnTo>
                  <a:pt x="0" y="6858000"/>
                </a:lnTo>
                <a:lnTo>
                  <a:pt x="6010589" y="4"/>
                </a:lnTo>
                <a:cubicBezTo>
                  <a:pt x="6010589" y="3"/>
                  <a:pt x="6010590" y="3"/>
                  <a:pt x="6010590" y="2"/>
                </a:cubicBezTo>
                <a:lnTo>
                  <a:pt x="6010592" y="0"/>
                </a:lnTo>
                <a:close/>
              </a:path>
            </a:pathLst>
          </a:cu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65FCBBA-905A-4FD1-BFBA-F3EE6DA264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81098"/>
            <a:ext cx="8986580" cy="2832404"/>
          </a:xfrm>
        </p:spPr>
        <p:txBody>
          <a:bodyPr anchor="t">
            <a:normAutofit/>
          </a:bodyPr>
          <a:lstStyle>
            <a:lvl1pPr algn="l">
              <a:lnSpc>
                <a:spcPct val="100000"/>
              </a:lnSpc>
              <a:defRPr sz="4800" cap="all" spc="3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DD287E-F1C8-463F-8429-D1B5B1582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5463522"/>
            <a:ext cx="8986580" cy="650311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1F44ED-7973-4A99-B2CA-A8962BCE0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DBD16-5BFB-4D9F-9646-C75D1B53BBB6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DF96F2-D6BE-49AC-A605-5AE87C3F2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17FC50-B13C-4B63-AE64-F71A6EDE6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22274-0FAA-4649-AA4E-4210F4F32167}" type="slidenum">
              <a:rPr lang="en-US" smtClean="0"/>
              <a:t>‹Nº›</a:t>
            </a:fld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C75A547-BCD1-42BE-966E-53CA0AB93165}"/>
              </a:ext>
            </a:extLst>
          </p:cNvPr>
          <p:cNvCxnSpPr>
            <a:cxnSpLocks/>
          </p:cNvCxnSpPr>
          <p:nvPr/>
        </p:nvCxnSpPr>
        <p:spPr>
          <a:xfrm>
            <a:off x="1188357" y="5151666"/>
            <a:ext cx="982254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7252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5A3BF2-BCE9-47D7-B1C0-1F0E4936B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2722E9-C3E4-48AF-996A-495AE659FA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C9E516-382B-4845-93BF-20C16EE0DB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DBD16-5BFB-4D9F-9646-C75D1B53BBB6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B96E16-F168-442A-843C-5D490D54B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A61BEA-A969-437A-BD8B-CB1B709AD4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22274-0FAA-4649-AA4E-4210F4F32167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390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6528449-3E11-45FF-BF3A-651867603E7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572500" y="870625"/>
            <a:ext cx="2476499" cy="5029201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FC0EAB0-2DFA-4CBA-86B1-1826EF523D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143000" y="870625"/>
            <a:ext cx="7324928" cy="5029201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A22F89-E1F5-45D7-945A-8A2886C4BA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DBD16-5BFB-4D9F-9646-C75D1B53BBB6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7E7E82-5FB8-4289-AD0C-0BA788E147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A4046-1A2C-41F5-A177-1C3919C205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22274-0FAA-4649-AA4E-4210F4F32167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247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CD6F3-88F1-4195-8395-57AA096BB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D8D06C-EB08-40B3-AFB3-A62F441122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3962F-B413-4C4C-A490-724DDB9E7D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DBD16-5BFB-4D9F-9646-C75D1B53BBB6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871813-4E87-4C04-835D-76246010B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922BA3-033C-491E-A045-F0052AC19A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22274-0FAA-4649-AA4E-4210F4F32167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193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E19AD-2EDD-4B4F-9F9E-46A444184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1709738"/>
            <a:ext cx="8520952" cy="2852737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EE5927-21D5-4EBA-A112-CAD1BD38BC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3000" y="4589466"/>
            <a:ext cx="8520952" cy="813266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EF0D16-9D87-4D76-A5A5-534E24B7DD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DBD16-5BFB-4D9F-9646-C75D1B53BBB6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65F387-5AAC-45D0-ABCE-B1CF4BC7E0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8AF6FE-0006-4F40-A7FB-E0FDBADF75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22274-0FAA-4649-AA4E-4210F4F32167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927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8AADE-587E-4574-B21B-7ABDE5A23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2F9DA5-4DFB-4211-A58A-FFD842C27A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43000" y="2339501"/>
            <a:ext cx="4798979" cy="355059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A99F26-66AF-4614-91CE-C93A24BAC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0020" y="2339501"/>
            <a:ext cx="4798980" cy="355059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8F678E-59B5-4DF9-ABCB-506B9CB701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DBD16-5BFB-4D9F-9646-C75D1B53BBB6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B50A53-317B-444A-9BA2-F69CDBF5D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B269A1-B0FB-4C8F-B6AA-0718C92D3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22274-0FAA-4649-AA4E-4210F4F32167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673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12BBBF-42B2-4A5D-B145-46983A5301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1133272"/>
            <a:ext cx="9905999" cy="84630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4BE44-5271-4B5D-B649-35E3AF20B4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2999" y="2067127"/>
            <a:ext cx="4798980" cy="710119"/>
          </a:xfrm>
        </p:spPr>
        <p:txBody>
          <a:bodyPr anchor="b">
            <a:normAutofit/>
          </a:bodyPr>
          <a:lstStyle>
            <a:lvl1pPr marL="0" indent="0">
              <a:buNone/>
              <a:defRPr sz="2000" b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D7891E-0C0A-4688-97DD-C0715E3221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43001" y="2864795"/>
            <a:ext cx="4798978" cy="302530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5EAF30-3412-49B0-93D1-596CC2695B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50018" y="2067127"/>
            <a:ext cx="4798981" cy="710119"/>
          </a:xfrm>
        </p:spPr>
        <p:txBody>
          <a:bodyPr anchor="b">
            <a:normAutofit/>
          </a:bodyPr>
          <a:lstStyle>
            <a:lvl1pPr marL="0" indent="0">
              <a:buNone/>
              <a:defRPr sz="2000" b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707B9B7-F41C-4314-9F0C-BB84547FB8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50019" y="2864795"/>
            <a:ext cx="4798982" cy="302530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421587F-6AFC-4906-86EB-6B0A86EEF3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DBD16-5BFB-4D9F-9646-C75D1B53BBB6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54BE2C5-583B-49BC-9864-B01EEF7987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B39B236-45F5-4CC6-8D53-A6903A1CC8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22274-0FAA-4649-AA4E-4210F4F32167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45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36B206-0678-4577-B79F-760526A5FD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9300" y="1322615"/>
            <a:ext cx="8175171" cy="4212771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D5FCB8-AFD3-4801-BBD6-9548F4CF7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DBD16-5BFB-4D9F-9646-C75D1B53BBB6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F6DACF8-CBC0-416B-B28E-EE18C42383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70C7421-FF49-4CE9-87D0-2B4FFE0E3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22274-0FAA-4649-AA4E-4210F4F32167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761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D19CBFE-15AA-4447-9F9C-D8B0BEB242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DBD16-5BFB-4D9F-9646-C75D1B53BBB6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6B48227-EC1E-4063-9682-891A2DB1A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2C6A63-C3F4-4563-A542-9A41AC946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22274-0FAA-4649-AA4E-4210F4F32167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970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6900C1-FE18-461C-801C-8626C77598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1600200"/>
            <a:ext cx="3932237" cy="1964986"/>
          </a:xfrm>
        </p:spPr>
        <p:txBody>
          <a:bodyPr anchor="b">
            <a:normAutofit/>
          </a:bodyPr>
          <a:lstStyle>
            <a:lvl1pPr>
              <a:lnSpc>
                <a:spcPct val="110000"/>
              </a:lnSpc>
              <a:defRPr sz="2400" cap="all" spc="3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14CFF3-3406-49E3-9D5A-1BE90FFA50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27451" y="987425"/>
            <a:ext cx="5421548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3D14FF-9082-4BBA-BC7A-F4C5B78599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43000" y="3662464"/>
            <a:ext cx="3932237" cy="2206523"/>
          </a:xfrm>
        </p:spPr>
        <p:txBody>
          <a:bodyPr/>
          <a:lstStyle>
            <a:lvl1pPr marL="0" indent="0">
              <a:buNone/>
              <a:defRPr sz="1600" i="1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5A2726-EB8E-4DF7-9A1B-F03BD8C717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DBD16-5BFB-4D9F-9646-C75D1B53BBB6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9929BE-611C-4FE6-B0A5-E0FF9DF96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B90B32-1D0E-4BCD-8850-59EA235F7E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22274-0FAA-4649-AA4E-4210F4F32167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952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CA1460E-1069-4FCA-B04E-28F77C86104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513614" y="987425"/>
            <a:ext cx="5535386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138C1E-867B-4FE9-8783-9B1246AEB7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43000" y="3657601"/>
            <a:ext cx="3932236" cy="2211388"/>
          </a:xfrm>
        </p:spPr>
        <p:txBody>
          <a:bodyPr/>
          <a:lstStyle>
            <a:lvl1pPr marL="0" indent="0">
              <a:buNone/>
              <a:defRPr sz="1600" i="1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721568-4870-46F2-9F7E-F41070201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DBD16-5BFB-4D9F-9646-C75D1B53BBB6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B3CC65-0E73-45A1-9D4F-3F4559B3B6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8C58CD-9BC3-431E-A7B4-D596A7F06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22274-0FAA-4649-AA4E-4210F4F32167}" type="slidenum">
              <a:rPr lang="en-US" smtClean="0"/>
              <a:t>‹Nº›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368F756-D171-474C-8B1A-C818032F6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1600201"/>
            <a:ext cx="3932236" cy="1959428"/>
          </a:xfrm>
        </p:spPr>
        <p:txBody>
          <a:bodyPr anchor="b">
            <a:normAutofit/>
          </a:bodyPr>
          <a:lstStyle>
            <a:lvl1pPr>
              <a:lnSpc>
                <a:spcPct val="110000"/>
              </a:lnSpc>
              <a:defRPr sz="2400" cap="all" spc="3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26405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61000">
              <a:schemeClr val="accent1">
                <a:lumMod val="45000"/>
                <a:lumOff val="55000"/>
              </a:schemeClr>
            </a:gs>
            <a:gs pos="79000">
              <a:schemeClr val="accent1">
                <a:lumMod val="45000"/>
                <a:lumOff val="55000"/>
              </a:schemeClr>
            </a:gs>
            <a:gs pos="96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91C2F78B-DEE8-4195-A196-DFC51BDADFF9}"/>
              </a:ext>
            </a:extLst>
          </p:cNvPr>
          <p:cNvSpPr/>
          <p:nvPr/>
        </p:nvSpPr>
        <p:spPr>
          <a:xfrm>
            <a:off x="9749268" y="4070878"/>
            <a:ext cx="2442733" cy="2787123"/>
          </a:xfrm>
          <a:custGeom>
            <a:avLst/>
            <a:gdLst>
              <a:gd name="connsiteX0" fmla="*/ 2442733 w 2442733"/>
              <a:gd name="connsiteY0" fmla="*/ 0 h 2787123"/>
              <a:gd name="connsiteX1" fmla="*/ 2442733 w 2442733"/>
              <a:gd name="connsiteY1" fmla="*/ 2787123 h 2787123"/>
              <a:gd name="connsiteX2" fmla="*/ 0 w 2442733"/>
              <a:gd name="connsiteY2" fmla="*/ 2787123 h 2787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42733" h="2787123">
                <a:moveTo>
                  <a:pt x="2442733" y="0"/>
                </a:moveTo>
                <a:lnTo>
                  <a:pt x="2442733" y="2787123"/>
                </a:lnTo>
                <a:lnTo>
                  <a:pt x="0" y="2787123"/>
                </a:lnTo>
                <a:close/>
              </a:path>
            </a:pathLst>
          </a:cu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A1D79D08-4BE8-4799-BE09-5078DFEE2256}"/>
              </a:ext>
            </a:extLst>
          </p:cNvPr>
          <p:cNvSpPr/>
          <p:nvPr/>
        </p:nvSpPr>
        <p:spPr>
          <a:xfrm rot="10800000">
            <a:off x="0" y="0"/>
            <a:ext cx="2442733" cy="2787123"/>
          </a:xfrm>
          <a:custGeom>
            <a:avLst/>
            <a:gdLst>
              <a:gd name="connsiteX0" fmla="*/ 2442733 w 2442733"/>
              <a:gd name="connsiteY0" fmla="*/ 0 h 2787123"/>
              <a:gd name="connsiteX1" fmla="*/ 2442733 w 2442733"/>
              <a:gd name="connsiteY1" fmla="*/ 2787123 h 2787123"/>
              <a:gd name="connsiteX2" fmla="*/ 0 w 2442733"/>
              <a:gd name="connsiteY2" fmla="*/ 2787123 h 2787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42733" h="2787123">
                <a:moveTo>
                  <a:pt x="2442733" y="0"/>
                </a:moveTo>
                <a:lnTo>
                  <a:pt x="2442733" y="2787123"/>
                </a:lnTo>
                <a:lnTo>
                  <a:pt x="0" y="2787123"/>
                </a:lnTo>
                <a:close/>
              </a:path>
            </a:pathLst>
          </a:cu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95D65A1-16CB-407F-993F-2A6D59BCC0C8}"/>
              </a:ext>
            </a:extLst>
          </p:cNvPr>
          <p:cNvCxnSpPr>
            <a:cxnSpLocks/>
          </p:cNvCxnSpPr>
          <p:nvPr/>
        </p:nvCxnSpPr>
        <p:spPr>
          <a:xfrm>
            <a:off x="1233837" y="6172200"/>
            <a:ext cx="976063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BA018A2-815D-41B0-A189-FDF7A5E888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872935"/>
            <a:ext cx="9905999" cy="13608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DFAE63-1276-4C7C-BFF5-F5DF1CDB23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3000" y="2332026"/>
            <a:ext cx="9905999" cy="35671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380268-2D73-487C-843B-51648AE181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88157" y="6356350"/>
            <a:ext cx="30933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fld id="{3CADBD16-5BFB-4D9F-9646-C75D1B53BBB6}" type="datetimeFigureOut">
              <a:rPr lang="en-US" smtClean="0"/>
              <a:pPr/>
              <a:t>11/9/2022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F61E6D-D51F-4BD7-B59D-19AF179177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43000" y="6356350"/>
            <a:ext cx="39591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7701B1-1C93-41C2-AEE1-815DEA51B9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423186" y="6356350"/>
            <a:ext cx="6258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fld id="{C0722274-0FAA-4649-AA4E-4210F4F32167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038460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0" r:id="rId1"/>
    <p:sldLayoutId id="2147483679" r:id="rId2"/>
    <p:sldLayoutId id="2147483678" r:id="rId3"/>
    <p:sldLayoutId id="2147483677" r:id="rId4"/>
    <p:sldLayoutId id="2147483676" r:id="rId5"/>
    <p:sldLayoutId id="2147483675" r:id="rId6"/>
    <p:sldLayoutId id="2147483657" r:id="rId7"/>
    <p:sldLayoutId id="2147483674" r:id="rId8"/>
    <p:sldLayoutId id="2147483673" r:id="rId9"/>
    <p:sldLayoutId id="2147483660" r:id="rId10"/>
    <p:sldLayoutId id="2147483672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indent="0" algn="l" defTabSz="914400" rtl="0" eaLnBrk="1" latinLnBrk="0" hangingPunct="1">
        <a:lnSpc>
          <a:spcPct val="120000"/>
        </a:lnSpc>
        <a:spcBef>
          <a:spcPts val="500"/>
        </a:spcBef>
        <a:buFontTx/>
        <a:buNone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02920" indent="0" algn="l" defTabSz="914400" rtl="0" eaLnBrk="1" latinLnBrk="0" hangingPunct="1">
        <a:lnSpc>
          <a:spcPct val="120000"/>
        </a:lnSpc>
        <a:spcBef>
          <a:spcPts val="500"/>
        </a:spcBef>
        <a:buFontTx/>
        <a:buNone/>
        <a:defRPr sz="1400" i="1" kern="1200">
          <a:solidFill>
            <a:schemeClr val="tx1"/>
          </a:solidFill>
          <a:latin typeface="+mn-lt"/>
          <a:ea typeface="+mn-ea"/>
          <a:cs typeface="+mn-cs"/>
        </a:defRPr>
      </a:lvl4pPr>
      <a:lvl5pPr marL="73152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mailto:ayc.consultores.eirl@gmail.com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6" name="Rectangle 155">
            <a:extLst>
              <a:ext uri="{FF2B5EF4-FFF2-40B4-BE49-F238E27FC236}">
                <a16:creationId xmlns:a16="http://schemas.microsoft.com/office/drawing/2014/main" id="{FE74E104-78A8-4DFA-9782-03C75DE1BF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Freeform: Shape 157">
            <a:extLst>
              <a:ext uri="{FF2B5EF4-FFF2-40B4-BE49-F238E27FC236}">
                <a16:creationId xmlns:a16="http://schemas.microsoft.com/office/drawing/2014/main" id="{1747BCEA-D77E-4BD6-8954-C64996AB73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 flipV="1">
            <a:off x="1127553" y="-1127553"/>
            <a:ext cx="6858000" cy="9113106"/>
          </a:xfrm>
          <a:custGeom>
            <a:avLst/>
            <a:gdLst>
              <a:gd name="connsiteX0" fmla="*/ 0 w 6858000"/>
              <a:gd name="connsiteY0" fmla="*/ 7143270 h 9113106"/>
              <a:gd name="connsiteX1" fmla="*/ 0 w 6858000"/>
              <a:gd name="connsiteY1" fmla="*/ 6878623 h 9113106"/>
              <a:gd name="connsiteX2" fmla="*/ 1 w 6858000"/>
              <a:gd name="connsiteY2" fmla="*/ 6878623 h 9113106"/>
              <a:gd name="connsiteX3" fmla="*/ 0 w 6858000"/>
              <a:gd name="connsiteY3" fmla="*/ 4319945 h 9113106"/>
              <a:gd name="connsiteX4" fmla="*/ 1 w 6858000"/>
              <a:gd name="connsiteY4" fmla="*/ 4319945 h 9113106"/>
              <a:gd name="connsiteX5" fmla="*/ 1 w 6858000"/>
              <a:gd name="connsiteY5" fmla="*/ 13542 h 9113106"/>
              <a:gd name="connsiteX6" fmla="*/ 0 w 6858000"/>
              <a:gd name="connsiteY6" fmla="*/ 13540 h 9113106"/>
              <a:gd name="connsiteX7" fmla="*/ 0 w 6858000"/>
              <a:gd name="connsiteY7" fmla="*/ 0 h 9113106"/>
              <a:gd name="connsiteX8" fmla="*/ 6858000 w 6858000"/>
              <a:gd name="connsiteY8" fmla="*/ 6010591 h 9113106"/>
              <a:gd name="connsiteX9" fmla="*/ 6858000 w 6858000"/>
              <a:gd name="connsiteY9" fmla="*/ 3794798 h 9113106"/>
              <a:gd name="connsiteX10" fmla="*/ 6858000 w 6858000"/>
              <a:gd name="connsiteY10" fmla="*/ 3794798 h 9113106"/>
              <a:gd name="connsiteX11" fmla="*/ 6858000 w 6858000"/>
              <a:gd name="connsiteY11" fmla="*/ 3837120 h 9113106"/>
              <a:gd name="connsiteX12" fmla="*/ 6858000 w 6858000"/>
              <a:gd name="connsiteY12" fmla="*/ 6838049 h 9113106"/>
              <a:gd name="connsiteX13" fmla="*/ 6858000 w 6858000"/>
              <a:gd name="connsiteY13" fmla="*/ 9113106 h 9113106"/>
              <a:gd name="connsiteX14" fmla="*/ 1 w 6858000"/>
              <a:gd name="connsiteY14" fmla="*/ 9113106 h 9113106"/>
              <a:gd name="connsiteX15" fmla="*/ 1 w 6858000"/>
              <a:gd name="connsiteY15" fmla="*/ 7143270 h 9113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858000" h="9113106">
                <a:moveTo>
                  <a:pt x="0" y="7143270"/>
                </a:moveTo>
                <a:lnTo>
                  <a:pt x="0" y="6878623"/>
                </a:lnTo>
                <a:lnTo>
                  <a:pt x="1" y="6878623"/>
                </a:lnTo>
                <a:lnTo>
                  <a:pt x="0" y="4319945"/>
                </a:lnTo>
                <a:lnTo>
                  <a:pt x="1" y="4319945"/>
                </a:lnTo>
                <a:lnTo>
                  <a:pt x="1" y="13542"/>
                </a:lnTo>
                <a:lnTo>
                  <a:pt x="0" y="13540"/>
                </a:lnTo>
                <a:lnTo>
                  <a:pt x="0" y="0"/>
                </a:lnTo>
                <a:lnTo>
                  <a:pt x="6858000" y="6010591"/>
                </a:lnTo>
                <a:lnTo>
                  <a:pt x="6858000" y="3794798"/>
                </a:lnTo>
                <a:lnTo>
                  <a:pt x="6858000" y="3794798"/>
                </a:lnTo>
                <a:lnTo>
                  <a:pt x="6858000" y="3837120"/>
                </a:lnTo>
                <a:lnTo>
                  <a:pt x="6858000" y="6838049"/>
                </a:lnTo>
                <a:lnTo>
                  <a:pt x="6858000" y="9113106"/>
                </a:lnTo>
                <a:lnTo>
                  <a:pt x="1" y="9113106"/>
                </a:lnTo>
                <a:lnTo>
                  <a:pt x="1" y="714327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0" name="Freeform: Shape 159">
            <a:extLst>
              <a:ext uri="{FF2B5EF4-FFF2-40B4-BE49-F238E27FC236}">
                <a16:creationId xmlns:a16="http://schemas.microsoft.com/office/drawing/2014/main" id="{76D563F6-B8F0-406F-A032-1E478CA251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34482" y="-2"/>
            <a:ext cx="9957519" cy="6858002"/>
          </a:xfrm>
          <a:custGeom>
            <a:avLst/>
            <a:gdLst>
              <a:gd name="connsiteX0" fmla="*/ 6878624 w 9957519"/>
              <a:gd name="connsiteY0" fmla="*/ 0 h 6858000"/>
              <a:gd name="connsiteX1" fmla="*/ 9957519 w 9957519"/>
              <a:gd name="connsiteY1" fmla="*/ 0 h 6858000"/>
              <a:gd name="connsiteX2" fmla="*/ 9957519 w 9957519"/>
              <a:gd name="connsiteY2" fmla="*/ 1557082 h 6858000"/>
              <a:gd name="connsiteX3" fmla="*/ 9957518 w 9957519"/>
              <a:gd name="connsiteY3" fmla="*/ 1557083 h 6858000"/>
              <a:gd name="connsiteX4" fmla="*/ 9957518 w 9957519"/>
              <a:gd name="connsiteY4" fmla="*/ 6858000 h 6858000"/>
              <a:gd name="connsiteX5" fmla="*/ 8318421 w 9957519"/>
              <a:gd name="connsiteY5" fmla="*/ 6858000 h 6858000"/>
              <a:gd name="connsiteX6" fmla="*/ 6213394 w 9957519"/>
              <a:gd name="connsiteY6" fmla="*/ 6858000 h 6858000"/>
              <a:gd name="connsiteX7" fmla="*/ 5311608 w 9957519"/>
              <a:gd name="connsiteY7" fmla="*/ 6858000 h 6858000"/>
              <a:gd name="connsiteX8" fmla="*/ 4574297 w 9957519"/>
              <a:gd name="connsiteY8" fmla="*/ 6858000 h 6858000"/>
              <a:gd name="connsiteX9" fmla="*/ 868032 w 9957519"/>
              <a:gd name="connsiteY9" fmla="*/ 6858000 h 6858000"/>
              <a:gd name="connsiteX10" fmla="*/ 0 w 9957519"/>
              <a:gd name="connsiteY10" fmla="*/ 0 h 6858000"/>
              <a:gd name="connsiteX11" fmla="*/ 6878624 w 9957519"/>
              <a:gd name="connsiteY11" fmla="*/ 0 h 6858000"/>
              <a:gd name="connsiteX12" fmla="*/ 0 w 9957519"/>
              <a:gd name="connsiteY12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57519" h="6858000">
                <a:moveTo>
                  <a:pt x="6878624" y="0"/>
                </a:moveTo>
                <a:lnTo>
                  <a:pt x="9957519" y="0"/>
                </a:lnTo>
                <a:lnTo>
                  <a:pt x="9957519" y="1557082"/>
                </a:lnTo>
                <a:lnTo>
                  <a:pt x="9957518" y="1557083"/>
                </a:lnTo>
                <a:lnTo>
                  <a:pt x="9957518" y="6858000"/>
                </a:lnTo>
                <a:lnTo>
                  <a:pt x="8318421" y="6858000"/>
                </a:lnTo>
                <a:lnTo>
                  <a:pt x="6213394" y="6858000"/>
                </a:lnTo>
                <a:lnTo>
                  <a:pt x="5311608" y="6858000"/>
                </a:lnTo>
                <a:lnTo>
                  <a:pt x="4574297" y="6858000"/>
                </a:lnTo>
                <a:lnTo>
                  <a:pt x="868032" y="6858000"/>
                </a:lnTo>
                <a:close/>
                <a:moveTo>
                  <a:pt x="0" y="0"/>
                </a:moveTo>
                <a:lnTo>
                  <a:pt x="6878624" y="0"/>
                </a:lnTo>
                <a:lnTo>
                  <a:pt x="0" y="1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AD783E73-DFD9-4740-ADF3-68CE0784E3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5750" y="881041"/>
            <a:ext cx="6261131" cy="3071308"/>
          </a:xfrm>
        </p:spPr>
        <p:txBody>
          <a:bodyPr>
            <a:normAutofit/>
          </a:bodyPr>
          <a:lstStyle/>
          <a:p>
            <a:pPr algn="ctr" rtl="0" fontAlgn="base">
              <a:lnSpc>
                <a:spcPct val="90000"/>
              </a:lnSpc>
            </a:pPr>
            <a:r>
              <a:rPr lang="en-US" sz="2400" i="0" u="none" strike="noStrike" dirty="0">
                <a:effectLst/>
              </a:rPr>
              <a:t>Convenio de Colaboración y Transferencia</a:t>
            </a:r>
            <a:r>
              <a:rPr lang="en-US" sz="2400" i="0" dirty="0">
                <a:effectLst/>
              </a:rPr>
              <a:t>​</a:t>
            </a:r>
            <a:br>
              <a:rPr lang="en-US" sz="2400" i="0" dirty="0">
                <a:effectLst/>
              </a:rPr>
            </a:br>
            <a:r>
              <a:rPr lang="en-US" sz="2400" i="0" u="none" strike="noStrike" dirty="0">
                <a:effectLst/>
              </a:rPr>
              <a:t>Subsecretaría de Prevención del Delito - FOSIS</a:t>
            </a:r>
            <a:br>
              <a:rPr lang="en-US" sz="2400" b="0" i="0" dirty="0">
                <a:effectLst/>
                <a:latin typeface="Segoe UI" panose="020B0502040204020203" pitchFamily="34" charset="0"/>
              </a:rPr>
            </a:br>
            <a:endParaRPr lang="es-CL" sz="2400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BF62D67-4674-4904-90F9-2423AABA6A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0922" y="4608307"/>
            <a:ext cx="3005165" cy="1593735"/>
          </a:xfrm>
        </p:spPr>
        <p:txBody>
          <a:bodyPr anchor="b">
            <a:normAutofit/>
          </a:bodyPr>
          <a:lstStyle/>
          <a:p>
            <a:pPr rtl="0" fontAlgn="base"/>
            <a:r>
              <a:rPr lang="es-MX" i="0" u="none" strike="noStrike" dirty="0">
                <a:effectLst/>
                <a:latin typeface="+mj-lt"/>
              </a:rPr>
              <a:t>ZAIDA GONZALEZ TAPIA </a:t>
            </a:r>
            <a:endParaRPr lang="en-US" i="0" dirty="0">
              <a:effectLst/>
              <a:latin typeface="+mj-lt"/>
            </a:endParaRPr>
          </a:p>
          <a:p>
            <a:pPr rtl="0" fontAlgn="base"/>
            <a:r>
              <a:rPr lang="es-MX" i="0" u="none" strike="noStrike" dirty="0">
                <a:effectLst/>
                <a:latin typeface="+mj-lt"/>
              </a:rPr>
              <a:t>Coordinadora Barrial</a:t>
            </a:r>
            <a:r>
              <a:rPr lang="en-US" i="0" dirty="0">
                <a:effectLst/>
                <a:latin typeface="+mj-lt"/>
              </a:rPr>
              <a:t>​</a:t>
            </a:r>
          </a:p>
          <a:p>
            <a:pPr rtl="0" fontAlgn="base"/>
            <a:r>
              <a:rPr lang="es-MX" i="0" u="none" strike="noStrike" dirty="0">
                <a:effectLst/>
                <a:latin typeface="+mj-lt"/>
              </a:rPr>
              <a:t>FOSIS </a:t>
            </a:r>
          </a:p>
          <a:p>
            <a:pPr rtl="0" fontAlgn="base"/>
            <a:r>
              <a:rPr lang="es-MX" i="0" u="none" strike="noStrike" dirty="0">
                <a:effectLst/>
                <a:latin typeface="+mj-lt"/>
              </a:rPr>
              <a:t>Región de Atacama</a:t>
            </a:r>
            <a:endParaRPr lang="es-CL" i="0" dirty="0">
              <a:effectLst/>
              <a:latin typeface="+mj-lt"/>
            </a:endParaRPr>
          </a:p>
          <a:p>
            <a:endParaRPr lang="es-CL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2D4ABD0-428E-40C5-A5FD-D893D40608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09011" y="3425254"/>
            <a:ext cx="3839989" cy="1811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9412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3A06940-991F-4FC7-938E-86093C1632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dirty="0">
                <a:solidFill>
                  <a:srgbClr val="C00000"/>
                </a:solidFill>
              </a:rPr>
              <a:t>Erradicación de microbasurales y focos de plagas en sector alto de Juan Pablo II.</a:t>
            </a:r>
            <a:endParaRPr lang="es-CL" dirty="0">
              <a:solidFill>
                <a:srgbClr val="C00000"/>
              </a:solidFill>
            </a:endParaRPr>
          </a:p>
        </p:txBody>
      </p:sp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8548421E-D515-4F6A-A307-7E5FB2A480A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277357"/>
              </p:ext>
            </p:extLst>
          </p:nvPr>
        </p:nvGraphicFramePr>
        <p:xfrm>
          <a:off x="1143000" y="2332038"/>
          <a:ext cx="9906000" cy="3567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8" name="Grupo 7">
            <a:extLst>
              <a:ext uri="{FF2B5EF4-FFF2-40B4-BE49-F238E27FC236}">
                <a16:creationId xmlns:a16="http://schemas.microsoft.com/office/drawing/2014/main" id="{38042318-E63F-4FB9-AA74-F38FB610AB2F}"/>
              </a:ext>
            </a:extLst>
          </p:cNvPr>
          <p:cNvGrpSpPr/>
          <p:nvPr/>
        </p:nvGrpSpPr>
        <p:grpSpPr>
          <a:xfrm>
            <a:off x="5443870" y="4540854"/>
            <a:ext cx="5417316" cy="1096962"/>
            <a:chOff x="8497834" y="1164930"/>
            <a:chExt cx="3783516" cy="2271406"/>
          </a:xfrm>
        </p:grpSpPr>
        <p:sp>
          <p:nvSpPr>
            <p:cNvPr id="9" name="Rectángulo 8">
              <a:extLst>
                <a:ext uri="{FF2B5EF4-FFF2-40B4-BE49-F238E27FC236}">
                  <a16:creationId xmlns:a16="http://schemas.microsoft.com/office/drawing/2014/main" id="{A7D53CE0-7FE7-425E-AB15-A84EAF3E6697}"/>
                </a:ext>
              </a:extLst>
            </p:cNvPr>
            <p:cNvSpPr/>
            <p:nvPr/>
          </p:nvSpPr>
          <p:spPr>
            <a:xfrm>
              <a:off x="8972820" y="1164930"/>
              <a:ext cx="3308530" cy="2240156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CuadroTexto 9">
              <a:extLst>
                <a:ext uri="{FF2B5EF4-FFF2-40B4-BE49-F238E27FC236}">
                  <a16:creationId xmlns:a16="http://schemas.microsoft.com/office/drawing/2014/main" id="{44690821-62B5-4D0D-9E35-0F175F6EEEC5}"/>
                </a:ext>
              </a:extLst>
            </p:cNvPr>
            <p:cNvSpPr txBox="1"/>
            <p:nvPr/>
          </p:nvSpPr>
          <p:spPr>
            <a:xfrm>
              <a:off x="8497834" y="1196179"/>
              <a:ext cx="3783516" cy="224015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marL="0" lvl="0" indent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MX" sz="2000" dirty="0"/>
                <a:t>Ejecución de Talleres de Reciclaje y mantención de espacios públicos.</a:t>
              </a:r>
              <a:endParaRPr lang="es-CL" sz="2000" kern="1200" dirty="0"/>
            </a:p>
          </p:txBody>
        </p:sp>
      </p:grpSp>
      <p:grpSp>
        <p:nvGrpSpPr>
          <p:cNvPr id="11" name="Grupo 10">
            <a:extLst>
              <a:ext uri="{FF2B5EF4-FFF2-40B4-BE49-F238E27FC236}">
                <a16:creationId xmlns:a16="http://schemas.microsoft.com/office/drawing/2014/main" id="{C6841429-96AC-4E28-89F3-9656FED2CAA3}"/>
              </a:ext>
            </a:extLst>
          </p:cNvPr>
          <p:cNvGrpSpPr/>
          <p:nvPr/>
        </p:nvGrpSpPr>
        <p:grpSpPr>
          <a:xfrm>
            <a:off x="6123966" y="3424774"/>
            <a:ext cx="4737220" cy="1082070"/>
            <a:chOff x="6592673" y="1073695"/>
            <a:chExt cx="3308530" cy="2240156"/>
          </a:xfrm>
        </p:grpSpPr>
        <p:sp>
          <p:nvSpPr>
            <p:cNvPr id="12" name="Rectángulo 11">
              <a:extLst>
                <a:ext uri="{FF2B5EF4-FFF2-40B4-BE49-F238E27FC236}">
                  <a16:creationId xmlns:a16="http://schemas.microsoft.com/office/drawing/2014/main" id="{4A23178A-8EEF-4AE2-8E12-C909A958CA85}"/>
                </a:ext>
              </a:extLst>
            </p:cNvPr>
            <p:cNvSpPr/>
            <p:nvPr/>
          </p:nvSpPr>
          <p:spPr>
            <a:xfrm>
              <a:off x="6592673" y="1073695"/>
              <a:ext cx="3308530" cy="2240156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CuadroTexto 12">
              <a:extLst>
                <a:ext uri="{FF2B5EF4-FFF2-40B4-BE49-F238E27FC236}">
                  <a16:creationId xmlns:a16="http://schemas.microsoft.com/office/drawing/2014/main" id="{2507B7C8-9CFD-4501-9613-5704D7C6ECD9}"/>
                </a:ext>
              </a:extLst>
            </p:cNvPr>
            <p:cNvSpPr txBox="1"/>
            <p:nvPr/>
          </p:nvSpPr>
          <p:spPr>
            <a:xfrm>
              <a:off x="6592673" y="1073695"/>
              <a:ext cx="3308530" cy="224015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marL="0" lvl="0" indent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MX" sz="2000" kern="1200" dirty="0"/>
                <a:t>Supervisión y mantención de punto de reciclaje, de familias de Agrupación Flor Naciente</a:t>
              </a:r>
              <a:endParaRPr lang="es-CL" sz="20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506771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33CB30-48CC-4E6C-ABAC-7A862AE330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9056" y="288144"/>
            <a:ext cx="9766005" cy="796377"/>
          </a:xfrm>
        </p:spPr>
        <p:txBody>
          <a:bodyPr>
            <a:normAutofit fontScale="90000"/>
          </a:bodyPr>
          <a:lstStyle/>
          <a:p>
            <a:pPr algn="ctr"/>
            <a:br>
              <a:rPr lang="es-MX" dirty="0">
                <a:solidFill>
                  <a:srgbClr val="FF0000"/>
                </a:solidFill>
              </a:rPr>
            </a:br>
            <a:r>
              <a:rPr lang="es-MX" dirty="0">
                <a:solidFill>
                  <a:srgbClr val="FF0000"/>
                </a:solidFill>
              </a:rPr>
              <a:t>Temáticas a tratar, identificadas por miembros del grupo motor.</a:t>
            </a:r>
            <a:br>
              <a:rPr lang="es-CL" dirty="0"/>
            </a:br>
            <a:endParaRPr lang="es-CL" dirty="0"/>
          </a:p>
        </p:txBody>
      </p:sp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74EB43BB-1F3B-4B7D-94A2-A3C6A52CFDF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88187245"/>
              </p:ext>
            </p:extLst>
          </p:nvPr>
        </p:nvGraphicFramePr>
        <p:xfrm>
          <a:off x="1143000" y="1329071"/>
          <a:ext cx="10233837" cy="47952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79770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9F60A550-167A-4B41-AD72-FC5F8CDE2B1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27461341"/>
              </p:ext>
            </p:extLst>
          </p:nvPr>
        </p:nvGraphicFramePr>
        <p:xfrm>
          <a:off x="1143000" y="542260"/>
          <a:ext cx="10372060" cy="53568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43003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9" name="Rectangle 38">
            <a:extLst>
              <a:ext uri="{FF2B5EF4-FFF2-40B4-BE49-F238E27FC236}">
                <a16:creationId xmlns:a16="http://schemas.microsoft.com/office/drawing/2014/main" id="{FD57F13B-6973-4CE9-92F3-5EC476ED97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1.jpeg">
            <a:extLst>
              <a:ext uri="{FF2B5EF4-FFF2-40B4-BE49-F238E27FC236}">
                <a16:creationId xmlns:a16="http://schemas.microsoft.com/office/drawing/2014/main" id="{B25C8E1A-1107-43D4-B350-E0B030097C7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t="23726" b="5742"/>
          <a:stretch/>
        </p:blipFill>
        <p:spPr>
          <a:xfrm>
            <a:off x="20" y="10"/>
            <a:ext cx="12191979" cy="6857989"/>
          </a:xfrm>
          <a:prstGeom prst="rect">
            <a:avLst/>
          </a:prstGeom>
        </p:spPr>
      </p:pic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968B5335-D5FF-4145-97AC-3783A0DE47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2442733" cy="2787123"/>
          </a:xfrm>
          <a:custGeom>
            <a:avLst/>
            <a:gdLst>
              <a:gd name="connsiteX0" fmla="*/ 2442733 w 2442733"/>
              <a:gd name="connsiteY0" fmla="*/ 0 h 2787123"/>
              <a:gd name="connsiteX1" fmla="*/ 2442733 w 2442733"/>
              <a:gd name="connsiteY1" fmla="*/ 2787123 h 2787123"/>
              <a:gd name="connsiteX2" fmla="*/ 0 w 2442733"/>
              <a:gd name="connsiteY2" fmla="*/ 2787123 h 2787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42733" h="2787123">
                <a:moveTo>
                  <a:pt x="2442733" y="0"/>
                </a:moveTo>
                <a:lnTo>
                  <a:pt x="2442733" y="2787123"/>
                </a:lnTo>
                <a:lnTo>
                  <a:pt x="0" y="2787123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0C1D0562-B987-4741-985E-3AADE1075E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749268" y="4070878"/>
            <a:ext cx="2442733" cy="2787123"/>
          </a:xfrm>
          <a:custGeom>
            <a:avLst/>
            <a:gdLst>
              <a:gd name="connsiteX0" fmla="*/ 2442733 w 2442733"/>
              <a:gd name="connsiteY0" fmla="*/ 0 h 2787123"/>
              <a:gd name="connsiteX1" fmla="*/ 2442733 w 2442733"/>
              <a:gd name="connsiteY1" fmla="*/ 2787123 h 2787123"/>
              <a:gd name="connsiteX2" fmla="*/ 0 w 2442733"/>
              <a:gd name="connsiteY2" fmla="*/ 2787123 h 2787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42733" h="2787123">
                <a:moveTo>
                  <a:pt x="2442733" y="0"/>
                </a:moveTo>
                <a:lnTo>
                  <a:pt x="2442733" y="2787123"/>
                </a:lnTo>
                <a:lnTo>
                  <a:pt x="0" y="2787123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179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C51624-7E84-46D2-A9B8-6A86C9C046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3600" dirty="0">
                <a:solidFill>
                  <a:schemeClr val="bg2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Organismo ejecutor: A&amp;C CONSULTORES.</a:t>
            </a:r>
            <a:endParaRPr lang="es-CL" sz="3600" dirty="0">
              <a:solidFill>
                <a:schemeClr val="bg2">
                  <a:lumMod val="90000"/>
                  <a:lumOff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013EEDF-9BB0-4325-AE20-BDB9E06DF8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2332026"/>
            <a:ext cx="10317479" cy="3885894"/>
          </a:xfrm>
        </p:spPr>
        <p:txBody>
          <a:bodyPr>
            <a:normAutofit fontScale="85000" lnSpcReduction="20000"/>
          </a:bodyPr>
          <a:lstStyle/>
          <a:p>
            <a:endParaRPr lang="en-U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sz="2800" kern="1200" dirty="0">
                <a:solidFill>
                  <a:schemeClr val="bg2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Domicilio: Rodriguez N° 465 of. 3 – Copiapó</a:t>
            </a:r>
          </a:p>
          <a:p>
            <a:pPr marL="0" indent="0">
              <a:buNone/>
            </a:pPr>
            <a:endParaRPr lang="en-US" sz="2800" kern="1200" dirty="0">
              <a:solidFill>
                <a:schemeClr val="bg2">
                  <a:lumMod val="90000"/>
                  <a:lumOff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>
                <a:solidFill>
                  <a:schemeClr val="bg2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Fono: 52- 2 236382</a:t>
            </a:r>
          </a:p>
          <a:p>
            <a:pPr marL="0" indent="0">
              <a:buNone/>
            </a:pPr>
            <a:endParaRPr lang="en-US" sz="2800" dirty="0">
              <a:solidFill>
                <a:schemeClr val="bg2">
                  <a:lumMod val="90000"/>
                  <a:lumOff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kern="1200" dirty="0">
                <a:solidFill>
                  <a:schemeClr val="bg2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E-mail: </a:t>
            </a:r>
            <a:r>
              <a:rPr lang="en-US" sz="2800" kern="1200" dirty="0">
                <a:solidFill>
                  <a:schemeClr val="bg2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ayc.consultores.eirl@gmail.com</a:t>
            </a:r>
            <a:endParaRPr lang="en-US" sz="2800" kern="1200" dirty="0">
              <a:solidFill>
                <a:schemeClr val="bg2">
                  <a:lumMod val="90000"/>
                  <a:lumOff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dirty="0">
              <a:solidFill>
                <a:schemeClr val="bg2">
                  <a:lumMod val="90000"/>
                  <a:lumOff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kern="1200" dirty="0">
                <a:solidFill>
                  <a:schemeClr val="bg2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Horario de atenci</a:t>
            </a:r>
            <a:r>
              <a:rPr lang="en-US" sz="2800" dirty="0">
                <a:solidFill>
                  <a:schemeClr val="bg2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ón: </a:t>
            </a:r>
            <a:r>
              <a:rPr lang="en-US" sz="2800" kern="1200" dirty="0">
                <a:solidFill>
                  <a:schemeClr val="bg2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Lunes a Viernes </a:t>
            </a:r>
            <a:r>
              <a:rPr lang="en-US" sz="2800" dirty="0">
                <a:solidFill>
                  <a:schemeClr val="bg2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09:00 – 17:00 horas</a:t>
            </a:r>
          </a:p>
        </p:txBody>
      </p:sp>
    </p:spTree>
    <p:extLst>
      <p:ext uri="{BB962C8B-B14F-4D97-AF65-F5344CB8AC3E}">
        <p14:creationId xmlns:p14="http://schemas.microsoft.com/office/powerpoint/2010/main" val="627578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logoPumaBlanca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8756" y="2269701"/>
            <a:ext cx="2541288" cy="2318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492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9F49986-9BF7-4927-9E2E-209ED9071E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dirty="0">
                <a:solidFill>
                  <a:schemeClr val="bg2">
                    <a:lumMod val="90000"/>
                    <a:lumOff val="10000"/>
                  </a:schemeClr>
                </a:solidFill>
                <a:cs typeface="Arial" panose="020B0604020202020204" pitchFamily="34" charset="0"/>
              </a:rPr>
              <a:t>OBJETIVO GENERAL.</a:t>
            </a:r>
            <a:endParaRPr lang="es-CL" dirty="0">
              <a:solidFill>
                <a:schemeClr val="bg2">
                  <a:lumMod val="90000"/>
                  <a:lumOff val="1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EFAEA79-E7F8-4EEA-83A6-EE054D1834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s-ES" sz="320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Desarrollar las capacidades locales de gestión sociocomunitaria y fortalecer la articulación de la red pública local y comunitaria para el desarrollo del barrio.</a:t>
            </a:r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881326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19E08D0-1DB5-4E7B-9C08-1B9F7363BE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2527" y="828330"/>
            <a:ext cx="9905999" cy="1360898"/>
          </a:xfrm>
        </p:spPr>
        <p:txBody>
          <a:bodyPr>
            <a:noAutofit/>
          </a:bodyPr>
          <a:lstStyle/>
          <a:p>
            <a:r>
              <a:rPr lang="es-ES" sz="4400" dirty="0">
                <a:ln w="0"/>
                <a:solidFill>
                  <a:schemeClr val="bg2">
                    <a:lumMod val="90000"/>
                    <a:lumOff val="1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rial" panose="020B0604020202020204" pitchFamily="34" charset="0"/>
              </a:rPr>
              <a:t>Componentes del programa.</a:t>
            </a:r>
            <a:br>
              <a:rPr lang="es-ES" sz="44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endParaRPr lang="es-CL" sz="4400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BBA9241-22B4-4D40-A4C0-60D973AC9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0851" y="2531089"/>
            <a:ext cx="11570297" cy="4275367"/>
          </a:xfrm>
        </p:spPr>
        <p:txBody>
          <a:bodyPr/>
          <a:lstStyle/>
          <a:p>
            <a:pPr algn="ctr"/>
            <a:r>
              <a:rPr lang="es-ES" sz="2800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rPr>
              <a:t>Componente 1: Fortalecimiento de Capacidades de gestión sociocomunitaria.</a:t>
            </a:r>
          </a:p>
          <a:p>
            <a:pPr marL="0" indent="0" algn="ctr">
              <a:buNone/>
            </a:pPr>
            <a:endParaRPr lang="es-CL" sz="2800" dirty="0">
              <a:solidFill>
                <a:schemeClr val="accent2"/>
              </a:solidFill>
              <a:latin typeface="+mj-lt"/>
              <a:cs typeface="Arial" panose="020B0604020202020204" pitchFamily="34" charset="0"/>
            </a:endParaRPr>
          </a:p>
          <a:p>
            <a:pPr algn="ctr"/>
            <a:r>
              <a:rPr lang="es-ES" sz="2800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rPr>
              <a:t>Componente 2: Financiamiento de Iniciativas de gestión comunitaria.</a:t>
            </a:r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643399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F6B6D36-1D15-4C30-948C-ED45565BB4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610" y="175705"/>
            <a:ext cx="9905999" cy="1360898"/>
          </a:xfrm>
        </p:spPr>
        <p:txBody>
          <a:bodyPr/>
          <a:lstStyle/>
          <a:p>
            <a:pPr algn="ctr"/>
            <a:r>
              <a:rPr lang="es-MX" dirty="0"/>
              <a:t> </a:t>
            </a:r>
            <a:r>
              <a:rPr lang="es-MX" b="1" dirty="0">
                <a:solidFill>
                  <a:schemeClr val="tx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CRONOGRAMA DE ACTIVIDADES</a:t>
            </a:r>
            <a:endParaRPr lang="es-CL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Marcador de contenido 5">
            <a:extLst>
              <a:ext uri="{FF2B5EF4-FFF2-40B4-BE49-F238E27FC236}">
                <a16:creationId xmlns:a16="http://schemas.microsoft.com/office/drawing/2014/main" id="{3D42995B-ECFE-467E-9545-7646B915BC4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67976640"/>
              </p:ext>
            </p:extLst>
          </p:nvPr>
        </p:nvGraphicFramePr>
        <p:xfrm>
          <a:off x="557249" y="1662249"/>
          <a:ext cx="11169930" cy="4226416"/>
        </p:xfrm>
        <a:graphic>
          <a:graphicData uri="http://schemas.openxmlformats.org/drawingml/2006/table">
            <a:tbl>
              <a:tblPr/>
              <a:tblGrid>
                <a:gridCol w="4040190">
                  <a:extLst>
                    <a:ext uri="{9D8B030D-6E8A-4147-A177-3AD203B41FA5}">
                      <a16:colId xmlns:a16="http://schemas.microsoft.com/office/drawing/2014/main" val="3290452838"/>
                    </a:ext>
                  </a:extLst>
                </a:gridCol>
                <a:gridCol w="712974">
                  <a:extLst>
                    <a:ext uri="{9D8B030D-6E8A-4147-A177-3AD203B41FA5}">
                      <a16:colId xmlns:a16="http://schemas.microsoft.com/office/drawing/2014/main" val="4182614216"/>
                    </a:ext>
                  </a:extLst>
                </a:gridCol>
                <a:gridCol w="712974">
                  <a:extLst>
                    <a:ext uri="{9D8B030D-6E8A-4147-A177-3AD203B41FA5}">
                      <a16:colId xmlns:a16="http://schemas.microsoft.com/office/drawing/2014/main" val="1436546998"/>
                    </a:ext>
                  </a:extLst>
                </a:gridCol>
                <a:gridCol w="712974">
                  <a:extLst>
                    <a:ext uri="{9D8B030D-6E8A-4147-A177-3AD203B41FA5}">
                      <a16:colId xmlns:a16="http://schemas.microsoft.com/office/drawing/2014/main" val="2082783661"/>
                    </a:ext>
                  </a:extLst>
                </a:gridCol>
                <a:gridCol w="712974">
                  <a:extLst>
                    <a:ext uri="{9D8B030D-6E8A-4147-A177-3AD203B41FA5}">
                      <a16:colId xmlns:a16="http://schemas.microsoft.com/office/drawing/2014/main" val="100602619"/>
                    </a:ext>
                  </a:extLst>
                </a:gridCol>
                <a:gridCol w="712974">
                  <a:extLst>
                    <a:ext uri="{9D8B030D-6E8A-4147-A177-3AD203B41FA5}">
                      <a16:colId xmlns:a16="http://schemas.microsoft.com/office/drawing/2014/main" val="2999887269"/>
                    </a:ext>
                  </a:extLst>
                </a:gridCol>
                <a:gridCol w="712974">
                  <a:extLst>
                    <a:ext uri="{9D8B030D-6E8A-4147-A177-3AD203B41FA5}">
                      <a16:colId xmlns:a16="http://schemas.microsoft.com/office/drawing/2014/main" val="2816482295"/>
                    </a:ext>
                  </a:extLst>
                </a:gridCol>
                <a:gridCol w="712974">
                  <a:extLst>
                    <a:ext uri="{9D8B030D-6E8A-4147-A177-3AD203B41FA5}">
                      <a16:colId xmlns:a16="http://schemas.microsoft.com/office/drawing/2014/main" val="1746462816"/>
                    </a:ext>
                  </a:extLst>
                </a:gridCol>
                <a:gridCol w="712974">
                  <a:extLst>
                    <a:ext uri="{9D8B030D-6E8A-4147-A177-3AD203B41FA5}">
                      <a16:colId xmlns:a16="http://schemas.microsoft.com/office/drawing/2014/main" val="774451345"/>
                    </a:ext>
                  </a:extLst>
                </a:gridCol>
                <a:gridCol w="712974">
                  <a:extLst>
                    <a:ext uri="{9D8B030D-6E8A-4147-A177-3AD203B41FA5}">
                      <a16:colId xmlns:a16="http://schemas.microsoft.com/office/drawing/2014/main" val="4242134162"/>
                    </a:ext>
                  </a:extLst>
                </a:gridCol>
                <a:gridCol w="712974">
                  <a:extLst>
                    <a:ext uri="{9D8B030D-6E8A-4147-A177-3AD203B41FA5}">
                      <a16:colId xmlns:a16="http://schemas.microsoft.com/office/drawing/2014/main" val="2669575410"/>
                    </a:ext>
                  </a:extLst>
                </a:gridCol>
              </a:tblGrid>
              <a:tr h="207624">
                <a:tc>
                  <a:txBody>
                    <a:bodyPr/>
                    <a:lstStyle/>
                    <a:p>
                      <a:pPr algn="l" fontAlgn="t"/>
                      <a:endParaRPr lang="es-CL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904" marR="7904" marT="7904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s-CL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904" marR="7904" marT="7904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s-CL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904" marR="7904" marT="7904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s-CL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904" marR="7904" marT="7904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s-CL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904" marR="7904" marT="7904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s-CL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904" marR="7904" marT="7904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s-CL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904" marR="7904" marT="7904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s-CL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904" marR="7904" marT="7904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s-CL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904" marR="7904" marT="7904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s-CL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904" marR="7904" marT="7904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s-CL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904" marR="7904" marT="7904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414812"/>
                  </a:ext>
                </a:extLst>
              </a:tr>
              <a:tr h="207624">
                <a:tc>
                  <a:txBody>
                    <a:bodyPr/>
                    <a:lstStyle/>
                    <a:p>
                      <a:pPr algn="l" fontAlgn="t"/>
                      <a:endParaRPr lang="es-CL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904" marR="7904" marT="7904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s-CL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904" marR="7904" marT="7904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s-CL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904" marR="7904" marT="7904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s-CL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904" marR="7904" marT="7904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s-CL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904" marR="7904" marT="7904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s-CL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904" marR="7904" marT="7904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s-CL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904" marR="7904" marT="7904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s-CL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904" marR="7904" marT="7904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s-CL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904" marR="7904" marT="7904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s-CL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904" marR="7904" marT="7904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s-CL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904" marR="7904" marT="7904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9386737"/>
                  </a:ext>
                </a:extLst>
              </a:tr>
              <a:tr h="332198">
                <a:tc>
                  <a:txBody>
                    <a:bodyPr/>
                    <a:lstStyle/>
                    <a:p>
                      <a:pPr algn="l" fontAlgn="t"/>
                      <a:r>
                        <a:rPr lang="es-C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ESTRATEGIAS Y ETAPAS</a:t>
                      </a:r>
                    </a:p>
                  </a:txBody>
                  <a:tcPr marL="7904" marR="7904" marT="79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Mes 1 Septiembre</a:t>
                      </a:r>
                    </a:p>
                  </a:txBody>
                  <a:tcPr marL="7904" marR="7904" marT="79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Mes 2</a:t>
                      </a:r>
                      <a:br>
                        <a:rPr lang="es-CL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L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Octubre</a:t>
                      </a:r>
                    </a:p>
                  </a:txBody>
                  <a:tcPr marL="7904" marR="7904" marT="79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Mes 3</a:t>
                      </a:r>
                      <a:br>
                        <a:rPr lang="es-CL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L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Noviembre</a:t>
                      </a:r>
                    </a:p>
                  </a:txBody>
                  <a:tcPr marL="7904" marR="7904" marT="79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Mes 4</a:t>
                      </a:r>
                      <a:br>
                        <a:rPr lang="es-CL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L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Diciembre</a:t>
                      </a:r>
                    </a:p>
                  </a:txBody>
                  <a:tcPr marL="7904" marR="7904" marT="79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Mes 5</a:t>
                      </a:r>
                      <a:br>
                        <a:rPr lang="es-CL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L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Enero</a:t>
                      </a:r>
                    </a:p>
                  </a:txBody>
                  <a:tcPr marL="7904" marR="7904" marT="79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Mes 6</a:t>
                      </a:r>
                      <a:br>
                        <a:rPr lang="es-CL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L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Febrero</a:t>
                      </a:r>
                    </a:p>
                  </a:txBody>
                  <a:tcPr marL="7904" marR="7904" marT="79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Mes 7</a:t>
                      </a:r>
                      <a:br>
                        <a:rPr lang="es-CL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L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Marzo</a:t>
                      </a:r>
                    </a:p>
                  </a:txBody>
                  <a:tcPr marL="7904" marR="7904" marT="79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Mes 8</a:t>
                      </a:r>
                      <a:br>
                        <a:rPr lang="es-CL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L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Abril</a:t>
                      </a:r>
                    </a:p>
                  </a:txBody>
                  <a:tcPr marL="7904" marR="7904" marT="79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Mes 9</a:t>
                      </a:r>
                      <a:br>
                        <a:rPr lang="es-CL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L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Mayo</a:t>
                      </a:r>
                    </a:p>
                  </a:txBody>
                  <a:tcPr marL="7904" marR="7904" marT="79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Mes 10</a:t>
                      </a:r>
                      <a:br>
                        <a:rPr lang="es-CL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L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Junio</a:t>
                      </a:r>
                    </a:p>
                  </a:txBody>
                  <a:tcPr marL="7904" marR="7904" marT="79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65580"/>
                  </a:ext>
                </a:extLst>
              </a:tr>
              <a:tr h="207624">
                <a:tc gridSpan="11">
                  <a:txBody>
                    <a:bodyPr/>
                    <a:lstStyle/>
                    <a:p>
                      <a:pPr algn="l" fontAlgn="t"/>
                      <a:r>
                        <a:rPr lang="es-C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ESTRATEGIA PROMOCIÓN SOCIOCOMUNITARIA</a:t>
                      </a:r>
                    </a:p>
                  </a:txBody>
                  <a:tcPr marL="7904" marR="7904" marT="79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4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5747838"/>
                  </a:ext>
                </a:extLst>
              </a:tr>
              <a:tr h="207624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Etapa 0:  Sentar las bases del proceso de intervención</a:t>
                      </a:r>
                    </a:p>
                  </a:txBody>
                  <a:tcPr marL="7904" marR="7904" marT="79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8C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9776307"/>
                  </a:ext>
                </a:extLst>
              </a:tr>
              <a:tr h="207624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Etapa 1: Inserción en el barrio y coordinación intersectorial</a:t>
                      </a:r>
                    </a:p>
                  </a:txBody>
                  <a:tcPr marL="7904" marR="7904" marT="79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8C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8C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8C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967262"/>
                  </a:ext>
                </a:extLst>
              </a:tr>
              <a:tr h="207624">
                <a:tc>
                  <a:txBody>
                    <a:bodyPr/>
                    <a:lstStyle/>
                    <a:p>
                      <a:pPr algn="l" fontAlgn="t"/>
                      <a:r>
                        <a:rPr lang="es-CL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Etapa 2: Diagnóstico y acuerdos de áreas prioritarias</a:t>
                      </a:r>
                    </a:p>
                  </a:txBody>
                  <a:tcPr marL="7904" marR="7904" marT="79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8C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3183440"/>
                  </a:ext>
                </a:extLst>
              </a:tr>
              <a:tr h="207624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Etapa 3: Diseño del plan de trabajo comunitario</a:t>
                      </a:r>
                    </a:p>
                  </a:txBody>
                  <a:tcPr marL="7904" marR="7904" marT="79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8C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8414005"/>
                  </a:ext>
                </a:extLst>
              </a:tr>
              <a:tr h="207624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Etapa 4: Implementación del plan comunitario y de prevención local</a:t>
                      </a:r>
                    </a:p>
                  </a:txBody>
                  <a:tcPr marL="7904" marR="7904" marT="79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8C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8C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8C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3631893"/>
                  </a:ext>
                </a:extLst>
              </a:tr>
              <a:tr h="207624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Etapa 5: Evaluación y cierre</a:t>
                      </a:r>
                    </a:p>
                  </a:txBody>
                  <a:tcPr marL="7904" marR="7904" marT="79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8C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8C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3751992"/>
                  </a:ext>
                </a:extLst>
              </a:tr>
              <a:tr h="207624">
                <a:tc gridSpan="11">
                  <a:txBody>
                    <a:bodyPr/>
                    <a:lstStyle/>
                    <a:p>
                      <a:pPr algn="l" fontAlgn="t"/>
                      <a:r>
                        <a:rPr lang="es-C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ESTRATEGIA ACTIVACION BARRIAL</a:t>
                      </a:r>
                    </a:p>
                  </a:txBody>
                  <a:tcPr marL="7904" marR="7904" marT="79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4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3948068"/>
                  </a:ext>
                </a:extLst>
              </a:tr>
              <a:tr h="207624">
                <a:tc>
                  <a:txBody>
                    <a:bodyPr/>
                    <a:lstStyle/>
                    <a:p>
                      <a:pPr algn="l" fontAlgn="t"/>
                      <a:r>
                        <a:rPr lang="es-C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Etapa 0:  De preparación</a:t>
                      </a:r>
                    </a:p>
                  </a:txBody>
                  <a:tcPr marL="7904" marR="7904" marT="79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8C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5274695"/>
                  </a:ext>
                </a:extLst>
              </a:tr>
              <a:tr h="207624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Etapa 1: Diagnóstico comunitario participativo y conformación del Grupo Motor</a:t>
                      </a:r>
                    </a:p>
                  </a:txBody>
                  <a:tcPr marL="7904" marR="7904" marT="79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8C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8C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8C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0407044"/>
                  </a:ext>
                </a:extLst>
              </a:tr>
              <a:tr h="352961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Etapa 2: Diseño del Plan de Desarrollo Local y definición de iniciativas comunitarias</a:t>
                      </a:r>
                    </a:p>
                  </a:txBody>
                  <a:tcPr marL="7904" marR="7904" marT="79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8C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4101410"/>
                  </a:ext>
                </a:extLst>
              </a:tr>
              <a:tr h="529441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Etapa 3: Implementación de las iniciativas comunitarias, acompañamiento al PDL e</a:t>
                      </a:r>
                      <a:br>
                        <a:rPr lang="es-MX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implementación plan ejecutor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904" marR="7904" marT="79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8C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8C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8C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4225092"/>
                  </a:ext>
                </a:extLst>
              </a:tr>
              <a:tr h="207624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Etapa 4: Cierre de la intervención en terreno</a:t>
                      </a:r>
                    </a:p>
                  </a:txBody>
                  <a:tcPr marL="7904" marR="7904" marT="79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8C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8C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9115754"/>
                  </a:ext>
                </a:extLst>
              </a:tr>
              <a:tr h="207624">
                <a:tc>
                  <a:txBody>
                    <a:bodyPr/>
                    <a:lstStyle/>
                    <a:p>
                      <a:pPr algn="l" fontAlgn="t"/>
                      <a:r>
                        <a:rPr lang="es-CL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Etapa 5: Cierre administrativo</a:t>
                      </a:r>
                    </a:p>
                  </a:txBody>
                  <a:tcPr marL="7904" marR="7904" marT="79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8C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904" marR="7904" marT="79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8C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60506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0204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675D450-30D8-4D16-9799-81165AD3E0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>
                <a:solidFill>
                  <a:srgbClr val="C00000"/>
                </a:solidFill>
              </a:rPr>
              <a:t>Etapas  del programa </a:t>
            </a:r>
            <a:endParaRPr lang="es-CL" dirty="0">
              <a:solidFill>
                <a:srgbClr val="C00000"/>
              </a:solidFill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373DB4E-2699-4961-ADCA-4AB5F7062E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6930" y="2332026"/>
            <a:ext cx="10092069" cy="1580755"/>
          </a:xfrm>
        </p:spPr>
        <p:txBody>
          <a:bodyPr>
            <a:normAutofit/>
          </a:bodyPr>
          <a:lstStyle/>
          <a:p>
            <a:pPr algn="just"/>
            <a:r>
              <a:rPr lang="es-MX" sz="2400" dirty="0">
                <a:solidFill>
                  <a:srgbClr val="C00000"/>
                </a:solidFill>
              </a:rPr>
              <a:t>Inserción en el Barrio: </a:t>
            </a:r>
            <a:r>
              <a:rPr lang="es-MX" sz="2400" dirty="0">
                <a:solidFill>
                  <a:schemeClr val="tx2">
                    <a:lumMod val="25000"/>
                  </a:schemeClr>
                </a:solidFill>
              </a:rPr>
              <a:t>mediante trabajo en terreno, entrevistas con dirigentes y actores claves, gestiones de derivación según demanda espontánea de vecinos del sector Juan Pablo II. </a:t>
            </a:r>
          </a:p>
          <a:p>
            <a:pPr marL="0" indent="0" algn="just">
              <a:buNone/>
            </a:pPr>
            <a:endParaRPr lang="es-MX" sz="2400" dirty="0">
              <a:solidFill>
                <a:schemeClr val="tx2">
                  <a:lumMod val="25000"/>
                </a:schemeClr>
              </a:solidFill>
            </a:endParaRPr>
          </a:p>
          <a:p>
            <a:pPr marL="0" indent="0" algn="just">
              <a:buNone/>
            </a:pPr>
            <a:endParaRPr lang="es-CL" sz="2400" dirty="0">
              <a:solidFill>
                <a:schemeClr val="tx2">
                  <a:lumMod val="25000"/>
                </a:schemeClr>
              </a:solidFill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F6400352-B5BE-453C-BB89-8B9D3A3B47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1790" y="3912781"/>
            <a:ext cx="1784209" cy="21290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56692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59E2282-51E2-499F-A205-53C7005C94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1855" y="600060"/>
            <a:ext cx="9905999" cy="1360898"/>
          </a:xfrm>
        </p:spPr>
        <p:txBody>
          <a:bodyPr>
            <a:normAutofit/>
          </a:bodyPr>
          <a:lstStyle/>
          <a:p>
            <a:pPr algn="ctr"/>
            <a:r>
              <a:rPr lang="es-MX" sz="3600" dirty="0">
                <a:solidFill>
                  <a:srgbClr val="C00000"/>
                </a:solidFill>
              </a:rPr>
              <a:t>GRUPO MOTOR JUAN PABLO II</a:t>
            </a:r>
            <a:endParaRPr lang="es-CL" sz="3600" dirty="0">
              <a:solidFill>
                <a:srgbClr val="C00000"/>
              </a:solidFill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7453D6E-BD19-4B45-813C-332CB72D08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es-ES" sz="2000" dirty="0"/>
          </a:p>
          <a:p>
            <a:pPr marL="0" indent="0">
              <a:buNone/>
            </a:pPr>
            <a:endParaRPr lang="es-CL" dirty="0"/>
          </a:p>
        </p:txBody>
      </p:sp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543093FB-E294-46AA-806C-124B245E3A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77083676"/>
              </p:ext>
            </p:extLst>
          </p:nvPr>
        </p:nvGraphicFramePr>
        <p:xfrm>
          <a:off x="2881311" y="1733565"/>
          <a:ext cx="6429375" cy="45243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68219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71141F3-5E71-4C67-924D-C1F284E96D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7414" y="563526"/>
            <a:ext cx="9494874" cy="6039293"/>
          </a:xfrm>
        </p:spPr>
        <p:txBody>
          <a:bodyPr/>
          <a:lstStyle/>
          <a:p>
            <a:r>
              <a:rPr lang="es-MX" sz="2000" b="1" dirty="0">
                <a:solidFill>
                  <a:srgbClr val="C00000"/>
                </a:solidFill>
              </a:rPr>
              <a:t>Actualización de diagnóstico comunitario y conformación del grupo motor: </a:t>
            </a:r>
            <a:r>
              <a:rPr lang="es-MX" sz="2000" dirty="0">
                <a:solidFill>
                  <a:schemeClr val="tx2">
                    <a:lumMod val="25000"/>
                  </a:schemeClr>
                </a:solidFill>
              </a:rPr>
              <a:t>mediante la realización de reuniones periódicas entre los meses de diciembre, enero y febrero se logran identificar las principales problemáticas priorizadas por los vecinos del sector, a saber: </a:t>
            </a:r>
          </a:p>
          <a:p>
            <a:pPr marL="0" indent="0">
              <a:buNone/>
            </a:pPr>
            <a:endParaRPr lang="es-MX" b="1" dirty="0">
              <a:solidFill>
                <a:schemeClr val="tx2">
                  <a:lumMod val="25000"/>
                </a:schemeClr>
              </a:solidFill>
            </a:endParaRPr>
          </a:p>
          <a:p>
            <a:pPr>
              <a:buFontTx/>
              <a:buChar char="-"/>
            </a:pPr>
            <a:r>
              <a:rPr lang="es-MX" sz="1800" b="1" dirty="0">
                <a:solidFill>
                  <a:schemeClr val="tx2">
                    <a:lumMod val="25000"/>
                  </a:schemeClr>
                </a:solidFill>
              </a:rPr>
              <a:t>Delincuencia, venta y consumo de drogas.</a:t>
            </a:r>
          </a:p>
          <a:p>
            <a:pPr>
              <a:buFontTx/>
              <a:buChar char="-"/>
            </a:pPr>
            <a:r>
              <a:rPr lang="es-MX" sz="1800" b="1" dirty="0">
                <a:solidFill>
                  <a:schemeClr val="tx2">
                    <a:lumMod val="25000"/>
                  </a:schemeClr>
                </a:solidFill>
              </a:rPr>
              <a:t>Falta de presencia policial y funcionamiento irregular de plan cuadrante del sector.</a:t>
            </a:r>
          </a:p>
          <a:p>
            <a:pPr>
              <a:buFontTx/>
              <a:buChar char="-"/>
            </a:pPr>
            <a:r>
              <a:rPr lang="es-MX" sz="1800" b="1" dirty="0">
                <a:solidFill>
                  <a:schemeClr val="tx2">
                    <a:lumMod val="25000"/>
                  </a:schemeClr>
                </a:solidFill>
              </a:rPr>
              <a:t>Microbasurales.</a:t>
            </a:r>
          </a:p>
          <a:p>
            <a:pPr>
              <a:buFontTx/>
              <a:buChar char="-"/>
            </a:pPr>
            <a:r>
              <a:rPr lang="es-MX" sz="1800" b="1" dirty="0">
                <a:solidFill>
                  <a:schemeClr val="tx2">
                    <a:lumMod val="25000"/>
                  </a:schemeClr>
                </a:solidFill>
              </a:rPr>
              <a:t>Proliferación de roedores.</a:t>
            </a:r>
          </a:p>
          <a:p>
            <a:pPr>
              <a:buFontTx/>
              <a:buChar char="-"/>
            </a:pPr>
            <a:r>
              <a:rPr lang="es-MX" sz="1800" b="1" dirty="0">
                <a:solidFill>
                  <a:schemeClr val="tx2">
                    <a:lumMod val="25000"/>
                  </a:schemeClr>
                </a:solidFill>
              </a:rPr>
              <a:t>Reparación y falta de luminarias.</a:t>
            </a:r>
          </a:p>
          <a:p>
            <a:pPr>
              <a:buFontTx/>
              <a:buChar char="-"/>
            </a:pPr>
            <a:r>
              <a:rPr lang="es-MX" sz="1800" b="1" dirty="0">
                <a:solidFill>
                  <a:schemeClr val="tx2">
                    <a:lumMod val="25000"/>
                  </a:schemeClr>
                </a:solidFill>
              </a:rPr>
              <a:t>Desempleo.</a:t>
            </a:r>
          </a:p>
          <a:p>
            <a:pPr>
              <a:buFontTx/>
              <a:buChar char="-"/>
            </a:pPr>
            <a:r>
              <a:rPr lang="es-MX" sz="1800" b="1" dirty="0">
                <a:solidFill>
                  <a:schemeClr val="tx2">
                    <a:lumMod val="25000"/>
                  </a:schemeClr>
                </a:solidFill>
              </a:rPr>
              <a:t>Abandono de adultos mayores.</a:t>
            </a:r>
          </a:p>
          <a:p>
            <a:pPr>
              <a:buFontTx/>
              <a:buChar char="-"/>
            </a:pPr>
            <a:endParaRPr lang="es-MX" sz="2000" b="1" dirty="0">
              <a:solidFill>
                <a:schemeClr val="tx2">
                  <a:lumMod val="25000"/>
                </a:schemeClr>
              </a:solidFill>
            </a:endParaRPr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006674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010B396-5931-4DB5-A890-7E8E806246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6149" y="669851"/>
            <a:ext cx="9633098" cy="5954233"/>
          </a:xfrm>
        </p:spPr>
        <p:txBody>
          <a:bodyPr/>
          <a:lstStyle/>
          <a:p>
            <a:pPr>
              <a:buFontTx/>
              <a:buChar char="-"/>
            </a:pPr>
            <a:r>
              <a:rPr lang="es-MX" sz="1800" b="1" dirty="0">
                <a:solidFill>
                  <a:schemeClr val="tx2">
                    <a:lumMod val="25000"/>
                  </a:schemeClr>
                </a:solidFill>
              </a:rPr>
              <a:t>Despreocupación de las instituciones para las personas en situación de discapacidad.</a:t>
            </a:r>
          </a:p>
          <a:p>
            <a:pPr marL="0" indent="0">
              <a:buNone/>
            </a:pPr>
            <a:endParaRPr lang="es-MX" sz="1800" b="1" dirty="0">
              <a:solidFill>
                <a:schemeClr val="tx2">
                  <a:lumMod val="25000"/>
                </a:schemeClr>
              </a:solidFill>
            </a:endParaRPr>
          </a:p>
          <a:p>
            <a:pPr>
              <a:buFontTx/>
              <a:buChar char="-"/>
            </a:pPr>
            <a:r>
              <a:rPr lang="es-MX" sz="1800" b="1" dirty="0">
                <a:solidFill>
                  <a:schemeClr val="tx2">
                    <a:lumMod val="25000"/>
                  </a:schemeClr>
                </a:solidFill>
              </a:rPr>
              <a:t>Vulneración de derechos de NNA y violencia intrafamiliar.</a:t>
            </a:r>
          </a:p>
          <a:p>
            <a:pPr>
              <a:buFontTx/>
              <a:buChar char="-"/>
            </a:pPr>
            <a:endParaRPr lang="es-MX" sz="1800" b="1" dirty="0">
              <a:solidFill>
                <a:schemeClr val="tx2">
                  <a:lumMod val="25000"/>
                </a:schemeClr>
              </a:solidFill>
            </a:endParaRPr>
          </a:p>
          <a:p>
            <a:pPr>
              <a:buFontTx/>
              <a:buChar char="-"/>
            </a:pPr>
            <a:r>
              <a:rPr lang="es-MX" sz="1800" b="1" dirty="0">
                <a:solidFill>
                  <a:schemeClr val="tx2">
                    <a:lumMod val="25000"/>
                  </a:schemeClr>
                </a:solidFill>
              </a:rPr>
              <a:t>Falta de espacios de recreación.</a:t>
            </a:r>
          </a:p>
          <a:p>
            <a:pPr marL="0" indent="0">
              <a:buNone/>
            </a:pPr>
            <a:endParaRPr lang="es-MX" sz="1800" b="1" dirty="0">
              <a:solidFill>
                <a:schemeClr val="tx2">
                  <a:lumMod val="25000"/>
                </a:schemeClr>
              </a:solidFill>
            </a:endParaRPr>
          </a:p>
          <a:p>
            <a:pPr>
              <a:buFontTx/>
              <a:buChar char="-"/>
            </a:pPr>
            <a:r>
              <a:rPr lang="es-MX" sz="1800" b="1" dirty="0">
                <a:solidFill>
                  <a:schemeClr val="tx2">
                    <a:lumMod val="25000"/>
                  </a:schemeClr>
                </a:solidFill>
              </a:rPr>
              <a:t>Falta de reductores de velocidad, por carreras clandestinas.</a:t>
            </a:r>
          </a:p>
          <a:p>
            <a:pPr marL="0" indent="0">
              <a:buNone/>
            </a:pPr>
            <a:endParaRPr lang="es-MX" sz="1800" b="1" dirty="0">
              <a:solidFill>
                <a:schemeClr val="tx2">
                  <a:lumMod val="25000"/>
                </a:schemeClr>
              </a:solidFill>
            </a:endParaRPr>
          </a:p>
          <a:p>
            <a:pPr>
              <a:buFontTx/>
              <a:buChar char="-"/>
            </a:pPr>
            <a:r>
              <a:rPr lang="es-MX" sz="1800" b="1" dirty="0">
                <a:solidFill>
                  <a:schemeClr val="tx2">
                    <a:lumMod val="25000"/>
                  </a:schemeClr>
                </a:solidFill>
              </a:rPr>
              <a:t>Baja frecuencia de recorridos de transporte público.</a:t>
            </a:r>
          </a:p>
          <a:p>
            <a:pPr>
              <a:buFontTx/>
              <a:buChar char="-"/>
            </a:pP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191143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3A06940-991F-4FC7-938E-86093C1632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MX" dirty="0">
                <a:solidFill>
                  <a:srgbClr val="C00000"/>
                </a:solidFill>
              </a:rPr>
              <a:t>Elaboración de Plan de Desarrollo Comunitario y definición de iniciativas a financiar.</a:t>
            </a:r>
            <a:endParaRPr lang="es-CL" dirty="0">
              <a:solidFill>
                <a:srgbClr val="C00000"/>
              </a:solidFill>
            </a:endParaRPr>
          </a:p>
        </p:txBody>
      </p:sp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8548421E-D515-4F6A-A307-7E5FB2A480A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0747466"/>
              </p:ext>
            </p:extLst>
          </p:nvPr>
        </p:nvGraphicFramePr>
        <p:xfrm>
          <a:off x="1143000" y="2332038"/>
          <a:ext cx="9906000" cy="3567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5" name="Grupo 4">
            <a:extLst>
              <a:ext uri="{FF2B5EF4-FFF2-40B4-BE49-F238E27FC236}">
                <a16:creationId xmlns:a16="http://schemas.microsoft.com/office/drawing/2014/main" id="{385B56BA-6480-47F8-81F1-7A53A1F0AEC4}"/>
              </a:ext>
            </a:extLst>
          </p:cNvPr>
          <p:cNvGrpSpPr/>
          <p:nvPr/>
        </p:nvGrpSpPr>
        <p:grpSpPr>
          <a:xfrm>
            <a:off x="4499778" y="3429000"/>
            <a:ext cx="3192441" cy="1082070"/>
            <a:chOff x="6592673" y="1073695"/>
            <a:chExt cx="3308530" cy="2240156"/>
          </a:xfrm>
        </p:grpSpPr>
        <p:sp>
          <p:nvSpPr>
            <p:cNvPr id="6" name="Rectángulo 5">
              <a:extLst>
                <a:ext uri="{FF2B5EF4-FFF2-40B4-BE49-F238E27FC236}">
                  <a16:creationId xmlns:a16="http://schemas.microsoft.com/office/drawing/2014/main" id="{C527676F-0556-4207-9007-01053D7A708D}"/>
                </a:ext>
              </a:extLst>
            </p:cNvPr>
            <p:cNvSpPr/>
            <p:nvPr/>
          </p:nvSpPr>
          <p:spPr>
            <a:xfrm>
              <a:off x="6592673" y="1073695"/>
              <a:ext cx="3308530" cy="2240156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CuadroTexto 6">
              <a:extLst>
                <a:ext uri="{FF2B5EF4-FFF2-40B4-BE49-F238E27FC236}">
                  <a16:creationId xmlns:a16="http://schemas.microsoft.com/office/drawing/2014/main" id="{E4F05934-7F90-419B-A5BC-AEE3A561E418}"/>
                </a:ext>
              </a:extLst>
            </p:cNvPr>
            <p:cNvSpPr txBox="1"/>
            <p:nvPr/>
          </p:nvSpPr>
          <p:spPr>
            <a:xfrm>
              <a:off x="6592673" y="1073695"/>
              <a:ext cx="3308530" cy="224015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marL="0" lvl="0" indent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MX" sz="2000" dirty="0"/>
                <a:t>Fumigación – Reparación y juegos en plazoleta Los Chupes.</a:t>
              </a:r>
              <a:endParaRPr lang="es-CL" sz="2000" kern="1200" dirty="0"/>
            </a:p>
          </p:txBody>
        </p:sp>
      </p:grpSp>
      <p:grpSp>
        <p:nvGrpSpPr>
          <p:cNvPr id="8" name="Grupo 7">
            <a:extLst>
              <a:ext uri="{FF2B5EF4-FFF2-40B4-BE49-F238E27FC236}">
                <a16:creationId xmlns:a16="http://schemas.microsoft.com/office/drawing/2014/main" id="{38042318-E63F-4FB9-AA74-F38FB610AB2F}"/>
              </a:ext>
            </a:extLst>
          </p:cNvPr>
          <p:cNvGrpSpPr/>
          <p:nvPr/>
        </p:nvGrpSpPr>
        <p:grpSpPr>
          <a:xfrm>
            <a:off x="4499778" y="4511070"/>
            <a:ext cx="3192441" cy="1096962"/>
            <a:chOff x="6592673" y="1073695"/>
            <a:chExt cx="3308530" cy="2240156"/>
          </a:xfrm>
        </p:grpSpPr>
        <p:sp>
          <p:nvSpPr>
            <p:cNvPr id="9" name="Rectángulo 8">
              <a:extLst>
                <a:ext uri="{FF2B5EF4-FFF2-40B4-BE49-F238E27FC236}">
                  <a16:creationId xmlns:a16="http://schemas.microsoft.com/office/drawing/2014/main" id="{A7D53CE0-7FE7-425E-AB15-A84EAF3E6697}"/>
                </a:ext>
              </a:extLst>
            </p:cNvPr>
            <p:cNvSpPr/>
            <p:nvPr/>
          </p:nvSpPr>
          <p:spPr>
            <a:xfrm>
              <a:off x="6592673" y="1073695"/>
              <a:ext cx="3308530" cy="2240156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CuadroTexto 9">
              <a:extLst>
                <a:ext uri="{FF2B5EF4-FFF2-40B4-BE49-F238E27FC236}">
                  <a16:creationId xmlns:a16="http://schemas.microsoft.com/office/drawing/2014/main" id="{44690821-62B5-4D0D-9E35-0F175F6EEEC5}"/>
                </a:ext>
              </a:extLst>
            </p:cNvPr>
            <p:cNvSpPr txBox="1"/>
            <p:nvPr/>
          </p:nvSpPr>
          <p:spPr>
            <a:xfrm>
              <a:off x="6592673" y="1073695"/>
              <a:ext cx="3308530" cy="224015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marL="0" lvl="0" indent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MX" sz="2000" dirty="0"/>
                <a:t>Ejecución de Talleres de Fumigación </a:t>
              </a:r>
              <a:endParaRPr lang="es-CL" sz="2000" kern="1200" dirty="0"/>
            </a:p>
          </p:txBody>
        </p:sp>
      </p:grpSp>
      <p:grpSp>
        <p:nvGrpSpPr>
          <p:cNvPr id="11" name="Grupo 10">
            <a:extLst>
              <a:ext uri="{FF2B5EF4-FFF2-40B4-BE49-F238E27FC236}">
                <a16:creationId xmlns:a16="http://schemas.microsoft.com/office/drawing/2014/main" id="{C6841429-96AC-4E28-89F3-9656FED2CAA3}"/>
              </a:ext>
            </a:extLst>
          </p:cNvPr>
          <p:cNvGrpSpPr/>
          <p:nvPr/>
        </p:nvGrpSpPr>
        <p:grpSpPr>
          <a:xfrm>
            <a:off x="7774389" y="3443892"/>
            <a:ext cx="3192441" cy="1082070"/>
            <a:chOff x="6592673" y="1073695"/>
            <a:chExt cx="3308530" cy="2240156"/>
          </a:xfrm>
        </p:grpSpPr>
        <p:sp>
          <p:nvSpPr>
            <p:cNvPr id="12" name="Rectángulo 11">
              <a:extLst>
                <a:ext uri="{FF2B5EF4-FFF2-40B4-BE49-F238E27FC236}">
                  <a16:creationId xmlns:a16="http://schemas.microsoft.com/office/drawing/2014/main" id="{4A23178A-8EEF-4AE2-8E12-C909A958CA85}"/>
                </a:ext>
              </a:extLst>
            </p:cNvPr>
            <p:cNvSpPr/>
            <p:nvPr/>
          </p:nvSpPr>
          <p:spPr>
            <a:xfrm>
              <a:off x="6592673" y="1073695"/>
              <a:ext cx="3308530" cy="2240156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CuadroTexto 12">
              <a:extLst>
                <a:ext uri="{FF2B5EF4-FFF2-40B4-BE49-F238E27FC236}">
                  <a16:creationId xmlns:a16="http://schemas.microsoft.com/office/drawing/2014/main" id="{2507B7C8-9CFD-4501-9613-5704D7C6ECD9}"/>
                </a:ext>
              </a:extLst>
            </p:cNvPr>
            <p:cNvSpPr txBox="1"/>
            <p:nvPr/>
          </p:nvSpPr>
          <p:spPr>
            <a:xfrm>
              <a:off x="6592673" y="1073695"/>
              <a:ext cx="3308530" cy="224015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marL="0" lvl="0" indent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MX" sz="2000" kern="1200" dirty="0"/>
                <a:t>Mejoramiento e instalación de luminarias en el sector.</a:t>
              </a:r>
              <a:endParaRPr lang="es-CL" sz="20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334611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RegattaVTI">
  <a:themeElements>
    <a:clrScheme name="Regatta Yellow">
      <a:dk1>
        <a:sysClr val="windowText" lastClr="000000"/>
      </a:dk1>
      <a:lt1>
        <a:sysClr val="window" lastClr="FFFFFF"/>
      </a:lt1>
      <a:dk2>
        <a:srgbClr val="181C30"/>
      </a:dk2>
      <a:lt2>
        <a:srgbClr val="C8E1F4"/>
      </a:lt2>
      <a:accent1>
        <a:srgbClr val="217ED3"/>
      </a:accent1>
      <a:accent2>
        <a:srgbClr val="B92525"/>
      </a:accent2>
      <a:accent3>
        <a:srgbClr val="18558C"/>
      </a:accent3>
      <a:accent4>
        <a:srgbClr val="1D8B35"/>
      </a:accent4>
      <a:accent5>
        <a:srgbClr val="EA75AA"/>
      </a:accent5>
      <a:accent6>
        <a:srgbClr val="F5A700"/>
      </a:accent6>
      <a:hlink>
        <a:srgbClr val="DB0000"/>
      </a:hlink>
      <a:folHlink>
        <a:srgbClr val="066BB6"/>
      </a:folHlink>
    </a:clrScheme>
    <a:fontScheme name="Walbaum Display">
      <a:majorFont>
        <a:latin typeface="Walbaum Display"/>
        <a:ea typeface=""/>
        <a:cs typeface=""/>
      </a:majorFont>
      <a:minorFont>
        <a:latin typeface="Walbaum Displa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gattaVTI" id="{FFC3BCE5-6357-41D1-8E67-3F85B69D7E86}" vid="{893A6374-FE17-48E5-8B62-678C1B11AA1B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E9120B77CE4B45A6561465C6DE01B7" ma:contentTypeVersion="20" ma:contentTypeDescription="Crear nuevo documento." ma:contentTypeScope="" ma:versionID="2a6ba644b53adea5527a8e4154779e26">
  <xsd:schema xmlns:xsd="http://www.w3.org/2001/XMLSchema" xmlns:xs="http://www.w3.org/2001/XMLSchema" xmlns:p="http://schemas.microsoft.com/office/2006/metadata/properties" xmlns:ns2="088128a7-0428-46a7-8945-7569f6e69ca7" xmlns:ns3="7ba925a7-499c-4a29-a005-81b4ebbe0bf8" targetNamespace="http://schemas.microsoft.com/office/2006/metadata/properties" ma:root="true" ma:fieldsID="583f58a2517d2db117e336b56da3bc83" ns2:_="" ns3:_="">
    <xsd:import namespace="088128a7-0428-46a7-8945-7569f6e69ca7"/>
    <xsd:import namespace="7ba925a7-499c-4a29-a005-81b4ebbe0bf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3:_dlc_DocId" minOccurs="0"/>
                <xsd:element ref="ns3:_dlc_DocIdUrl" minOccurs="0"/>
                <xsd:element ref="ns3:_dlc_DocIdPersistId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TaxCatchAll" minOccurs="0"/>
                <xsd:element ref="ns2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88128a7-0428-46a7-8945-7569f6e69c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6" nillable="true" ma:taxonomy="true" ma:internalName="lcf76f155ced4ddcb4097134ff3c332f" ma:taxonomyFieldName="MediaServiceImageTags" ma:displayName="Etiquetas de imagen" ma:readOnly="false" ma:fieldId="{5cf76f15-5ced-4ddc-b409-7134ff3c332f}" ma:taxonomyMulti="true" ma:sspId="789a0a5b-b8aa-4c4f-a2e0-64da4b227ee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a925a7-499c-4a29-a005-81b4ebbe0bf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_dlc_DocId" ma:index="12" nillable="true" ma:displayName="Valor de Id. de documento" ma:description="El valor del identificador de documento asignado a este elemento." ma:internalName="_dlc_DocId" ma:readOnly="true">
      <xsd:simpleType>
        <xsd:restriction base="dms:Text"/>
      </xsd:simpleType>
    </xsd:element>
    <xsd:element name="_dlc_DocIdUrl" ma:index="13" nillable="true" ma:displayName="Id. de documento" ma:description="Vínculo permanente 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4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24" nillable="true" ma:displayName="Taxonomy Catch All Column" ma:hidden="true" ma:list="{f53fbc0b-b923-4461-b314-bd4c9e29c3cf}" ma:internalName="TaxCatchAll" ma:showField="CatchAllData" ma:web="7ba925a7-499c-4a29-a005-81b4ebbe0bf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ba925a7-499c-4a29-a005-81b4ebbe0bf8" xsi:nil="true"/>
    <lcf76f155ced4ddcb4097134ff3c332f xmlns="088128a7-0428-46a7-8945-7569f6e69ca7">
      <Terms xmlns="http://schemas.microsoft.com/office/infopath/2007/PartnerControls"/>
    </lcf76f155ced4ddcb4097134ff3c332f>
    <_dlc_DocId xmlns="7ba925a7-499c-4a29-a005-81b4ebbe0bf8">SZFZ3KM2WWSW-901408782-202194</_dlc_DocId>
    <_dlc_DocIdUrl xmlns="7ba925a7-499c-4a29-a005-81b4ebbe0bf8">
      <Url>https://fosis.sharepoint.com/sites/cedoc/subgestiondeprogramas/_layouts/15/DocIdRedir.aspx?ID=SZFZ3KM2WWSW-901408782-202194</Url>
      <Description>SZFZ3KM2WWSW-901408782-202194</Description>
    </_dlc_DocIdUrl>
  </documentManagement>
</p:properties>
</file>

<file path=customXml/itemProps1.xml><?xml version="1.0" encoding="utf-8"?>
<ds:datastoreItem xmlns:ds="http://schemas.openxmlformats.org/officeDocument/2006/customXml" ds:itemID="{43C4335A-7736-462F-99B4-6CDEC1F639E8}"/>
</file>

<file path=customXml/itemProps2.xml><?xml version="1.0" encoding="utf-8"?>
<ds:datastoreItem xmlns:ds="http://schemas.openxmlformats.org/officeDocument/2006/customXml" ds:itemID="{73092D96-5A6E-4DFD-BBA7-EE2182246F06}"/>
</file>

<file path=customXml/itemProps3.xml><?xml version="1.0" encoding="utf-8"?>
<ds:datastoreItem xmlns:ds="http://schemas.openxmlformats.org/officeDocument/2006/customXml" ds:itemID="{15B354C3-7AB9-4D72-B4DE-26704F59ACC0}"/>
</file>

<file path=customXml/itemProps4.xml><?xml version="1.0" encoding="utf-8"?>
<ds:datastoreItem xmlns:ds="http://schemas.openxmlformats.org/officeDocument/2006/customXml" ds:itemID="{298AA54E-90A4-4949-B186-6A526624686B}"/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2594</TotalTime>
  <Words>863</Words>
  <Application>Microsoft Office PowerPoint</Application>
  <PresentationFormat>Panorámica</PresentationFormat>
  <Paragraphs>239</Paragraphs>
  <Slides>15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21" baseType="lpstr">
      <vt:lpstr>Arial</vt:lpstr>
      <vt:lpstr>Calibri</vt:lpstr>
      <vt:lpstr>Segoe UI</vt:lpstr>
      <vt:lpstr>Times New Roman</vt:lpstr>
      <vt:lpstr>Walbaum Display</vt:lpstr>
      <vt:lpstr>RegattaVTI</vt:lpstr>
      <vt:lpstr>Convenio de Colaboración y Transferencia​ Subsecretaría de Prevención del Delito - FOSIS </vt:lpstr>
      <vt:lpstr>OBJETIVO GENERAL.</vt:lpstr>
      <vt:lpstr>Componentes del programa. </vt:lpstr>
      <vt:lpstr> CRONOGRAMA DE ACTIVIDADES</vt:lpstr>
      <vt:lpstr>Etapas  del programa </vt:lpstr>
      <vt:lpstr>GRUPO MOTOR JUAN PABLO II</vt:lpstr>
      <vt:lpstr>Presentación de PowerPoint</vt:lpstr>
      <vt:lpstr>Presentación de PowerPoint</vt:lpstr>
      <vt:lpstr>Elaboración de Plan de Desarrollo Comunitario y definición de iniciativas a financiar.</vt:lpstr>
      <vt:lpstr>Erradicación de microbasurales y focos de plagas en sector alto de Juan Pablo II.</vt:lpstr>
      <vt:lpstr> Temáticas a tratar, identificadas por miembros del grupo motor. </vt:lpstr>
      <vt:lpstr>Presentación de PowerPoint</vt:lpstr>
      <vt:lpstr>Presentación de PowerPoint</vt:lpstr>
      <vt:lpstr>Organismo ejecutor: A&amp;C CONSULTORES.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Convenio de Colaboración y Transferencia​ Subsecretaría de Prevención del Delito - FOSIS</dc:title>
  <dc:creator>Zaida Gonzalez Tapia</dc:creator>
  <cp:lastModifiedBy>Zaida Gonzalez Tapia</cp:lastModifiedBy>
  <cp:revision>13</cp:revision>
  <dcterms:created xsi:type="dcterms:W3CDTF">2021-11-24T18:52:43Z</dcterms:created>
  <dcterms:modified xsi:type="dcterms:W3CDTF">2022-11-09T13:19:11Z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0x01010089E9120B77CE4B45A6561465C6DE01B7</vt:lpwstr>
  </property>
  <property fmtid="{D5CDD505-2E9C-101B-9397-08002B2CF9AE}" pid="3" name="_dlc_DocIdItemGuid">
    <vt:lpwstr>abcabb63-d2e8-4691-87fd-052508ab8fa3</vt:lpwstr>
  </property>
</Properties>
</file>