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7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</p:sldIdLst>
  <p:sldSz cx="9144000" cy="6858000" type="letter"/>
  <p:notesSz cx="6858000" cy="9144000"/>
  <p:custDataLst>
    <p:tags r:id="rId14"/>
  </p:custDataLst>
  <p:defaultTextStyle>
    <a:defPPr rtl="0"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E83"/>
    <a:srgbClr val="4CD963"/>
    <a:srgbClr val="5AC9FB"/>
    <a:srgbClr val="FF9500"/>
    <a:srgbClr val="007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B8700B-CB9B-4B0F-A281-ED90B2566C4C}" v="71" dt="2022-05-13T20:15:11.1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53" autoAdjust="0"/>
    <p:restoredTop sz="94660"/>
  </p:normalViewPr>
  <p:slideViewPr>
    <p:cSldViewPr snapToGrid="0">
      <p:cViewPr varScale="1">
        <p:scale>
          <a:sx n="72" d="100"/>
          <a:sy n="72" d="100"/>
        </p:scale>
        <p:origin x="108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4188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mena Gómez Jofré" userId="afcf3324-c8ba-4a82-8926-f52afa4511f4" providerId="ADAL" clId="{32B8700B-CB9B-4B0F-A281-ED90B2566C4C}"/>
    <pc:docChg chg="modSld">
      <pc:chgData name="Ximena Gómez Jofré" userId="afcf3324-c8ba-4a82-8926-f52afa4511f4" providerId="ADAL" clId="{32B8700B-CB9B-4B0F-A281-ED90B2566C4C}" dt="2022-05-13T20:16:15.710" v="88" actId="20577"/>
      <pc:docMkLst>
        <pc:docMk/>
      </pc:docMkLst>
      <pc:sldChg chg="modSp">
        <pc:chgData name="Ximena Gómez Jofré" userId="afcf3324-c8ba-4a82-8926-f52afa4511f4" providerId="ADAL" clId="{32B8700B-CB9B-4B0F-A281-ED90B2566C4C}" dt="2022-05-13T20:14:08.665" v="50" actId="20577"/>
        <pc:sldMkLst>
          <pc:docMk/>
          <pc:sldMk cId="2521081974" sldId="265"/>
        </pc:sldMkLst>
        <pc:graphicFrameChg chg="mod">
          <ac:chgData name="Ximena Gómez Jofré" userId="afcf3324-c8ba-4a82-8926-f52afa4511f4" providerId="ADAL" clId="{32B8700B-CB9B-4B0F-A281-ED90B2566C4C}" dt="2022-05-13T20:14:08.665" v="50" actId="20577"/>
          <ac:graphicFrameMkLst>
            <pc:docMk/>
            <pc:sldMk cId="2521081974" sldId="265"/>
            <ac:graphicFrameMk id="4" creationId="{CEFD2CA9-36D2-4912-A9C9-1D72715F6080}"/>
          </ac:graphicFrameMkLst>
        </pc:graphicFrameChg>
      </pc:sldChg>
      <pc:sldChg chg="modSp">
        <pc:chgData name="Ximena Gómez Jofré" userId="afcf3324-c8ba-4a82-8926-f52afa4511f4" providerId="ADAL" clId="{32B8700B-CB9B-4B0F-A281-ED90B2566C4C}" dt="2022-05-13T20:15:11.166" v="70" actId="20577"/>
        <pc:sldMkLst>
          <pc:docMk/>
          <pc:sldMk cId="3791351158" sldId="268"/>
        </pc:sldMkLst>
        <pc:graphicFrameChg chg="mod">
          <ac:chgData name="Ximena Gómez Jofré" userId="afcf3324-c8ba-4a82-8926-f52afa4511f4" providerId="ADAL" clId="{32B8700B-CB9B-4B0F-A281-ED90B2566C4C}" dt="2022-05-13T20:15:11.166" v="70" actId="20577"/>
          <ac:graphicFrameMkLst>
            <pc:docMk/>
            <pc:sldMk cId="3791351158" sldId="268"/>
            <ac:graphicFrameMk id="4" creationId="{5691CED1-86AF-4436-8A31-75BA7297D1FE}"/>
          </ac:graphicFrameMkLst>
        </pc:graphicFrameChg>
      </pc:sldChg>
      <pc:sldChg chg="modSp mod">
        <pc:chgData name="Ximena Gómez Jofré" userId="afcf3324-c8ba-4a82-8926-f52afa4511f4" providerId="ADAL" clId="{32B8700B-CB9B-4B0F-A281-ED90B2566C4C}" dt="2022-05-13T20:16:15.710" v="88" actId="20577"/>
        <pc:sldMkLst>
          <pc:docMk/>
          <pc:sldMk cId="1912143130" sldId="272"/>
        </pc:sldMkLst>
        <pc:spChg chg="mod">
          <ac:chgData name="Ximena Gómez Jofré" userId="afcf3324-c8ba-4a82-8926-f52afa4511f4" providerId="ADAL" clId="{32B8700B-CB9B-4B0F-A281-ED90B2566C4C}" dt="2022-05-13T20:16:15.710" v="88" actId="20577"/>
          <ac:spMkLst>
            <pc:docMk/>
            <pc:sldMk cId="1912143130" sldId="272"/>
            <ac:spMk id="3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829365-069A-46B0-9DEA-32CA4BE4E18F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49EDE2DE-19C1-4169-A86C-7DE73E8656B8}">
      <dgm:prSet custT="1"/>
      <dgm:spPr>
        <a:solidFill>
          <a:srgbClr val="2D2E83"/>
        </a:solidFill>
        <a:ln>
          <a:noFill/>
        </a:ln>
      </dgm:spPr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s-CL" sz="1600" b="1" dirty="0"/>
            <a:t>Que las personas participantes valoren la oportunidad de cambio que existe dentro de cada conflicto.</a:t>
          </a:r>
        </a:p>
      </dgm:t>
    </dgm:pt>
    <dgm:pt modelId="{0C131701-4544-4A48-B27B-DBC31C3C7EC0}" type="parTrans" cxnId="{EEF09DF9-6C64-4295-8A5B-E7260185E5B2}">
      <dgm:prSet/>
      <dgm:spPr/>
      <dgm:t>
        <a:bodyPr/>
        <a:lstStyle/>
        <a:p>
          <a:endParaRPr lang="es-CL"/>
        </a:p>
      </dgm:t>
    </dgm:pt>
    <dgm:pt modelId="{6D1CD128-25A5-4C4F-9C6B-80C9814BCE2B}" type="sibTrans" cxnId="{EEF09DF9-6C64-4295-8A5B-E7260185E5B2}">
      <dgm:prSet/>
      <dgm:spPr/>
      <dgm:t>
        <a:bodyPr/>
        <a:lstStyle/>
        <a:p>
          <a:endParaRPr lang="es-CL"/>
        </a:p>
      </dgm:t>
    </dgm:pt>
    <dgm:pt modelId="{272BC082-0860-4879-9CDE-7FFB6DC27F70}">
      <dgm:prSet custT="1"/>
      <dgm:spPr>
        <a:solidFill>
          <a:srgbClr val="007AFF"/>
        </a:solidFill>
        <a:ln>
          <a:noFill/>
        </a:ln>
      </dgm:spPr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s-CL" sz="1600" b="1" dirty="0"/>
            <a:t>Que las personas participantes logren superar sus propias perspectivas y ampliar su mirada, con otras perspectivas.</a:t>
          </a:r>
        </a:p>
      </dgm:t>
    </dgm:pt>
    <dgm:pt modelId="{E1C8C654-9EF6-4B1D-B7FD-219751B2DB88}" type="parTrans" cxnId="{A8AD8A63-966B-4269-B30A-07F853E5DA55}">
      <dgm:prSet/>
      <dgm:spPr/>
      <dgm:t>
        <a:bodyPr/>
        <a:lstStyle/>
        <a:p>
          <a:endParaRPr lang="es-CL"/>
        </a:p>
      </dgm:t>
    </dgm:pt>
    <dgm:pt modelId="{CB85F98D-C414-477A-9817-8CD9D97147E7}" type="sibTrans" cxnId="{A8AD8A63-966B-4269-B30A-07F853E5DA55}">
      <dgm:prSet/>
      <dgm:spPr/>
      <dgm:t>
        <a:bodyPr/>
        <a:lstStyle/>
        <a:p>
          <a:endParaRPr lang="es-CL"/>
        </a:p>
      </dgm:t>
    </dgm:pt>
    <dgm:pt modelId="{ACABF974-4C11-46B7-9AF5-1117777E7F1A}">
      <dgm:prSet custT="1"/>
      <dgm:spPr>
        <a:solidFill>
          <a:srgbClr val="5AC9FB"/>
        </a:solidFill>
        <a:ln>
          <a:noFill/>
        </a:ln>
      </dgm:spPr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s-CL" sz="1600" b="1" dirty="0"/>
            <a:t>Que las personas participantes logren el hábito de valorar los conflictos y afrontarlos.</a:t>
          </a:r>
        </a:p>
      </dgm:t>
    </dgm:pt>
    <dgm:pt modelId="{4668B23D-E281-4D70-B3C2-0E792BFD4013}" type="parTrans" cxnId="{C41902A9-D792-486B-AC88-7CAAB74610CD}">
      <dgm:prSet/>
      <dgm:spPr/>
      <dgm:t>
        <a:bodyPr/>
        <a:lstStyle/>
        <a:p>
          <a:endParaRPr lang="es-CL"/>
        </a:p>
      </dgm:t>
    </dgm:pt>
    <dgm:pt modelId="{246071AC-84AB-4246-AE92-4B3D40AB06B9}" type="sibTrans" cxnId="{C41902A9-D792-486B-AC88-7CAAB74610CD}">
      <dgm:prSet/>
      <dgm:spPr/>
      <dgm:t>
        <a:bodyPr/>
        <a:lstStyle/>
        <a:p>
          <a:endParaRPr lang="es-CL"/>
        </a:p>
      </dgm:t>
    </dgm:pt>
    <dgm:pt modelId="{3A4088B8-034F-43D2-A3BB-B471200BB105}" type="pres">
      <dgm:prSet presAssocID="{E6829365-069A-46B0-9DEA-32CA4BE4E18F}" presName="linear" presStyleCnt="0">
        <dgm:presLayoutVars>
          <dgm:dir/>
          <dgm:animLvl val="lvl"/>
          <dgm:resizeHandles val="exact"/>
        </dgm:presLayoutVars>
      </dgm:prSet>
      <dgm:spPr/>
    </dgm:pt>
    <dgm:pt modelId="{489D7F50-498B-4E6F-B90C-E3F72A7162BA}" type="pres">
      <dgm:prSet presAssocID="{49EDE2DE-19C1-4169-A86C-7DE73E8656B8}" presName="parentLin" presStyleCnt="0"/>
      <dgm:spPr/>
    </dgm:pt>
    <dgm:pt modelId="{3453903D-DA09-49FB-A68B-D1D10C0731F6}" type="pres">
      <dgm:prSet presAssocID="{49EDE2DE-19C1-4169-A86C-7DE73E8656B8}" presName="parentLeftMargin" presStyleLbl="node1" presStyleIdx="0" presStyleCnt="3"/>
      <dgm:spPr/>
    </dgm:pt>
    <dgm:pt modelId="{103258B3-710E-408B-B594-1E36A27AB96B}" type="pres">
      <dgm:prSet presAssocID="{49EDE2DE-19C1-4169-A86C-7DE73E8656B8}" presName="parentText" presStyleLbl="node1" presStyleIdx="0" presStyleCnt="3" custScaleX="111673">
        <dgm:presLayoutVars>
          <dgm:chMax val="0"/>
          <dgm:bulletEnabled val="1"/>
        </dgm:presLayoutVars>
      </dgm:prSet>
      <dgm:spPr/>
    </dgm:pt>
    <dgm:pt modelId="{56EB32AC-82E8-4235-A031-B284CB47224D}" type="pres">
      <dgm:prSet presAssocID="{49EDE2DE-19C1-4169-A86C-7DE73E8656B8}" presName="negativeSpace" presStyleCnt="0"/>
      <dgm:spPr/>
    </dgm:pt>
    <dgm:pt modelId="{C906BAE3-AF9B-4672-AB78-B4DD46D1497F}" type="pres">
      <dgm:prSet presAssocID="{49EDE2DE-19C1-4169-A86C-7DE73E8656B8}" presName="childText" presStyleLbl="conFgAcc1" presStyleIdx="0" presStyleCnt="3">
        <dgm:presLayoutVars>
          <dgm:bulletEnabled val="1"/>
        </dgm:presLayoutVars>
      </dgm:prSet>
      <dgm:spPr>
        <a:solidFill>
          <a:schemeClr val="accent3">
            <a:lumMod val="40000"/>
            <a:lumOff val="60000"/>
            <a:alpha val="90000"/>
          </a:schemeClr>
        </a:solidFill>
        <a:ln>
          <a:noFill/>
        </a:ln>
      </dgm:spPr>
    </dgm:pt>
    <dgm:pt modelId="{BE46316F-FAB7-494E-9710-5EE9D56FC82C}" type="pres">
      <dgm:prSet presAssocID="{6D1CD128-25A5-4C4F-9C6B-80C9814BCE2B}" presName="spaceBetweenRectangles" presStyleCnt="0"/>
      <dgm:spPr/>
    </dgm:pt>
    <dgm:pt modelId="{4B2722E1-01D8-46FD-ADEE-8656C4FAC338}" type="pres">
      <dgm:prSet presAssocID="{ACABF974-4C11-46B7-9AF5-1117777E7F1A}" presName="parentLin" presStyleCnt="0"/>
      <dgm:spPr/>
    </dgm:pt>
    <dgm:pt modelId="{E0C7212B-295C-42D9-87A6-294F6896C409}" type="pres">
      <dgm:prSet presAssocID="{ACABF974-4C11-46B7-9AF5-1117777E7F1A}" presName="parentLeftMargin" presStyleLbl="node1" presStyleIdx="0" presStyleCnt="3"/>
      <dgm:spPr/>
    </dgm:pt>
    <dgm:pt modelId="{E602270B-DC5F-45FE-A412-C5912947BF9B}" type="pres">
      <dgm:prSet presAssocID="{ACABF974-4C11-46B7-9AF5-1117777E7F1A}" presName="parentText" presStyleLbl="node1" presStyleIdx="1" presStyleCnt="3" custScaleX="111188">
        <dgm:presLayoutVars>
          <dgm:chMax val="0"/>
          <dgm:bulletEnabled val="1"/>
        </dgm:presLayoutVars>
      </dgm:prSet>
      <dgm:spPr/>
    </dgm:pt>
    <dgm:pt modelId="{BF4E1F16-AFCB-4A57-B3FA-15F4263C3D99}" type="pres">
      <dgm:prSet presAssocID="{ACABF974-4C11-46B7-9AF5-1117777E7F1A}" presName="negativeSpace" presStyleCnt="0"/>
      <dgm:spPr/>
    </dgm:pt>
    <dgm:pt modelId="{95D4E21C-6987-490F-8988-F8C987D2ED34}" type="pres">
      <dgm:prSet presAssocID="{ACABF974-4C11-46B7-9AF5-1117777E7F1A}" presName="childText" presStyleLbl="conFgAcc1" presStyleIdx="1" presStyleCnt="3">
        <dgm:presLayoutVars>
          <dgm:bulletEnabled val="1"/>
        </dgm:presLayoutVars>
      </dgm:prSet>
      <dgm:spPr>
        <a:solidFill>
          <a:schemeClr val="accent3">
            <a:lumMod val="40000"/>
            <a:lumOff val="60000"/>
            <a:alpha val="90000"/>
          </a:schemeClr>
        </a:solidFill>
        <a:ln>
          <a:noFill/>
        </a:ln>
      </dgm:spPr>
    </dgm:pt>
    <dgm:pt modelId="{369B4369-7443-48D7-8000-6D0EEED2D5A5}" type="pres">
      <dgm:prSet presAssocID="{246071AC-84AB-4246-AE92-4B3D40AB06B9}" presName="spaceBetweenRectangles" presStyleCnt="0"/>
      <dgm:spPr/>
    </dgm:pt>
    <dgm:pt modelId="{00A2D614-A6B2-40E1-8D94-7DAEBCB0D0F7}" type="pres">
      <dgm:prSet presAssocID="{272BC082-0860-4879-9CDE-7FFB6DC27F70}" presName="parentLin" presStyleCnt="0"/>
      <dgm:spPr/>
    </dgm:pt>
    <dgm:pt modelId="{882C3231-EDF2-4906-8E5D-DB618443E0EE}" type="pres">
      <dgm:prSet presAssocID="{272BC082-0860-4879-9CDE-7FFB6DC27F70}" presName="parentLeftMargin" presStyleLbl="node1" presStyleIdx="1" presStyleCnt="3"/>
      <dgm:spPr/>
    </dgm:pt>
    <dgm:pt modelId="{ED2EBFAF-A250-4F68-A8C1-DD89AF9FBC75}" type="pres">
      <dgm:prSet presAssocID="{272BC082-0860-4879-9CDE-7FFB6DC27F70}" presName="parentText" presStyleLbl="node1" presStyleIdx="2" presStyleCnt="3" custScaleX="111189">
        <dgm:presLayoutVars>
          <dgm:chMax val="0"/>
          <dgm:bulletEnabled val="1"/>
        </dgm:presLayoutVars>
      </dgm:prSet>
      <dgm:spPr/>
    </dgm:pt>
    <dgm:pt modelId="{C2AF7E4F-AFA7-4357-93ED-2B29BC883965}" type="pres">
      <dgm:prSet presAssocID="{272BC082-0860-4879-9CDE-7FFB6DC27F70}" presName="negativeSpace" presStyleCnt="0"/>
      <dgm:spPr/>
    </dgm:pt>
    <dgm:pt modelId="{FABE1261-EC8B-4573-A50B-188A5832A801}" type="pres">
      <dgm:prSet presAssocID="{272BC082-0860-4879-9CDE-7FFB6DC27F70}" presName="childText" presStyleLbl="conFgAcc1" presStyleIdx="2" presStyleCnt="3">
        <dgm:presLayoutVars>
          <dgm:bulletEnabled val="1"/>
        </dgm:presLayoutVars>
      </dgm:prSet>
      <dgm:spPr>
        <a:solidFill>
          <a:schemeClr val="accent3">
            <a:lumMod val="40000"/>
            <a:lumOff val="60000"/>
            <a:alpha val="90000"/>
          </a:schemeClr>
        </a:solidFill>
        <a:ln>
          <a:noFill/>
        </a:ln>
      </dgm:spPr>
    </dgm:pt>
  </dgm:ptLst>
  <dgm:cxnLst>
    <dgm:cxn modelId="{18A2850D-C794-43EA-995B-1A1D35E97E3D}" type="presOf" srcId="{49EDE2DE-19C1-4169-A86C-7DE73E8656B8}" destId="{3453903D-DA09-49FB-A68B-D1D10C0731F6}" srcOrd="0" destOrd="0" presId="urn:microsoft.com/office/officeart/2005/8/layout/list1"/>
    <dgm:cxn modelId="{F1054524-5D4E-4D34-B559-94E9A3BDCAF5}" type="presOf" srcId="{272BC082-0860-4879-9CDE-7FFB6DC27F70}" destId="{ED2EBFAF-A250-4F68-A8C1-DD89AF9FBC75}" srcOrd="1" destOrd="0" presId="urn:microsoft.com/office/officeart/2005/8/layout/list1"/>
    <dgm:cxn modelId="{A8AD8A63-966B-4269-B30A-07F853E5DA55}" srcId="{E6829365-069A-46B0-9DEA-32CA4BE4E18F}" destId="{272BC082-0860-4879-9CDE-7FFB6DC27F70}" srcOrd="2" destOrd="0" parTransId="{E1C8C654-9EF6-4B1D-B7FD-219751B2DB88}" sibTransId="{CB85F98D-C414-477A-9817-8CD9D97147E7}"/>
    <dgm:cxn modelId="{E0BAAA4A-E25E-4C96-BB47-6181693F59F2}" type="presOf" srcId="{E6829365-069A-46B0-9DEA-32CA4BE4E18F}" destId="{3A4088B8-034F-43D2-A3BB-B471200BB105}" srcOrd="0" destOrd="0" presId="urn:microsoft.com/office/officeart/2005/8/layout/list1"/>
    <dgm:cxn modelId="{4C01377E-5BD0-4B38-8265-92B39C1023E4}" type="presOf" srcId="{49EDE2DE-19C1-4169-A86C-7DE73E8656B8}" destId="{103258B3-710E-408B-B594-1E36A27AB96B}" srcOrd="1" destOrd="0" presId="urn:microsoft.com/office/officeart/2005/8/layout/list1"/>
    <dgm:cxn modelId="{01EF838E-EC10-4DE8-B4EA-8DA0C79422B9}" type="presOf" srcId="{272BC082-0860-4879-9CDE-7FFB6DC27F70}" destId="{882C3231-EDF2-4906-8E5D-DB618443E0EE}" srcOrd="0" destOrd="0" presId="urn:microsoft.com/office/officeart/2005/8/layout/list1"/>
    <dgm:cxn modelId="{DEA8748F-6D2A-4882-A376-8917E930F0BA}" type="presOf" srcId="{ACABF974-4C11-46B7-9AF5-1117777E7F1A}" destId="{E0C7212B-295C-42D9-87A6-294F6896C409}" srcOrd="0" destOrd="0" presId="urn:microsoft.com/office/officeart/2005/8/layout/list1"/>
    <dgm:cxn modelId="{C41902A9-D792-486B-AC88-7CAAB74610CD}" srcId="{E6829365-069A-46B0-9DEA-32CA4BE4E18F}" destId="{ACABF974-4C11-46B7-9AF5-1117777E7F1A}" srcOrd="1" destOrd="0" parTransId="{4668B23D-E281-4D70-B3C2-0E792BFD4013}" sibTransId="{246071AC-84AB-4246-AE92-4B3D40AB06B9}"/>
    <dgm:cxn modelId="{EEF09DF9-6C64-4295-8A5B-E7260185E5B2}" srcId="{E6829365-069A-46B0-9DEA-32CA4BE4E18F}" destId="{49EDE2DE-19C1-4169-A86C-7DE73E8656B8}" srcOrd="0" destOrd="0" parTransId="{0C131701-4544-4A48-B27B-DBC31C3C7EC0}" sibTransId="{6D1CD128-25A5-4C4F-9C6B-80C9814BCE2B}"/>
    <dgm:cxn modelId="{BEAAD1FE-6E9C-4E7A-BFA0-9B6E4D1A1FA3}" type="presOf" srcId="{ACABF974-4C11-46B7-9AF5-1117777E7F1A}" destId="{E602270B-DC5F-45FE-A412-C5912947BF9B}" srcOrd="1" destOrd="0" presId="urn:microsoft.com/office/officeart/2005/8/layout/list1"/>
    <dgm:cxn modelId="{9E74E20F-D464-4AAD-B8FF-C3E5B6CE5643}" type="presParOf" srcId="{3A4088B8-034F-43D2-A3BB-B471200BB105}" destId="{489D7F50-498B-4E6F-B90C-E3F72A7162BA}" srcOrd="0" destOrd="0" presId="urn:microsoft.com/office/officeart/2005/8/layout/list1"/>
    <dgm:cxn modelId="{FC3AF525-2935-4F92-AA4F-C903639EE32C}" type="presParOf" srcId="{489D7F50-498B-4E6F-B90C-E3F72A7162BA}" destId="{3453903D-DA09-49FB-A68B-D1D10C0731F6}" srcOrd="0" destOrd="0" presId="urn:microsoft.com/office/officeart/2005/8/layout/list1"/>
    <dgm:cxn modelId="{A65FC8F4-9773-40D0-9A46-D4100C3873B0}" type="presParOf" srcId="{489D7F50-498B-4E6F-B90C-E3F72A7162BA}" destId="{103258B3-710E-408B-B594-1E36A27AB96B}" srcOrd="1" destOrd="0" presId="urn:microsoft.com/office/officeart/2005/8/layout/list1"/>
    <dgm:cxn modelId="{0D8893D2-5690-42AA-ACAA-EAEAE68A116B}" type="presParOf" srcId="{3A4088B8-034F-43D2-A3BB-B471200BB105}" destId="{56EB32AC-82E8-4235-A031-B284CB47224D}" srcOrd="1" destOrd="0" presId="urn:microsoft.com/office/officeart/2005/8/layout/list1"/>
    <dgm:cxn modelId="{0DEE51D3-C5BE-4898-B295-703F511DBECC}" type="presParOf" srcId="{3A4088B8-034F-43D2-A3BB-B471200BB105}" destId="{C906BAE3-AF9B-4672-AB78-B4DD46D1497F}" srcOrd="2" destOrd="0" presId="urn:microsoft.com/office/officeart/2005/8/layout/list1"/>
    <dgm:cxn modelId="{073FBDC5-759E-457A-9F09-B80190EE1A97}" type="presParOf" srcId="{3A4088B8-034F-43D2-A3BB-B471200BB105}" destId="{BE46316F-FAB7-494E-9710-5EE9D56FC82C}" srcOrd="3" destOrd="0" presId="urn:microsoft.com/office/officeart/2005/8/layout/list1"/>
    <dgm:cxn modelId="{7A0B9867-DF34-44AF-9BC8-2DE0F4E93D00}" type="presParOf" srcId="{3A4088B8-034F-43D2-A3BB-B471200BB105}" destId="{4B2722E1-01D8-46FD-ADEE-8656C4FAC338}" srcOrd="4" destOrd="0" presId="urn:microsoft.com/office/officeart/2005/8/layout/list1"/>
    <dgm:cxn modelId="{CD74E3BA-853F-47CA-A78F-93D1964DE3B9}" type="presParOf" srcId="{4B2722E1-01D8-46FD-ADEE-8656C4FAC338}" destId="{E0C7212B-295C-42D9-87A6-294F6896C409}" srcOrd="0" destOrd="0" presId="urn:microsoft.com/office/officeart/2005/8/layout/list1"/>
    <dgm:cxn modelId="{D21745D0-DD06-41DE-BBF3-57789CFC8A4C}" type="presParOf" srcId="{4B2722E1-01D8-46FD-ADEE-8656C4FAC338}" destId="{E602270B-DC5F-45FE-A412-C5912947BF9B}" srcOrd="1" destOrd="0" presId="urn:microsoft.com/office/officeart/2005/8/layout/list1"/>
    <dgm:cxn modelId="{DC989D1B-928E-45DF-8A02-C17C3736B381}" type="presParOf" srcId="{3A4088B8-034F-43D2-A3BB-B471200BB105}" destId="{BF4E1F16-AFCB-4A57-B3FA-15F4263C3D99}" srcOrd="5" destOrd="0" presId="urn:microsoft.com/office/officeart/2005/8/layout/list1"/>
    <dgm:cxn modelId="{7AEA54C1-B616-4B50-ABF9-AC585669CCA8}" type="presParOf" srcId="{3A4088B8-034F-43D2-A3BB-B471200BB105}" destId="{95D4E21C-6987-490F-8988-F8C987D2ED34}" srcOrd="6" destOrd="0" presId="urn:microsoft.com/office/officeart/2005/8/layout/list1"/>
    <dgm:cxn modelId="{8851AECD-354E-4C1A-8B85-CAE6C26C4703}" type="presParOf" srcId="{3A4088B8-034F-43D2-A3BB-B471200BB105}" destId="{369B4369-7443-48D7-8000-6D0EEED2D5A5}" srcOrd="7" destOrd="0" presId="urn:microsoft.com/office/officeart/2005/8/layout/list1"/>
    <dgm:cxn modelId="{8DEEEF3A-DE33-4938-8C69-2086ED070EAF}" type="presParOf" srcId="{3A4088B8-034F-43D2-A3BB-B471200BB105}" destId="{00A2D614-A6B2-40E1-8D94-7DAEBCB0D0F7}" srcOrd="8" destOrd="0" presId="urn:microsoft.com/office/officeart/2005/8/layout/list1"/>
    <dgm:cxn modelId="{024379A9-724B-4E55-99BD-B4D7FFB8F4B0}" type="presParOf" srcId="{00A2D614-A6B2-40E1-8D94-7DAEBCB0D0F7}" destId="{882C3231-EDF2-4906-8E5D-DB618443E0EE}" srcOrd="0" destOrd="0" presId="urn:microsoft.com/office/officeart/2005/8/layout/list1"/>
    <dgm:cxn modelId="{971C55D1-04A3-4A8E-BB3A-BEE4470B358C}" type="presParOf" srcId="{00A2D614-A6B2-40E1-8D94-7DAEBCB0D0F7}" destId="{ED2EBFAF-A250-4F68-A8C1-DD89AF9FBC75}" srcOrd="1" destOrd="0" presId="urn:microsoft.com/office/officeart/2005/8/layout/list1"/>
    <dgm:cxn modelId="{184A56A9-B447-4497-9D12-2A138DDF6ECB}" type="presParOf" srcId="{3A4088B8-034F-43D2-A3BB-B471200BB105}" destId="{C2AF7E4F-AFA7-4357-93ED-2B29BC883965}" srcOrd="9" destOrd="0" presId="urn:microsoft.com/office/officeart/2005/8/layout/list1"/>
    <dgm:cxn modelId="{BFE328ED-AFFC-4472-B830-92B40F34B477}" type="presParOf" srcId="{3A4088B8-034F-43D2-A3BB-B471200BB105}" destId="{FABE1261-EC8B-4573-A50B-188A5832A80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ECD659-E2DB-45C7-8C64-17EF6274D761}" type="doc">
      <dgm:prSet loTypeId="urn:microsoft.com/office/officeart/2009/3/layout/Phased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8F9AD659-0F55-477A-A1E7-AA4E05B13A3F}">
      <dgm:prSet phldrT="[Texto]"/>
      <dgm:spPr/>
      <dgm:t>
        <a:bodyPr/>
        <a:lstStyle/>
        <a:p>
          <a:r>
            <a:rPr lang="es-CL" b="0" dirty="0">
              <a:solidFill>
                <a:schemeClr val="bg2">
                  <a:lumMod val="25000"/>
                </a:schemeClr>
              </a:solidFill>
            </a:rPr>
            <a:t>Transformación del conflicto </a:t>
          </a:r>
        </a:p>
      </dgm:t>
    </dgm:pt>
    <dgm:pt modelId="{8683AF4D-46BF-40A7-9506-021E2F1104DB}" type="parTrans" cxnId="{75008504-6748-40C6-9380-608B6FF14646}">
      <dgm:prSet/>
      <dgm:spPr/>
      <dgm:t>
        <a:bodyPr/>
        <a:lstStyle/>
        <a:p>
          <a:endParaRPr lang="es-CL"/>
        </a:p>
      </dgm:t>
    </dgm:pt>
    <dgm:pt modelId="{179B33BE-66C1-4DC0-9895-623460FBCDEE}" type="sibTrans" cxnId="{75008504-6748-40C6-9380-608B6FF14646}">
      <dgm:prSet/>
      <dgm:spPr/>
      <dgm:t>
        <a:bodyPr/>
        <a:lstStyle/>
        <a:p>
          <a:endParaRPr lang="es-CL"/>
        </a:p>
      </dgm:t>
    </dgm:pt>
    <dgm:pt modelId="{6F48CDED-D098-4AAF-AA19-D58A5FA39DC8}">
      <dgm:prSet phldrT="[Texto]" custT="1"/>
      <dgm:spPr>
        <a:solidFill>
          <a:srgbClr val="5AC9FB">
            <a:alpha val="50000"/>
          </a:srgbClr>
        </a:solidFill>
        <a:ln>
          <a:noFill/>
        </a:ln>
      </dgm:spPr>
      <dgm:t>
        <a:bodyPr/>
        <a:lstStyle/>
        <a:p>
          <a:r>
            <a:rPr lang="es-CL" sz="900" b="1" dirty="0"/>
            <a:t>Cambia las formas de comunicación.</a:t>
          </a:r>
        </a:p>
      </dgm:t>
    </dgm:pt>
    <dgm:pt modelId="{0CBEA243-D61A-4C2C-95D7-B5E49FF9B970}" type="parTrans" cxnId="{EEEBDA02-9000-4853-ABA2-BE943ED8DF90}">
      <dgm:prSet/>
      <dgm:spPr/>
      <dgm:t>
        <a:bodyPr/>
        <a:lstStyle/>
        <a:p>
          <a:endParaRPr lang="es-CL"/>
        </a:p>
      </dgm:t>
    </dgm:pt>
    <dgm:pt modelId="{81EF333C-E6F1-4152-A1D7-B299D2EFD655}" type="sibTrans" cxnId="{EEEBDA02-9000-4853-ABA2-BE943ED8DF90}">
      <dgm:prSet/>
      <dgm:spPr/>
      <dgm:t>
        <a:bodyPr/>
        <a:lstStyle/>
        <a:p>
          <a:endParaRPr lang="es-CL"/>
        </a:p>
      </dgm:t>
    </dgm:pt>
    <dgm:pt modelId="{14A75D67-895B-4A67-951E-05D4754B2C3C}">
      <dgm:prSet phldrT="[Texto]" custT="1"/>
      <dgm:spPr>
        <a:solidFill>
          <a:srgbClr val="5AC9FB">
            <a:alpha val="50000"/>
          </a:srgbClr>
        </a:solidFill>
        <a:ln>
          <a:noFill/>
        </a:ln>
      </dgm:spPr>
      <dgm:t>
        <a:bodyPr/>
        <a:lstStyle/>
        <a:p>
          <a:r>
            <a:rPr lang="es-CL" sz="900" b="1" dirty="0"/>
            <a:t>Cambia las percepciones</a:t>
          </a:r>
        </a:p>
      </dgm:t>
    </dgm:pt>
    <dgm:pt modelId="{1BF1CCDC-0827-40A8-9D9D-8079BEBAC44C}" type="parTrans" cxnId="{06EBF946-911C-4F42-9FAF-3AC263EC2C99}">
      <dgm:prSet/>
      <dgm:spPr/>
      <dgm:t>
        <a:bodyPr/>
        <a:lstStyle/>
        <a:p>
          <a:endParaRPr lang="es-CL"/>
        </a:p>
      </dgm:t>
    </dgm:pt>
    <dgm:pt modelId="{BB1C10F9-8DB8-401D-AFED-C0137D5A2DB8}" type="sibTrans" cxnId="{06EBF946-911C-4F42-9FAF-3AC263EC2C99}">
      <dgm:prSet/>
      <dgm:spPr/>
      <dgm:t>
        <a:bodyPr/>
        <a:lstStyle/>
        <a:p>
          <a:endParaRPr lang="es-CL"/>
        </a:p>
      </dgm:t>
    </dgm:pt>
    <dgm:pt modelId="{A943DFD6-9074-4606-9DE5-8B3BEEF04CE8}">
      <dgm:prSet phldrT="[Texto]" custT="1"/>
      <dgm:spPr>
        <a:solidFill>
          <a:srgbClr val="5AC9FB">
            <a:alpha val="50000"/>
          </a:srgbClr>
        </a:solidFill>
        <a:ln>
          <a:noFill/>
        </a:ln>
      </dgm:spPr>
      <dgm:t>
        <a:bodyPr/>
        <a:lstStyle/>
        <a:p>
          <a:r>
            <a:rPr lang="es-CL" sz="1000" b="1" dirty="0"/>
            <a:t>Ayuda en la descripción del conflicto.</a:t>
          </a:r>
        </a:p>
      </dgm:t>
    </dgm:pt>
    <dgm:pt modelId="{1837602D-26E4-41ED-B9C5-F99871263DB9}" type="parTrans" cxnId="{B54593AE-8E1B-4CDA-A4D8-D663A748CEDC}">
      <dgm:prSet/>
      <dgm:spPr/>
      <dgm:t>
        <a:bodyPr/>
        <a:lstStyle/>
        <a:p>
          <a:endParaRPr lang="es-CL"/>
        </a:p>
      </dgm:t>
    </dgm:pt>
    <dgm:pt modelId="{C4D53F4A-780C-446B-A29F-8F83976E7704}" type="sibTrans" cxnId="{B54593AE-8E1B-4CDA-A4D8-D663A748CEDC}">
      <dgm:prSet/>
      <dgm:spPr/>
      <dgm:t>
        <a:bodyPr/>
        <a:lstStyle/>
        <a:p>
          <a:endParaRPr lang="es-CL"/>
        </a:p>
      </dgm:t>
    </dgm:pt>
    <dgm:pt modelId="{98748F6C-8A2E-4F44-A7B9-12EF72EC2EB6}">
      <dgm:prSet phldrT="[Texto]"/>
      <dgm:spPr/>
      <dgm:t>
        <a:bodyPr/>
        <a:lstStyle/>
        <a:p>
          <a:r>
            <a:rPr lang="es-CL" b="0" dirty="0">
              <a:solidFill>
                <a:schemeClr val="bg2">
                  <a:lumMod val="25000"/>
                </a:schemeClr>
              </a:solidFill>
            </a:rPr>
            <a:t>Busca el crecimiento moral </a:t>
          </a:r>
        </a:p>
      </dgm:t>
    </dgm:pt>
    <dgm:pt modelId="{6D6A1CC5-8F32-478F-AC35-0853CAF460B4}" type="parTrans" cxnId="{BC7DAD8C-B13C-4E41-B592-B328816E07F9}">
      <dgm:prSet/>
      <dgm:spPr/>
      <dgm:t>
        <a:bodyPr/>
        <a:lstStyle/>
        <a:p>
          <a:endParaRPr lang="es-CL"/>
        </a:p>
      </dgm:t>
    </dgm:pt>
    <dgm:pt modelId="{35122181-81C7-4283-A085-BE521AB3B842}" type="sibTrans" cxnId="{BC7DAD8C-B13C-4E41-B592-B328816E07F9}">
      <dgm:prSet/>
      <dgm:spPr/>
      <dgm:t>
        <a:bodyPr/>
        <a:lstStyle/>
        <a:p>
          <a:endParaRPr lang="es-CL"/>
        </a:p>
      </dgm:t>
    </dgm:pt>
    <dgm:pt modelId="{16887C8F-FE79-4524-A54A-15909A7C2C8A}">
      <dgm:prSet phldrT="[Texto]" custT="1"/>
      <dgm:spPr>
        <a:solidFill>
          <a:srgbClr val="FFC000"/>
        </a:solidFill>
      </dgm:spPr>
      <dgm:t>
        <a:bodyPr/>
        <a:lstStyle/>
        <a:p>
          <a:r>
            <a:rPr lang="es-CL" sz="900" b="1" dirty="0">
              <a:solidFill>
                <a:schemeClr val="bg2">
                  <a:lumMod val="25000"/>
                </a:schemeClr>
              </a:solidFill>
            </a:rPr>
            <a:t>Desde la dimensión del empoderamiento personal</a:t>
          </a:r>
          <a:r>
            <a:rPr lang="es-CL" sz="900" b="0" dirty="0"/>
            <a:t>.</a:t>
          </a:r>
        </a:p>
      </dgm:t>
    </dgm:pt>
    <dgm:pt modelId="{C5452287-FB87-49F9-B1DE-02FBEE328900}" type="parTrans" cxnId="{C96649E9-29D6-4123-A45F-8CE1330E30F1}">
      <dgm:prSet/>
      <dgm:spPr/>
      <dgm:t>
        <a:bodyPr/>
        <a:lstStyle/>
        <a:p>
          <a:endParaRPr lang="es-CL"/>
        </a:p>
      </dgm:t>
    </dgm:pt>
    <dgm:pt modelId="{EF7793F3-B29F-4A76-A989-03E1F11E183D}" type="sibTrans" cxnId="{C96649E9-29D6-4123-A45F-8CE1330E30F1}">
      <dgm:prSet/>
      <dgm:spPr/>
      <dgm:t>
        <a:bodyPr/>
        <a:lstStyle/>
        <a:p>
          <a:endParaRPr lang="es-CL"/>
        </a:p>
      </dgm:t>
    </dgm:pt>
    <dgm:pt modelId="{69CAE1A9-96C8-4315-B4FE-57AB53D6568F}">
      <dgm:prSet phldrT="[Texto]" custT="1"/>
      <dgm:spPr>
        <a:solidFill>
          <a:srgbClr val="4CD963"/>
        </a:solidFill>
        <a:ln>
          <a:noFill/>
        </a:ln>
      </dgm:spPr>
      <dgm:t>
        <a:bodyPr/>
        <a:lstStyle/>
        <a:p>
          <a:pPr algn="ctr"/>
          <a:r>
            <a:rPr lang="es-CL" sz="1000" b="1" dirty="0"/>
            <a:t>Desde la dimensión de  reconocimiento de la otra persona.</a:t>
          </a:r>
        </a:p>
      </dgm:t>
    </dgm:pt>
    <dgm:pt modelId="{5E21FC81-1D0D-4AB2-B73C-2D7B6FCC34A1}" type="parTrans" cxnId="{9D2204FB-53A9-4920-9EEC-D27391CA445C}">
      <dgm:prSet/>
      <dgm:spPr/>
      <dgm:t>
        <a:bodyPr/>
        <a:lstStyle/>
        <a:p>
          <a:endParaRPr lang="es-CL"/>
        </a:p>
      </dgm:t>
    </dgm:pt>
    <dgm:pt modelId="{1170C88B-B850-41DC-9617-3C365BF56B57}" type="sibTrans" cxnId="{9D2204FB-53A9-4920-9EEC-D27391CA445C}">
      <dgm:prSet/>
      <dgm:spPr/>
      <dgm:t>
        <a:bodyPr/>
        <a:lstStyle/>
        <a:p>
          <a:endParaRPr lang="es-CL"/>
        </a:p>
      </dgm:t>
    </dgm:pt>
    <dgm:pt modelId="{00E268E7-ABBE-4626-956A-0BFB7C08C957}">
      <dgm:prSet phldrT="[Texto]"/>
      <dgm:spPr/>
      <dgm:t>
        <a:bodyPr/>
        <a:lstStyle/>
        <a:p>
          <a:r>
            <a:rPr lang="es-CL" b="0" dirty="0">
              <a:solidFill>
                <a:schemeClr val="bg2">
                  <a:lumMod val="25000"/>
                </a:schemeClr>
              </a:solidFill>
            </a:rPr>
            <a:t>Frente a visiones individualistas</a:t>
          </a:r>
        </a:p>
      </dgm:t>
    </dgm:pt>
    <dgm:pt modelId="{2F46180F-8C10-4868-BAEB-6840DBB5349F}" type="parTrans" cxnId="{D4D998E8-2424-43E5-8748-B269B23622B0}">
      <dgm:prSet/>
      <dgm:spPr/>
      <dgm:t>
        <a:bodyPr/>
        <a:lstStyle/>
        <a:p>
          <a:endParaRPr lang="es-CL"/>
        </a:p>
      </dgm:t>
    </dgm:pt>
    <dgm:pt modelId="{ED59CD81-6D06-4A46-843A-1941124D475D}" type="sibTrans" cxnId="{D4D998E8-2424-43E5-8748-B269B23622B0}">
      <dgm:prSet/>
      <dgm:spPr/>
      <dgm:t>
        <a:bodyPr/>
        <a:lstStyle/>
        <a:p>
          <a:endParaRPr lang="es-CL"/>
        </a:p>
      </dgm:t>
    </dgm:pt>
    <dgm:pt modelId="{122A3C3C-B33A-4D19-8C67-F7686EB6C880}">
      <dgm:prSet phldrT="[Texto]" custT="1"/>
      <dgm:spPr>
        <a:ln>
          <a:noFill/>
        </a:ln>
      </dgm:spPr>
      <dgm:t>
        <a:bodyPr/>
        <a:lstStyle/>
        <a:p>
          <a:r>
            <a:rPr lang="es-CL" sz="1600" b="1" dirty="0"/>
            <a:t>Propone una visión del mundo relacional.</a:t>
          </a:r>
        </a:p>
      </dgm:t>
    </dgm:pt>
    <dgm:pt modelId="{C8BD3094-994C-429A-8314-09885DDABFCA}" type="parTrans" cxnId="{1D332267-439D-49D2-BF7A-5D11146BB33D}">
      <dgm:prSet/>
      <dgm:spPr/>
      <dgm:t>
        <a:bodyPr/>
        <a:lstStyle/>
        <a:p>
          <a:endParaRPr lang="es-CL"/>
        </a:p>
      </dgm:t>
    </dgm:pt>
    <dgm:pt modelId="{DB3BBE56-DBB0-44CD-B156-7C58CD8E55AC}" type="sibTrans" cxnId="{1D332267-439D-49D2-BF7A-5D11146BB33D}">
      <dgm:prSet/>
      <dgm:spPr/>
      <dgm:t>
        <a:bodyPr/>
        <a:lstStyle/>
        <a:p>
          <a:endParaRPr lang="es-CL"/>
        </a:p>
      </dgm:t>
    </dgm:pt>
    <dgm:pt modelId="{898262BB-4CA5-4EAD-8D3D-50A686C33D16}" type="pres">
      <dgm:prSet presAssocID="{32ECD659-E2DB-45C7-8C64-17EF6274D761}" presName="Name0" presStyleCnt="0">
        <dgm:presLayoutVars>
          <dgm:chMax val="3"/>
          <dgm:chPref val="3"/>
          <dgm:bulletEnabled val="1"/>
          <dgm:dir/>
          <dgm:animLvl val="lvl"/>
        </dgm:presLayoutVars>
      </dgm:prSet>
      <dgm:spPr/>
    </dgm:pt>
    <dgm:pt modelId="{E2431878-50EE-4186-89D9-1D5AE604309D}" type="pres">
      <dgm:prSet presAssocID="{32ECD659-E2DB-45C7-8C64-17EF6274D761}" presName="arc1" presStyleLbl="node1" presStyleIdx="0" presStyleCnt="4"/>
      <dgm:spPr>
        <a:ln>
          <a:noFill/>
        </a:ln>
      </dgm:spPr>
    </dgm:pt>
    <dgm:pt modelId="{4D1E499E-5229-4A5D-A272-CF18D4BC1BD2}" type="pres">
      <dgm:prSet presAssocID="{32ECD659-E2DB-45C7-8C64-17EF6274D761}" presName="arc3" presStyleLbl="node1" presStyleIdx="1" presStyleCnt="4"/>
      <dgm:spPr>
        <a:solidFill>
          <a:srgbClr val="FFC000"/>
        </a:solidFill>
      </dgm:spPr>
    </dgm:pt>
    <dgm:pt modelId="{0721C94D-5547-432D-AAFC-709700DEA38C}" type="pres">
      <dgm:prSet presAssocID="{32ECD659-E2DB-45C7-8C64-17EF6274D761}" presName="parentText2" presStyleLbl="revTx" presStyleIdx="0" presStyleCnt="3">
        <dgm:presLayoutVars>
          <dgm:chMax val="4"/>
          <dgm:chPref val="3"/>
          <dgm:bulletEnabled val="1"/>
        </dgm:presLayoutVars>
      </dgm:prSet>
      <dgm:spPr/>
    </dgm:pt>
    <dgm:pt modelId="{D0AB5767-2164-431C-8248-372F64187C93}" type="pres">
      <dgm:prSet presAssocID="{32ECD659-E2DB-45C7-8C64-17EF6274D761}" presName="arc2" presStyleLbl="node1" presStyleIdx="2" presStyleCnt="4"/>
      <dgm:spPr/>
    </dgm:pt>
    <dgm:pt modelId="{BE704CE7-2A37-496E-BA8F-A6A998BDCEC7}" type="pres">
      <dgm:prSet presAssocID="{32ECD659-E2DB-45C7-8C64-17EF6274D761}" presName="arc4" presStyleLbl="node1" presStyleIdx="3" presStyleCnt="4"/>
      <dgm:spPr/>
    </dgm:pt>
    <dgm:pt modelId="{B6A0FA07-FB75-409F-A2A7-43BB87F8E0C4}" type="pres">
      <dgm:prSet presAssocID="{32ECD659-E2DB-45C7-8C64-17EF6274D761}" presName="parentText3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5E55301A-6233-4898-81F3-9B9C98829813}" type="pres">
      <dgm:prSet presAssocID="{32ECD659-E2DB-45C7-8C64-17EF6274D761}" presName="middleComposite" presStyleCnt="0"/>
      <dgm:spPr/>
    </dgm:pt>
    <dgm:pt modelId="{8C178A5F-E5BC-4ED6-B671-674CCF598BB0}" type="pres">
      <dgm:prSet presAssocID="{16887C8F-FE79-4524-A54A-15909A7C2C8A}" presName="circ1" presStyleLbl="vennNode1" presStyleIdx="0" presStyleCnt="8" custLinFactNeighborX="-905"/>
      <dgm:spPr/>
    </dgm:pt>
    <dgm:pt modelId="{EBD944C3-AF62-4DCC-AB1B-5469C08F6628}" type="pres">
      <dgm:prSet presAssocID="{16887C8F-FE79-4524-A54A-15909A7C2C8A}" presName="circ1Tx" presStyleLbl="revTx" presStyleIdx="1" presStyleCnt="3">
        <dgm:presLayoutVars>
          <dgm:chMax val="0"/>
          <dgm:chPref val="0"/>
        </dgm:presLayoutVars>
      </dgm:prSet>
      <dgm:spPr/>
    </dgm:pt>
    <dgm:pt modelId="{2B9E6A19-ADF1-4A7D-AAD2-F434B22184D2}" type="pres">
      <dgm:prSet presAssocID="{69CAE1A9-96C8-4315-B4FE-57AB53D6568F}" presName="circ2" presStyleLbl="vennNode1" presStyleIdx="1" presStyleCnt="8" custLinFactNeighborX="1810"/>
      <dgm:spPr/>
    </dgm:pt>
    <dgm:pt modelId="{035232DC-43C7-43B0-9660-803943C52DCF}" type="pres">
      <dgm:prSet presAssocID="{69CAE1A9-96C8-4315-B4FE-57AB53D6568F}" presName="circ2Tx" presStyleLbl="revTx" presStyleIdx="1" presStyleCnt="3">
        <dgm:presLayoutVars>
          <dgm:chMax val="0"/>
          <dgm:chPref val="0"/>
        </dgm:presLayoutVars>
      </dgm:prSet>
      <dgm:spPr/>
    </dgm:pt>
    <dgm:pt modelId="{447CA05C-6BD4-4741-B43E-2C3EC9F40474}" type="pres">
      <dgm:prSet presAssocID="{32ECD659-E2DB-45C7-8C64-17EF6274D761}" presName="leftComposite" presStyleCnt="0"/>
      <dgm:spPr/>
    </dgm:pt>
    <dgm:pt modelId="{1C6EE6D9-6DB4-4C8F-BFA4-182D9EB7D6AA}" type="pres">
      <dgm:prSet presAssocID="{6F48CDED-D098-4AAF-AA19-D58A5FA39DC8}" presName="childText1_1" presStyleLbl="vennNode1" presStyleIdx="2" presStyleCnt="8" custScaleX="113132" custScaleY="113057">
        <dgm:presLayoutVars>
          <dgm:chMax val="0"/>
          <dgm:chPref val="0"/>
        </dgm:presLayoutVars>
      </dgm:prSet>
      <dgm:spPr/>
    </dgm:pt>
    <dgm:pt modelId="{B5F82F94-FF52-4971-ADAF-63946A395EFF}" type="pres">
      <dgm:prSet presAssocID="{6F48CDED-D098-4AAF-AA19-D58A5FA39DC8}" presName="ellipse1" presStyleLbl="vennNode1" presStyleIdx="3" presStyleCnt="8"/>
      <dgm:spPr>
        <a:solidFill>
          <a:srgbClr val="5AC9FB">
            <a:alpha val="50000"/>
          </a:srgbClr>
        </a:solidFill>
        <a:ln>
          <a:noFill/>
        </a:ln>
      </dgm:spPr>
    </dgm:pt>
    <dgm:pt modelId="{FE06580B-B355-48F9-AF96-77DD82B01F9C}" type="pres">
      <dgm:prSet presAssocID="{6F48CDED-D098-4AAF-AA19-D58A5FA39DC8}" presName="ellipse2" presStyleLbl="vennNode1" presStyleIdx="4" presStyleCnt="8"/>
      <dgm:spPr>
        <a:solidFill>
          <a:srgbClr val="5AC9FB">
            <a:alpha val="50000"/>
          </a:srgbClr>
        </a:solidFill>
        <a:ln>
          <a:noFill/>
        </a:ln>
      </dgm:spPr>
    </dgm:pt>
    <dgm:pt modelId="{C9906825-0DD6-483E-8BEB-910231BDD1AB}" type="pres">
      <dgm:prSet presAssocID="{14A75D67-895B-4A67-951E-05D4754B2C3C}" presName="childText1_2" presStyleLbl="vennNode1" presStyleIdx="5" presStyleCnt="8">
        <dgm:presLayoutVars>
          <dgm:chMax val="0"/>
          <dgm:chPref val="0"/>
        </dgm:presLayoutVars>
      </dgm:prSet>
      <dgm:spPr/>
    </dgm:pt>
    <dgm:pt modelId="{619AE4A7-5493-42A2-A065-F818E0456F1D}" type="pres">
      <dgm:prSet presAssocID="{14A75D67-895B-4A67-951E-05D4754B2C3C}" presName="ellipse3" presStyleLbl="vennNode1" presStyleIdx="6" presStyleCnt="8"/>
      <dgm:spPr>
        <a:solidFill>
          <a:srgbClr val="5AC9FB">
            <a:alpha val="50000"/>
          </a:srgbClr>
        </a:solidFill>
        <a:ln>
          <a:noFill/>
        </a:ln>
      </dgm:spPr>
    </dgm:pt>
    <dgm:pt modelId="{45CD6081-1B08-46F3-9A2F-AA00BEAF32A1}" type="pres">
      <dgm:prSet presAssocID="{A943DFD6-9074-4606-9DE5-8B3BEEF04CE8}" presName="childText1_3" presStyleLbl="vennNode1" presStyleIdx="7" presStyleCnt="8">
        <dgm:presLayoutVars>
          <dgm:chMax val="0"/>
          <dgm:chPref val="0"/>
        </dgm:presLayoutVars>
      </dgm:prSet>
      <dgm:spPr/>
    </dgm:pt>
    <dgm:pt modelId="{630B4180-5F82-4A54-A85D-AF4AFDE172D7}" type="pres">
      <dgm:prSet presAssocID="{32ECD659-E2DB-45C7-8C64-17EF6274D761}" presName="rightChild" presStyleLbl="node2" presStyleIdx="0" presStyleCnt="1">
        <dgm:presLayoutVars>
          <dgm:chMax val="0"/>
          <dgm:chPref val="0"/>
        </dgm:presLayoutVars>
      </dgm:prSet>
      <dgm:spPr/>
    </dgm:pt>
    <dgm:pt modelId="{3DD78FD9-E1A5-4699-A936-824E6C9017E3}" type="pres">
      <dgm:prSet presAssocID="{32ECD659-E2DB-45C7-8C64-17EF6274D761}" presName="parentText1" presStyleLbl="revTx" presStyleIdx="2" presStyleCnt="3" custLinFactNeighborX="4082" custLinFactNeighborY="12435">
        <dgm:presLayoutVars>
          <dgm:chMax val="4"/>
          <dgm:chPref val="3"/>
          <dgm:bulletEnabled val="1"/>
        </dgm:presLayoutVars>
      </dgm:prSet>
      <dgm:spPr/>
    </dgm:pt>
  </dgm:ptLst>
  <dgm:cxnLst>
    <dgm:cxn modelId="{EEEBDA02-9000-4853-ABA2-BE943ED8DF90}" srcId="{8F9AD659-0F55-477A-A1E7-AA4E05B13A3F}" destId="{6F48CDED-D098-4AAF-AA19-D58A5FA39DC8}" srcOrd="0" destOrd="0" parTransId="{0CBEA243-D61A-4C2C-95D7-B5E49FF9B970}" sibTransId="{81EF333C-E6F1-4152-A1D7-B299D2EFD655}"/>
    <dgm:cxn modelId="{75008504-6748-40C6-9380-608B6FF14646}" srcId="{32ECD659-E2DB-45C7-8C64-17EF6274D761}" destId="{8F9AD659-0F55-477A-A1E7-AA4E05B13A3F}" srcOrd="0" destOrd="0" parTransId="{8683AF4D-46BF-40A7-9506-021E2F1104DB}" sibTransId="{179B33BE-66C1-4DC0-9895-623460FBCDEE}"/>
    <dgm:cxn modelId="{43F79106-D4C0-4E31-98EF-A8F74F145C4E}" type="presOf" srcId="{69CAE1A9-96C8-4315-B4FE-57AB53D6568F}" destId="{2B9E6A19-ADF1-4A7D-AAD2-F434B22184D2}" srcOrd="0" destOrd="0" presId="urn:microsoft.com/office/officeart/2009/3/layout/PhasedProcess"/>
    <dgm:cxn modelId="{99E53632-F161-43A4-A25C-2D9F7201638D}" type="presOf" srcId="{14A75D67-895B-4A67-951E-05D4754B2C3C}" destId="{C9906825-0DD6-483E-8BEB-910231BDD1AB}" srcOrd="0" destOrd="0" presId="urn:microsoft.com/office/officeart/2009/3/layout/PhasedProcess"/>
    <dgm:cxn modelId="{06EBF946-911C-4F42-9FAF-3AC263EC2C99}" srcId="{8F9AD659-0F55-477A-A1E7-AA4E05B13A3F}" destId="{14A75D67-895B-4A67-951E-05D4754B2C3C}" srcOrd="1" destOrd="0" parTransId="{1BF1CCDC-0827-40A8-9D9D-8079BEBAC44C}" sibTransId="{BB1C10F9-8DB8-401D-AFED-C0137D5A2DB8}"/>
    <dgm:cxn modelId="{1D332267-439D-49D2-BF7A-5D11146BB33D}" srcId="{00E268E7-ABBE-4626-956A-0BFB7C08C957}" destId="{122A3C3C-B33A-4D19-8C67-F7686EB6C880}" srcOrd="0" destOrd="0" parTransId="{C8BD3094-994C-429A-8314-09885DDABFCA}" sibTransId="{DB3BBE56-DBB0-44CD-B156-7C58CD8E55AC}"/>
    <dgm:cxn modelId="{1D065948-7E01-4734-AB74-EA76ECCE6649}" type="presOf" srcId="{A943DFD6-9074-4606-9DE5-8B3BEEF04CE8}" destId="{45CD6081-1B08-46F3-9A2F-AA00BEAF32A1}" srcOrd="0" destOrd="0" presId="urn:microsoft.com/office/officeart/2009/3/layout/PhasedProcess"/>
    <dgm:cxn modelId="{BC7DAD8C-B13C-4E41-B592-B328816E07F9}" srcId="{32ECD659-E2DB-45C7-8C64-17EF6274D761}" destId="{98748F6C-8A2E-4F44-A7B9-12EF72EC2EB6}" srcOrd="1" destOrd="0" parTransId="{6D6A1CC5-8F32-478F-AC35-0853CAF460B4}" sibTransId="{35122181-81C7-4283-A085-BE521AB3B842}"/>
    <dgm:cxn modelId="{0FDB599B-F910-45AB-A66E-9CF12158F3B6}" type="presOf" srcId="{8F9AD659-0F55-477A-A1E7-AA4E05B13A3F}" destId="{3DD78FD9-E1A5-4699-A936-824E6C9017E3}" srcOrd="0" destOrd="0" presId="urn:microsoft.com/office/officeart/2009/3/layout/PhasedProcess"/>
    <dgm:cxn modelId="{B54593AE-8E1B-4CDA-A4D8-D663A748CEDC}" srcId="{8F9AD659-0F55-477A-A1E7-AA4E05B13A3F}" destId="{A943DFD6-9074-4606-9DE5-8B3BEEF04CE8}" srcOrd="2" destOrd="0" parTransId="{1837602D-26E4-41ED-B9C5-F99871263DB9}" sibTransId="{C4D53F4A-780C-446B-A29F-8F83976E7704}"/>
    <dgm:cxn modelId="{8025CBB7-7A4E-4769-A667-EF7DCA369684}" type="presOf" srcId="{00E268E7-ABBE-4626-956A-0BFB7C08C957}" destId="{B6A0FA07-FB75-409F-A2A7-43BB87F8E0C4}" srcOrd="0" destOrd="0" presId="urn:microsoft.com/office/officeart/2009/3/layout/PhasedProcess"/>
    <dgm:cxn modelId="{88D7EACE-6711-40FB-8624-8FE574333D84}" type="presOf" srcId="{16887C8F-FE79-4524-A54A-15909A7C2C8A}" destId="{EBD944C3-AF62-4DCC-AB1B-5469C08F6628}" srcOrd="1" destOrd="0" presId="urn:microsoft.com/office/officeart/2009/3/layout/PhasedProcess"/>
    <dgm:cxn modelId="{F9EBB9D0-7E40-45D0-9920-A452C868B8DD}" type="presOf" srcId="{69CAE1A9-96C8-4315-B4FE-57AB53D6568F}" destId="{035232DC-43C7-43B0-9660-803943C52DCF}" srcOrd="1" destOrd="0" presId="urn:microsoft.com/office/officeart/2009/3/layout/PhasedProcess"/>
    <dgm:cxn modelId="{8DD357D9-757B-4CCA-B25A-022D3B9D9573}" type="presOf" srcId="{16887C8F-FE79-4524-A54A-15909A7C2C8A}" destId="{8C178A5F-E5BC-4ED6-B671-674CCF598BB0}" srcOrd="0" destOrd="0" presId="urn:microsoft.com/office/officeart/2009/3/layout/PhasedProcess"/>
    <dgm:cxn modelId="{C7EBC4E5-D0D7-43CF-8868-437C1A982576}" type="presOf" srcId="{122A3C3C-B33A-4D19-8C67-F7686EB6C880}" destId="{630B4180-5F82-4A54-A85D-AF4AFDE172D7}" srcOrd="0" destOrd="0" presId="urn:microsoft.com/office/officeart/2009/3/layout/PhasedProcess"/>
    <dgm:cxn modelId="{D4D998E8-2424-43E5-8748-B269B23622B0}" srcId="{32ECD659-E2DB-45C7-8C64-17EF6274D761}" destId="{00E268E7-ABBE-4626-956A-0BFB7C08C957}" srcOrd="2" destOrd="0" parTransId="{2F46180F-8C10-4868-BAEB-6840DBB5349F}" sibTransId="{ED59CD81-6D06-4A46-843A-1941124D475D}"/>
    <dgm:cxn modelId="{C96649E9-29D6-4123-A45F-8CE1330E30F1}" srcId="{98748F6C-8A2E-4F44-A7B9-12EF72EC2EB6}" destId="{16887C8F-FE79-4524-A54A-15909A7C2C8A}" srcOrd="0" destOrd="0" parTransId="{C5452287-FB87-49F9-B1DE-02FBEE328900}" sibTransId="{EF7793F3-B29F-4A76-A989-03E1F11E183D}"/>
    <dgm:cxn modelId="{A17412EB-310A-43FF-B666-81EA31D5B2E7}" type="presOf" srcId="{6F48CDED-D098-4AAF-AA19-D58A5FA39DC8}" destId="{1C6EE6D9-6DB4-4C8F-BFA4-182D9EB7D6AA}" srcOrd="0" destOrd="0" presId="urn:microsoft.com/office/officeart/2009/3/layout/PhasedProcess"/>
    <dgm:cxn modelId="{3366B5EB-A214-4857-9BD7-5E6E099450E0}" type="presOf" srcId="{98748F6C-8A2E-4F44-A7B9-12EF72EC2EB6}" destId="{0721C94D-5547-432D-AAFC-709700DEA38C}" srcOrd="0" destOrd="0" presId="urn:microsoft.com/office/officeart/2009/3/layout/PhasedProcess"/>
    <dgm:cxn modelId="{449012EC-EA17-4086-8A09-89E37F64DFC1}" type="presOf" srcId="{32ECD659-E2DB-45C7-8C64-17EF6274D761}" destId="{898262BB-4CA5-4EAD-8D3D-50A686C33D16}" srcOrd="0" destOrd="0" presId="urn:microsoft.com/office/officeart/2009/3/layout/PhasedProcess"/>
    <dgm:cxn modelId="{9D2204FB-53A9-4920-9EEC-D27391CA445C}" srcId="{98748F6C-8A2E-4F44-A7B9-12EF72EC2EB6}" destId="{69CAE1A9-96C8-4315-B4FE-57AB53D6568F}" srcOrd="1" destOrd="0" parTransId="{5E21FC81-1D0D-4AB2-B73C-2D7B6FCC34A1}" sibTransId="{1170C88B-B850-41DC-9617-3C365BF56B57}"/>
    <dgm:cxn modelId="{EF44B628-4ED3-4D29-8AA3-76129B450054}" type="presParOf" srcId="{898262BB-4CA5-4EAD-8D3D-50A686C33D16}" destId="{E2431878-50EE-4186-89D9-1D5AE604309D}" srcOrd="0" destOrd="0" presId="urn:microsoft.com/office/officeart/2009/3/layout/PhasedProcess"/>
    <dgm:cxn modelId="{15445C77-942A-4FA8-9E75-1A789BF91FC0}" type="presParOf" srcId="{898262BB-4CA5-4EAD-8D3D-50A686C33D16}" destId="{4D1E499E-5229-4A5D-A272-CF18D4BC1BD2}" srcOrd="1" destOrd="0" presId="urn:microsoft.com/office/officeart/2009/3/layout/PhasedProcess"/>
    <dgm:cxn modelId="{85B64294-CEBB-4E74-A0D0-CC6CE8E8D629}" type="presParOf" srcId="{898262BB-4CA5-4EAD-8D3D-50A686C33D16}" destId="{0721C94D-5547-432D-AAFC-709700DEA38C}" srcOrd="2" destOrd="0" presId="urn:microsoft.com/office/officeart/2009/3/layout/PhasedProcess"/>
    <dgm:cxn modelId="{A222A414-D156-4EA4-8F1E-DC33DCBA101A}" type="presParOf" srcId="{898262BB-4CA5-4EAD-8D3D-50A686C33D16}" destId="{D0AB5767-2164-431C-8248-372F64187C93}" srcOrd="3" destOrd="0" presId="urn:microsoft.com/office/officeart/2009/3/layout/PhasedProcess"/>
    <dgm:cxn modelId="{E9165927-E41D-4D5F-82E5-91E1A00150EF}" type="presParOf" srcId="{898262BB-4CA5-4EAD-8D3D-50A686C33D16}" destId="{BE704CE7-2A37-496E-BA8F-A6A998BDCEC7}" srcOrd="4" destOrd="0" presId="urn:microsoft.com/office/officeart/2009/3/layout/PhasedProcess"/>
    <dgm:cxn modelId="{F99E9CA0-6718-4D51-8DDF-7B3DE7898943}" type="presParOf" srcId="{898262BB-4CA5-4EAD-8D3D-50A686C33D16}" destId="{B6A0FA07-FB75-409F-A2A7-43BB87F8E0C4}" srcOrd="5" destOrd="0" presId="urn:microsoft.com/office/officeart/2009/3/layout/PhasedProcess"/>
    <dgm:cxn modelId="{729F71D0-6CBF-41EB-A5FC-75051B1A66CE}" type="presParOf" srcId="{898262BB-4CA5-4EAD-8D3D-50A686C33D16}" destId="{5E55301A-6233-4898-81F3-9B9C98829813}" srcOrd="6" destOrd="0" presId="urn:microsoft.com/office/officeart/2009/3/layout/PhasedProcess"/>
    <dgm:cxn modelId="{629A0484-0790-4086-8C17-61038787E0CF}" type="presParOf" srcId="{5E55301A-6233-4898-81F3-9B9C98829813}" destId="{8C178A5F-E5BC-4ED6-B671-674CCF598BB0}" srcOrd="0" destOrd="0" presId="urn:microsoft.com/office/officeart/2009/3/layout/PhasedProcess"/>
    <dgm:cxn modelId="{67D4A7C2-592E-4B97-AFDD-57A2531E0D23}" type="presParOf" srcId="{5E55301A-6233-4898-81F3-9B9C98829813}" destId="{EBD944C3-AF62-4DCC-AB1B-5469C08F6628}" srcOrd="1" destOrd="0" presId="urn:microsoft.com/office/officeart/2009/3/layout/PhasedProcess"/>
    <dgm:cxn modelId="{60D83E87-8ABB-44AC-9A9D-579CA72F6F1B}" type="presParOf" srcId="{5E55301A-6233-4898-81F3-9B9C98829813}" destId="{2B9E6A19-ADF1-4A7D-AAD2-F434B22184D2}" srcOrd="2" destOrd="0" presId="urn:microsoft.com/office/officeart/2009/3/layout/PhasedProcess"/>
    <dgm:cxn modelId="{7FD033F7-B248-4224-9563-DC47419421A9}" type="presParOf" srcId="{5E55301A-6233-4898-81F3-9B9C98829813}" destId="{035232DC-43C7-43B0-9660-803943C52DCF}" srcOrd="3" destOrd="0" presId="urn:microsoft.com/office/officeart/2009/3/layout/PhasedProcess"/>
    <dgm:cxn modelId="{81B55B70-F523-4F83-B5B1-40A456CA1861}" type="presParOf" srcId="{898262BB-4CA5-4EAD-8D3D-50A686C33D16}" destId="{447CA05C-6BD4-4741-B43E-2C3EC9F40474}" srcOrd="7" destOrd="0" presId="urn:microsoft.com/office/officeart/2009/3/layout/PhasedProcess"/>
    <dgm:cxn modelId="{FA6246BD-97F7-4573-B3C8-7B9B6264D495}" type="presParOf" srcId="{447CA05C-6BD4-4741-B43E-2C3EC9F40474}" destId="{1C6EE6D9-6DB4-4C8F-BFA4-182D9EB7D6AA}" srcOrd="0" destOrd="0" presId="urn:microsoft.com/office/officeart/2009/3/layout/PhasedProcess"/>
    <dgm:cxn modelId="{18AD521B-FCC4-4765-9DF3-181DB216FA14}" type="presParOf" srcId="{447CA05C-6BD4-4741-B43E-2C3EC9F40474}" destId="{B5F82F94-FF52-4971-ADAF-63946A395EFF}" srcOrd="1" destOrd="0" presId="urn:microsoft.com/office/officeart/2009/3/layout/PhasedProcess"/>
    <dgm:cxn modelId="{B1E522D8-2ADB-4811-9C6C-B08F410F1F95}" type="presParOf" srcId="{447CA05C-6BD4-4741-B43E-2C3EC9F40474}" destId="{FE06580B-B355-48F9-AF96-77DD82B01F9C}" srcOrd="2" destOrd="0" presId="urn:microsoft.com/office/officeart/2009/3/layout/PhasedProcess"/>
    <dgm:cxn modelId="{A35CEB20-88C1-4EC4-8E33-27702754FF50}" type="presParOf" srcId="{447CA05C-6BD4-4741-B43E-2C3EC9F40474}" destId="{C9906825-0DD6-483E-8BEB-910231BDD1AB}" srcOrd="3" destOrd="0" presId="urn:microsoft.com/office/officeart/2009/3/layout/PhasedProcess"/>
    <dgm:cxn modelId="{DEB78208-B117-4ADE-BDA4-36F1E4DFDDA4}" type="presParOf" srcId="{447CA05C-6BD4-4741-B43E-2C3EC9F40474}" destId="{619AE4A7-5493-42A2-A065-F818E0456F1D}" srcOrd="4" destOrd="0" presId="urn:microsoft.com/office/officeart/2009/3/layout/PhasedProcess"/>
    <dgm:cxn modelId="{F0E8F244-8E0D-494E-A865-ECDAAEE4C014}" type="presParOf" srcId="{447CA05C-6BD4-4741-B43E-2C3EC9F40474}" destId="{45CD6081-1B08-46F3-9A2F-AA00BEAF32A1}" srcOrd="5" destOrd="0" presId="urn:microsoft.com/office/officeart/2009/3/layout/PhasedProcess"/>
    <dgm:cxn modelId="{30F2A1BB-A8B2-411B-881D-3212422EC8B0}" type="presParOf" srcId="{898262BB-4CA5-4EAD-8D3D-50A686C33D16}" destId="{630B4180-5F82-4A54-A85D-AF4AFDE172D7}" srcOrd="8" destOrd="0" presId="urn:microsoft.com/office/officeart/2009/3/layout/PhasedProcess"/>
    <dgm:cxn modelId="{71DC8368-3602-487B-95AF-6EE20F94BE0D}" type="presParOf" srcId="{898262BB-4CA5-4EAD-8D3D-50A686C33D16}" destId="{3DD78FD9-E1A5-4699-A936-824E6C9017E3}" srcOrd="9" destOrd="0" presId="urn:microsoft.com/office/officeart/2009/3/layout/Phased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BDA38F-4263-4F69-96CB-E6A906C55F65}" type="doc">
      <dgm:prSet loTypeId="urn:microsoft.com/office/officeart/2005/8/layout/gear1" loCatId="process" qsTypeId="urn:microsoft.com/office/officeart/2005/8/quickstyle/simple1" qsCatId="simple" csTypeId="urn:microsoft.com/office/officeart/2005/8/colors/colorful5" csCatId="colorful" phldr="1"/>
      <dgm:spPr/>
    </dgm:pt>
    <dgm:pt modelId="{F5B360E0-D63F-44E7-9678-C5781EC906E7}">
      <dgm:prSet phldrT="[Texto]" custT="1"/>
      <dgm:spPr>
        <a:solidFill>
          <a:srgbClr val="007AFF"/>
        </a:solidFill>
        <a:ln>
          <a:noFill/>
        </a:ln>
      </dgm:spPr>
      <dgm:t>
        <a:bodyPr/>
        <a:lstStyle/>
        <a:p>
          <a:r>
            <a:rPr lang="es-CL" sz="1400" b="1" dirty="0"/>
            <a:t>Para encontrar soluciones pacíficas a situaciones difíciles, haciendo que no gastemos energías en disputas extensas.</a:t>
          </a:r>
        </a:p>
      </dgm:t>
    </dgm:pt>
    <dgm:pt modelId="{3D0C93B4-9DE1-488D-BB2F-64FAA1097C76}" type="parTrans" cxnId="{AD4397B3-5D71-452B-845E-1D5F5D971843}">
      <dgm:prSet/>
      <dgm:spPr/>
      <dgm:t>
        <a:bodyPr/>
        <a:lstStyle/>
        <a:p>
          <a:endParaRPr lang="es-CL" b="1"/>
        </a:p>
      </dgm:t>
    </dgm:pt>
    <dgm:pt modelId="{EA27A4D4-D623-4D9F-ADEC-2215F9A307B8}" type="sibTrans" cxnId="{AD4397B3-5D71-452B-845E-1D5F5D971843}">
      <dgm:prSet/>
      <dgm:spPr>
        <a:solidFill>
          <a:srgbClr val="007AFF"/>
        </a:solidFill>
        <a:ln>
          <a:noFill/>
        </a:ln>
      </dgm:spPr>
      <dgm:t>
        <a:bodyPr/>
        <a:lstStyle/>
        <a:p>
          <a:endParaRPr lang="es-CL" b="1"/>
        </a:p>
      </dgm:t>
    </dgm:pt>
    <dgm:pt modelId="{54C504F7-E9B8-49F7-9984-C84975C37127}">
      <dgm:prSet phldrT="[Texto]" custT="1"/>
      <dgm:spPr>
        <a:solidFill>
          <a:srgbClr val="5AC9FB"/>
        </a:solidFill>
        <a:ln>
          <a:noFill/>
        </a:ln>
      </dgm:spPr>
      <dgm:t>
        <a:bodyPr/>
        <a:lstStyle/>
        <a:p>
          <a:r>
            <a:rPr lang="es-CL" sz="1200" b="1" dirty="0"/>
            <a:t>Oportunidad de que todos y todas ganen, que nadie se sienta perdedor o perdedora.</a:t>
          </a:r>
        </a:p>
      </dgm:t>
    </dgm:pt>
    <dgm:pt modelId="{84A6C72D-F4A3-4642-9097-AF000DE06C89}" type="parTrans" cxnId="{52801186-4D30-4187-BDA7-27E799D19E6E}">
      <dgm:prSet/>
      <dgm:spPr/>
      <dgm:t>
        <a:bodyPr/>
        <a:lstStyle/>
        <a:p>
          <a:endParaRPr lang="es-CL" b="1"/>
        </a:p>
      </dgm:t>
    </dgm:pt>
    <dgm:pt modelId="{1568DB91-ADDE-4042-9228-D081D113C33C}" type="sibTrans" cxnId="{52801186-4D30-4187-BDA7-27E799D19E6E}">
      <dgm:prSet/>
      <dgm:spPr>
        <a:solidFill>
          <a:srgbClr val="5AC9FB"/>
        </a:solidFill>
        <a:ln>
          <a:noFill/>
        </a:ln>
      </dgm:spPr>
      <dgm:t>
        <a:bodyPr/>
        <a:lstStyle/>
        <a:p>
          <a:endParaRPr lang="es-CL" b="1"/>
        </a:p>
      </dgm:t>
    </dgm:pt>
    <dgm:pt modelId="{87137035-4A6E-4DBA-A6C5-15A247A695C9}">
      <dgm:prSet phldrT="[Texto]" custT="1"/>
      <dgm:spPr>
        <a:solidFill>
          <a:srgbClr val="2D2E83"/>
        </a:solidFill>
        <a:ln>
          <a:noFill/>
        </a:ln>
      </dgm:spPr>
      <dgm:t>
        <a:bodyPr/>
        <a:lstStyle/>
        <a:p>
          <a:r>
            <a:rPr lang="es-CL" sz="1200" b="1" dirty="0"/>
            <a:t>Conocer mejor ideas, motivaciones e ideas de otras personas.</a:t>
          </a:r>
        </a:p>
      </dgm:t>
    </dgm:pt>
    <dgm:pt modelId="{C78F0A32-76B2-4180-8210-E0E7C82C9F17}" type="parTrans" cxnId="{916AC657-E898-42F3-BB0E-04D8421A6404}">
      <dgm:prSet/>
      <dgm:spPr/>
      <dgm:t>
        <a:bodyPr/>
        <a:lstStyle/>
        <a:p>
          <a:endParaRPr lang="es-CL" b="1"/>
        </a:p>
      </dgm:t>
    </dgm:pt>
    <dgm:pt modelId="{704C06FD-A0CD-4FC3-BCE0-9AAA46349830}" type="sibTrans" cxnId="{916AC657-E898-42F3-BB0E-04D8421A6404}">
      <dgm:prSet/>
      <dgm:spPr>
        <a:solidFill>
          <a:srgbClr val="2D2E83"/>
        </a:solidFill>
        <a:ln>
          <a:noFill/>
        </a:ln>
      </dgm:spPr>
      <dgm:t>
        <a:bodyPr/>
        <a:lstStyle/>
        <a:p>
          <a:endParaRPr lang="es-CL" b="1"/>
        </a:p>
      </dgm:t>
    </dgm:pt>
    <dgm:pt modelId="{2E7A28E1-8C07-45A6-A490-69F8AAEF9AC5}" type="pres">
      <dgm:prSet presAssocID="{0DBDA38F-4263-4F69-96CB-E6A906C55F6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8D22BF91-3F2C-4DF9-81D7-AC5ECA8FC5CD}" type="pres">
      <dgm:prSet presAssocID="{F5B360E0-D63F-44E7-9678-C5781EC906E7}" presName="gear1" presStyleLbl="node1" presStyleIdx="0" presStyleCnt="3">
        <dgm:presLayoutVars>
          <dgm:chMax val="1"/>
          <dgm:bulletEnabled val="1"/>
        </dgm:presLayoutVars>
      </dgm:prSet>
      <dgm:spPr/>
    </dgm:pt>
    <dgm:pt modelId="{D9511A23-ED20-4B92-9E2C-EAD796E511CE}" type="pres">
      <dgm:prSet presAssocID="{F5B360E0-D63F-44E7-9678-C5781EC906E7}" presName="gear1srcNode" presStyleLbl="node1" presStyleIdx="0" presStyleCnt="3"/>
      <dgm:spPr/>
    </dgm:pt>
    <dgm:pt modelId="{BECC82F0-B06A-4248-BCDD-FD8F62BE38EE}" type="pres">
      <dgm:prSet presAssocID="{F5B360E0-D63F-44E7-9678-C5781EC906E7}" presName="gear1dstNode" presStyleLbl="node1" presStyleIdx="0" presStyleCnt="3"/>
      <dgm:spPr/>
    </dgm:pt>
    <dgm:pt modelId="{A3B25632-923E-4764-87E2-4CFC61A226EC}" type="pres">
      <dgm:prSet presAssocID="{54C504F7-E9B8-49F7-9984-C84975C37127}" presName="gear2" presStyleLbl="node1" presStyleIdx="1" presStyleCnt="3">
        <dgm:presLayoutVars>
          <dgm:chMax val="1"/>
          <dgm:bulletEnabled val="1"/>
        </dgm:presLayoutVars>
      </dgm:prSet>
      <dgm:spPr/>
    </dgm:pt>
    <dgm:pt modelId="{113F2BCE-06A7-4EC9-9F9A-90523D3FAED9}" type="pres">
      <dgm:prSet presAssocID="{54C504F7-E9B8-49F7-9984-C84975C37127}" presName="gear2srcNode" presStyleLbl="node1" presStyleIdx="1" presStyleCnt="3"/>
      <dgm:spPr/>
    </dgm:pt>
    <dgm:pt modelId="{228D5457-77AE-404F-BF78-451B4DE49937}" type="pres">
      <dgm:prSet presAssocID="{54C504F7-E9B8-49F7-9984-C84975C37127}" presName="gear2dstNode" presStyleLbl="node1" presStyleIdx="1" presStyleCnt="3"/>
      <dgm:spPr/>
    </dgm:pt>
    <dgm:pt modelId="{36AA7CD2-E7DE-4597-BCE4-6E94CE80C253}" type="pres">
      <dgm:prSet presAssocID="{87137035-4A6E-4DBA-A6C5-15A247A695C9}" presName="gear3" presStyleLbl="node1" presStyleIdx="2" presStyleCnt="3"/>
      <dgm:spPr/>
    </dgm:pt>
    <dgm:pt modelId="{3734D9A0-EA76-457A-B0CD-CE2EDEDB5773}" type="pres">
      <dgm:prSet presAssocID="{87137035-4A6E-4DBA-A6C5-15A247A695C9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442E6EA9-78DB-4FCD-9FC0-33AA98644653}" type="pres">
      <dgm:prSet presAssocID="{87137035-4A6E-4DBA-A6C5-15A247A695C9}" presName="gear3srcNode" presStyleLbl="node1" presStyleIdx="2" presStyleCnt="3"/>
      <dgm:spPr/>
    </dgm:pt>
    <dgm:pt modelId="{A2220055-701C-448A-90E5-7D6D0A95E379}" type="pres">
      <dgm:prSet presAssocID="{87137035-4A6E-4DBA-A6C5-15A247A695C9}" presName="gear3dstNode" presStyleLbl="node1" presStyleIdx="2" presStyleCnt="3"/>
      <dgm:spPr/>
    </dgm:pt>
    <dgm:pt modelId="{A04CC758-9E2C-4F7B-82F9-9437C5CC87BB}" type="pres">
      <dgm:prSet presAssocID="{EA27A4D4-D623-4D9F-ADEC-2215F9A307B8}" presName="connector1" presStyleLbl="sibTrans2D1" presStyleIdx="0" presStyleCnt="3"/>
      <dgm:spPr/>
    </dgm:pt>
    <dgm:pt modelId="{780E34C2-3A86-4B5D-9538-E6FFB9BF2538}" type="pres">
      <dgm:prSet presAssocID="{1568DB91-ADDE-4042-9228-D081D113C33C}" presName="connector2" presStyleLbl="sibTrans2D1" presStyleIdx="1" presStyleCnt="3"/>
      <dgm:spPr/>
    </dgm:pt>
    <dgm:pt modelId="{1FDC9733-238A-47EC-8F83-611B9C18E440}" type="pres">
      <dgm:prSet presAssocID="{704C06FD-A0CD-4FC3-BCE0-9AAA46349830}" presName="connector3" presStyleLbl="sibTrans2D1" presStyleIdx="2" presStyleCnt="3"/>
      <dgm:spPr/>
    </dgm:pt>
  </dgm:ptLst>
  <dgm:cxnLst>
    <dgm:cxn modelId="{DDB6A50D-8DB2-44D8-9A27-E79EDB01601B}" type="presOf" srcId="{F5B360E0-D63F-44E7-9678-C5781EC906E7}" destId="{8D22BF91-3F2C-4DF9-81D7-AC5ECA8FC5CD}" srcOrd="0" destOrd="0" presId="urn:microsoft.com/office/officeart/2005/8/layout/gear1"/>
    <dgm:cxn modelId="{046DBC17-7BD4-4AEC-83F3-807CEA20F109}" type="presOf" srcId="{54C504F7-E9B8-49F7-9984-C84975C37127}" destId="{113F2BCE-06A7-4EC9-9F9A-90523D3FAED9}" srcOrd="1" destOrd="0" presId="urn:microsoft.com/office/officeart/2005/8/layout/gear1"/>
    <dgm:cxn modelId="{E8510C36-F222-4C21-BB4F-68598543614C}" type="presOf" srcId="{87137035-4A6E-4DBA-A6C5-15A247A695C9}" destId="{A2220055-701C-448A-90E5-7D6D0A95E379}" srcOrd="3" destOrd="0" presId="urn:microsoft.com/office/officeart/2005/8/layout/gear1"/>
    <dgm:cxn modelId="{916AC657-E898-42F3-BB0E-04D8421A6404}" srcId="{0DBDA38F-4263-4F69-96CB-E6A906C55F65}" destId="{87137035-4A6E-4DBA-A6C5-15A247A695C9}" srcOrd="2" destOrd="0" parTransId="{C78F0A32-76B2-4180-8210-E0E7C82C9F17}" sibTransId="{704C06FD-A0CD-4FC3-BCE0-9AAA46349830}"/>
    <dgm:cxn modelId="{D3AA2E7A-E5BE-41DD-9496-137F4C6659E1}" type="presOf" srcId="{87137035-4A6E-4DBA-A6C5-15A247A695C9}" destId="{36AA7CD2-E7DE-4597-BCE4-6E94CE80C253}" srcOrd="0" destOrd="0" presId="urn:microsoft.com/office/officeart/2005/8/layout/gear1"/>
    <dgm:cxn modelId="{88BBEE81-C24E-4E0D-B100-2FF9149BD67B}" type="presOf" srcId="{87137035-4A6E-4DBA-A6C5-15A247A695C9}" destId="{3734D9A0-EA76-457A-B0CD-CE2EDEDB5773}" srcOrd="1" destOrd="0" presId="urn:microsoft.com/office/officeart/2005/8/layout/gear1"/>
    <dgm:cxn modelId="{52801186-4D30-4187-BDA7-27E799D19E6E}" srcId="{0DBDA38F-4263-4F69-96CB-E6A906C55F65}" destId="{54C504F7-E9B8-49F7-9984-C84975C37127}" srcOrd="1" destOrd="0" parTransId="{84A6C72D-F4A3-4642-9097-AF000DE06C89}" sibTransId="{1568DB91-ADDE-4042-9228-D081D113C33C}"/>
    <dgm:cxn modelId="{57208391-BE0C-4D7C-81CE-F92D00131545}" type="presOf" srcId="{F5B360E0-D63F-44E7-9678-C5781EC906E7}" destId="{BECC82F0-B06A-4248-BCDD-FD8F62BE38EE}" srcOrd="2" destOrd="0" presId="urn:microsoft.com/office/officeart/2005/8/layout/gear1"/>
    <dgm:cxn modelId="{2731C696-0CCC-4421-9CDB-2BE7EA07E06E}" type="presOf" srcId="{1568DB91-ADDE-4042-9228-D081D113C33C}" destId="{780E34C2-3A86-4B5D-9538-E6FFB9BF2538}" srcOrd="0" destOrd="0" presId="urn:microsoft.com/office/officeart/2005/8/layout/gear1"/>
    <dgm:cxn modelId="{AEAE3BAC-68EC-4766-A794-B347742FD350}" type="presOf" srcId="{0DBDA38F-4263-4F69-96CB-E6A906C55F65}" destId="{2E7A28E1-8C07-45A6-A490-69F8AAEF9AC5}" srcOrd="0" destOrd="0" presId="urn:microsoft.com/office/officeart/2005/8/layout/gear1"/>
    <dgm:cxn modelId="{BB0D36B2-4B73-4852-B402-CB82B13B214A}" type="presOf" srcId="{EA27A4D4-D623-4D9F-ADEC-2215F9A307B8}" destId="{A04CC758-9E2C-4F7B-82F9-9437C5CC87BB}" srcOrd="0" destOrd="0" presId="urn:microsoft.com/office/officeart/2005/8/layout/gear1"/>
    <dgm:cxn modelId="{AD4397B3-5D71-452B-845E-1D5F5D971843}" srcId="{0DBDA38F-4263-4F69-96CB-E6A906C55F65}" destId="{F5B360E0-D63F-44E7-9678-C5781EC906E7}" srcOrd="0" destOrd="0" parTransId="{3D0C93B4-9DE1-488D-BB2F-64FAA1097C76}" sibTransId="{EA27A4D4-D623-4D9F-ADEC-2215F9A307B8}"/>
    <dgm:cxn modelId="{9025A6B9-5E12-405B-A64E-04B34C257035}" type="presOf" srcId="{F5B360E0-D63F-44E7-9678-C5781EC906E7}" destId="{D9511A23-ED20-4B92-9E2C-EAD796E511CE}" srcOrd="1" destOrd="0" presId="urn:microsoft.com/office/officeart/2005/8/layout/gear1"/>
    <dgm:cxn modelId="{F925DBBB-744E-41A2-A84F-7CDDD59E462B}" type="presOf" srcId="{54C504F7-E9B8-49F7-9984-C84975C37127}" destId="{228D5457-77AE-404F-BF78-451B4DE49937}" srcOrd="2" destOrd="0" presId="urn:microsoft.com/office/officeart/2005/8/layout/gear1"/>
    <dgm:cxn modelId="{120E42C2-0B5D-4698-9539-22AE7F852863}" type="presOf" srcId="{704C06FD-A0CD-4FC3-BCE0-9AAA46349830}" destId="{1FDC9733-238A-47EC-8F83-611B9C18E440}" srcOrd="0" destOrd="0" presId="urn:microsoft.com/office/officeart/2005/8/layout/gear1"/>
    <dgm:cxn modelId="{A818D7DE-D2F0-4380-9CE2-5FF57C504149}" type="presOf" srcId="{87137035-4A6E-4DBA-A6C5-15A247A695C9}" destId="{442E6EA9-78DB-4FCD-9FC0-33AA98644653}" srcOrd="2" destOrd="0" presId="urn:microsoft.com/office/officeart/2005/8/layout/gear1"/>
    <dgm:cxn modelId="{DDC6E2ED-4F73-4DF1-BFAD-5A5E9CDB82C0}" type="presOf" srcId="{54C504F7-E9B8-49F7-9984-C84975C37127}" destId="{A3B25632-923E-4764-87E2-4CFC61A226EC}" srcOrd="0" destOrd="0" presId="urn:microsoft.com/office/officeart/2005/8/layout/gear1"/>
    <dgm:cxn modelId="{7668E99D-1CA1-4B4C-93C7-890ADE3BCC8C}" type="presParOf" srcId="{2E7A28E1-8C07-45A6-A490-69F8AAEF9AC5}" destId="{8D22BF91-3F2C-4DF9-81D7-AC5ECA8FC5CD}" srcOrd="0" destOrd="0" presId="urn:microsoft.com/office/officeart/2005/8/layout/gear1"/>
    <dgm:cxn modelId="{7568F584-BF30-47FD-8986-0E6BB93362D2}" type="presParOf" srcId="{2E7A28E1-8C07-45A6-A490-69F8AAEF9AC5}" destId="{D9511A23-ED20-4B92-9E2C-EAD796E511CE}" srcOrd="1" destOrd="0" presId="urn:microsoft.com/office/officeart/2005/8/layout/gear1"/>
    <dgm:cxn modelId="{F4D8E112-714E-48B3-8424-8E064A84561D}" type="presParOf" srcId="{2E7A28E1-8C07-45A6-A490-69F8AAEF9AC5}" destId="{BECC82F0-B06A-4248-BCDD-FD8F62BE38EE}" srcOrd="2" destOrd="0" presId="urn:microsoft.com/office/officeart/2005/8/layout/gear1"/>
    <dgm:cxn modelId="{78AC0507-124E-4548-B065-AA4AB83808F3}" type="presParOf" srcId="{2E7A28E1-8C07-45A6-A490-69F8AAEF9AC5}" destId="{A3B25632-923E-4764-87E2-4CFC61A226EC}" srcOrd="3" destOrd="0" presId="urn:microsoft.com/office/officeart/2005/8/layout/gear1"/>
    <dgm:cxn modelId="{52B21FC1-42E7-43CD-B968-434BF6D81480}" type="presParOf" srcId="{2E7A28E1-8C07-45A6-A490-69F8AAEF9AC5}" destId="{113F2BCE-06A7-4EC9-9F9A-90523D3FAED9}" srcOrd="4" destOrd="0" presId="urn:microsoft.com/office/officeart/2005/8/layout/gear1"/>
    <dgm:cxn modelId="{1FEE33A2-D2B7-438C-8DFC-53905927DEF5}" type="presParOf" srcId="{2E7A28E1-8C07-45A6-A490-69F8AAEF9AC5}" destId="{228D5457-77AE-404F-BF78-451B4DE49937}" srcOrd="5" destOrd="0" presId="urn:microsoft.com/office/officeart/2005/8/layout/gear1"/>
    <dgm:cxn modelId="{9E68EC9D-FB36-435A-9C69-D4DF5CC8FFD1}" type="presParOf" srcId="{2E7A28E1-8C07-45A6-A490-69F8AAEF9AC5}" destId="{36AA7CD2-E7DE-4597-BCE4-6E94CE80C253}" srcOrd="6" destOrd="0" presId="urn:microsoft.com/office/officeart/2005/8/layout/gear1"/>
    <dgm:cxn modelId="{DF7F1CD4-BAB6-45D9-A6E4-5F01B76A704E}" type="presParOf" srcId="{2E7A28E1-8C07-45A6-A490-69F8AAEF9AC5}" destId="{3734D9A0-EA76-457A-B0CD-CE2EDEDB5773}" srcOrd="7" destOrd="0" presId="urn:microsoft.com/office/officeart/2005/8/layout/gear1"/>
    <dgm:cxn modelId="{8973F350-5C63-41AD-9D6E-FE18C127B241}" type="presParOf" srcId="{2E7A28E1-8C07-45A6-A490-69F8AAEF9AC5}" destId="{442E6EA9-78DB-4FCD-9FC0-33AA98644653}" srcOrd="8" destOrd="0" presId="urn:microsoft.com/office/officeart/2005/8/layout/gear1"/>
    <dgm:cxn modelId="{C0F6142B-AA40-4081-A3C2-CA2104877A8D}" type="presParOf" srcId="{2E7A28E1-8C07-45A6-A490-69F8AAEF9AC5}" destId="{A2220055-701C-448A-90E5-7D6D0A95E379}" srcOrd="9" destOrd="0" presId="urn:microsoft.com/office/officeart/2005/8/layout/gear1"/>
    <dgm:cxn modelId="{10D9C07A-7EB1-41B6-AC1F-D247E6347026}" type="presParOf" srcId="{2E7A28E1-8C07-45A6-A490-69F8AAEF9AC5}" destId="{A04CC758-9E2C-4F7B-82F9-9437C5CC87BB}" srcOrd="10" destOrd="0" presId="urn:microsoft.com/office/officeart/2005/8/layout/gear1"/>
    <dgm:cxn modelId="{EF025465-4D2A-4504-AB71-5977E60BD265}" type="presParOf" srcId="{2E7A28E1-8C07-45A6-A490-69F8AAEF9AC5}" destId="{780E34C2-3A86-4B5D-9538-E6FFB9BF2538}" srcOrd="11" destOrd="0" presId="urn:microsoft.com/office/officeart/2005/8/layout/gear1"/>
    <dgm:cxn modelId="{917BC077-5100-44A1-BA69-415DB827A51A}" type="presParOf" srcId="{2E7A28E1-8C07-45A6-A490-69F8AAEF9AC5}" destId="{1FDC9733-238A-47EC-8F83-611B9C18E440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06BAE3-AF9B-4672-AB78-B4DD46D1497F}">
      <dsp:nvSpPr>
        <dsp:cNvPr id="0" name=""/>
        <dsp:cNvSpPr/>
      </dsp:nvSpPr>
      <dsp:spPr>
        <a:xfrm>
          <a:off x="0" y="365015"/>
          <a:ext cx="7814931" cy="604800"/>
        </a:xfrm>
        <a:prstGeom prst="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3258B3-710E-408B-B594-1E36A27AB96B}">
      <dsp:nvSpPr>
        <dsp:cNvPr id="0" name=""/>
        <dsp:cNvSpPr/>
      </dsp:nvSpPr>
      <dsp:spPr>
        <a:xfrm>
          <a:off x="390746" y="10775"/>
          <a:ext cx="6109017" cy="708480"/>
        </a:xfrm>
        <a:prstGeom prst="roundRect">
          <a:avLst/>
        </a:prstGeom>
        <a:solidFill>
          <a:srgbClr val="2D2E8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770" tIns="0" rIns="20677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s-CL" sz="1600" b="1" kern="1200" dirty="0"/>
            <a:t>Que las personas participantes valoren la oportunidad de cambio que existe dentro de cada conflicto.</a:t>
          </a:r>
        </a:p>
      </dsp:txBody>
      <dsp:txXfrm>
        <a:off x="425331" y="45360"/>
        <a:ext cx="6039847" cy="639310"/>
      </dsp:txXfrm>
    </dsp:sp>
    <dsp:sp modelId="{95D4E21C-6987-490F-8988-F8C987D2ED34}">
      <dsp:nvSpPr>
        <dsp:cNvPr id="0" name=""/>
        <dsp:cNvSpPr/>
      </dsp:nvSpPr>
      <dsp:spPr>
        <a:xfrm>
          <a:off x="0" y="1453655"/>
          <a:ext cx="7814931" cy="604800"/>
        </a:xfrm>
        <a:prstGeom prst="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02270B-DC5F-45FE-A412-C5912947BF9B}">
      <dsp:nvSpPr>
        <dsp:cNvPr id="0" name=""/>
        <dsp:cNvSpPr/>
      </dsp:nvSpPr>
      <dsp:spPr>
        <a:xfrm>
          <a:off x="390746" y="1099415"/>
          <a:ext cx="6082485" cy="708480"/>
        </a:xfrm>
        <a:prstGeom prst="roundRect">
          <a:avLst/>
        </a:prstGeom>
        <a:solidFill>
          <a:srgbClr val="5AC9FB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770" tIns="0" rIns="20677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s-CL" sz="1600" b="1" kern="1200" dirty="0"/>
            <a:t>Que las personas participantes logren el hábito de valorar los conflictos y afrontarlos.</a:t>
          </a:r>
        </a:p>
      </dsp:txBody>
      <dsp:txXfrm>
        <a:off x="425331" y="1134000"/>
        <a:ext cx="6013315" cy="639310"/>
      </dsp:txXfrm>
    </dsp:sp>
    <dsp:sp modelId="{FABE1261-EC8B-4573-A50B-188A5832A801}">
      <dsp:nvSpPr>
        <dsp:cNvPr id="0" name=""/>
        <dsp:cNvSpPr/>
      </dsp:nvSpPr>
      <dsp:spPr>
        <a:xfrm>
          <a:off x="0" y="2542295"/>
          <a:ext cx="7814931" cy="604800"/>
        </a:xfrm>
        <a:prstGeom prst="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2EBFAF-A250-4F68-A8C1-DD89AF9FBC75}">
      <dsp:nvSpPr>
        <dsp:cNvPr id="0" name=""/>
        <dsp:cNvSpPr/>
      </dsp:nvSpPr>
      <dsp:spPr>
        <a:xfrm>
          <a:off x="390746" y="2188055"/>
          <a:ext cx="6082540" cy="708480"/>
        </a:xfrm>
        <a:prstGeom prst="roundRect">
          <a:avLst/>
        </a:prstGeom>
        <a:solidFill>
          <a:srgbClr val="007A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770" tIns="0" rIns="20677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s-CL" sz="1600" b="1" kern="1200" dirty="0"/>
            <a:t>Que las personas participantes logren superar sus propias perspectivas y ampliar su mirada, con otras perspectivas.</a:t>
          </a:r>
        </a:p>
      </dsp:txBody>
      <dsp:txXfrm>
        <a:off x="425331" y="2222640"/>
        <a:ext cx="6013370" cy="6393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431878-50EE-4186-89D9-1D5AE604309D}">
      <dsp:nvSpPr>
        <dsp:cNvPr id="0" name=""/>
        <dsp:cNvSpPr/>
      </dsp:nvSpPr>
      <dsp:spPr>
        <a:xfrm rot="5400000">
          <a:off x="245" y="1117944"/>
          <a:ext cx="3196043" cy="3196534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E499E-5229-4A5D-A272-CF18D4BC1BD2}">
      <dsp:nvSpPr>
        <dsp:cNvPr id="0" name=""/>
        <dsp:cNvSpPr/>
      </dsp:nvSpPr>
      <dsp:spPr>
        <a:xfrm rot="16200000">
          <a:off x="3289629" y="1117944"/>
          <a:ext cx="3196043" cy="3196534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21C94D-5547-432D-AAFC-709700DEA38C}">
      <dsp:nvSpPr>
        <dsp:cNvPr id="0" name=""/>
        <dsp:cNvSpPr/>
      </dsp:nvSpPr>
      <dsp:spPr>
        <a:xfrm>
          <a:off x="3667551" y="3894447"/>
          <a:ext cx="2426658" cy="6394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700" b="0" kern="1200" dirty="0">
              <a:solidFill>
                <a:schemeClr val="bg2">
                  <a:lumMod val="25000"/>
                </a:schemeClr>
              </a:solidFill>
            </a:rPr>
            <a:t>Busca el crecimiento moral </a:t>
          </a:r>
        </a:p>
      </dsp:txBody>
      <dsp:txXfrm>
        <a:off x="3667551" y="3894447"/>
        <a:ext cx="2426658" cy="639413"/>
      </dsp:txXfrm>
    </dsp:sp>
    <dsp:sp modelId="{D0AB5767-2164-431C-8248-372F64187C93}">
      <dsp:nvSpPr>
        <dsp:cNvPr id="0" name=""/>
        <dsp:cNvSpPr/>
      </dsp:nvSpPr>
      <dsp:spPr>
        <a:xfrm rot="5400000">
          <a:off x="3187108" y="1117944"/>
          <a:ext cx="3196043" cy="3196534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704CE7-2A37-496E-BA8F-A6A998BDCEC7}">
      <dsp:nvSpPr>
        <dsp:cNvPr id="0" name=""/>
        <dsp:cNvSpPr/>
      </dsp:nvSpPr>
      <dsp:spPr>
        <a:xfrm rot="16200000">
          <a:off x="6475525" y="1117944"/>
          <a:ext cx="3196043" cy="3196534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A0FA07-FB75-409F-A2A7-43BB87F8E0C4}">
      <dsp:nvSpPr>
        <dsp:cNvPr id="0" name=""/>
        <dsp:cNvSpPr/>
      </dsp:nvSpPr>
      <dsp:spPr>
        <a:xfrm>
          <a:off x="6620356" y="3894447"/>
          <a:ext cx="2426658" cy="6394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700" b="0" kern="1200" dirty="0">
              <a:solidFill>
                <a:schemeClr val="bg2">
                  <a:lumMod val="25000"/>
                </a:schemeClr>
              </a:solidFill>
            </a:rPr>
            <a:t>Frente a visiones individualistas</a:t>
          </a:r>
        </a:p>
      </dsp:txBody>
      <dsp:txXfrm>
        <a:off x="6620356" y="3894447"/>
        <a:ext cx="2426658" cy="639413"/>
      </dsp:txXfrm>
    </dsp:sp>
    <dsp:sp modelId="{8C178A5F-E5BC-4ED6-B671-674CCF598BB0}">
      <dsp:nvSpPr>
        <dsp:cNvPr id="0" name=""/>
        <dsp:cNvSpPr/>
      </dsp:nvSpPr>
      <dsp:spPr>
        <a:xfrm>
          <a:off x="3576325" y="2035271"/>
          <a:ext cx="1464351" cy="1464351"/>
        </a:xfrm>
        <a:prstGeom prst="ellipse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900" b="1" kern="1200" dirty="0">
              <a:solidFill>
                <a:schemeClr val="bg2">
                  <a:lumMod val="25000"/>
                </a:schemeClr>
              </a:solidFill>
            </a:rPr>
            <a:t>Desde la dimensión del empoderamiento personal</a:t>
          </a:r>
          <a:r>
            <a:rPr lang="es-CL" sz="900" b="0" kern="1200" dirty="0"/>
            <a:t>.</a:t>
          </a:r>
        </a:p>
      </dsp:txBody>
      <dsp:txXfrm>
        <a:off x="3780806" y="2207950"/>
        <a:ext cx="844310" cy="1118994"/>
      </dsp:txXfrm>
    </dsp:sp>
    <dsp:sp modelId="{2B9E6A19-ADF1-4A7D-AAD2-F434B22184D2}">
      <dsp:nvSpPr>
        <dsp:cNvPr id="0" name=""/>
        <dsp:cNvSpPr/>
      </dsp:nvSpPr>
      <dsp:spPr>
        <a:xfrm>
          <a:off x="4671470" y="2035271"/>
          <a:ext cx="1464351" cy="1464351"/>
        </a:xfrm>
        <a:prstGeom prst="ellipse">
          <a:avLst/>
        </a:prstGeom>
        <a:solidFill>
          <a:srgbClr val="4CD96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000" b="1" kern="1200" dirty="0"/>
            <a:t>Desde la dimensión de  reconocimiento de la otra persona.</a:t>
          </a:r>
        </a:p>
      </dsp:txBody>
      <dsp:txXfrm>
        <a:off x="5087029" y="2207950"/>
        <a:ext cx="844310" cy="1118994"/>
      </dsp:txXfrm>
    </dsp:sp>
    <dsp:sp modelId="{1C6EE6D9-6DB4-4C8F-BFA4-182D9EB7D6AA}">
      <dsp:nvSpPr>
        <dsp:cNvPr id="0" name=""/>
        <dsp:cNvSpPr/>
      </dsp:nvSpPr>
      <dsp:spPr>
        <a:xfrm>
          <a:off x="855396" y="1570312"/>
          <a:ext cx="1145681" cy="1144949"/>
        </a:xfrm>
        <a:prstGeom prst="ellipse">
          <a:avLst/>
        </a:prstGeom>
        <a:solidFill>
          <a:srgbClr val="5AC9FB">
            <a:alpha val="5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900" b="1" kern="1200" dirty="0"/>
            <a:t>Cambia las formas de comunicación.</a:t>
          </a:r>
        </a:p>
      </dsp:txBody>
      <dsp:txXfrm>
        <a:off x="1023177" y="1737986"/>
        <a:ext cx="810119" cy="809601"/>
      </dsp:txXfrm>
    </dsp:sp>
    <dsp:sp modelId="{B5F82F94-FF52-4971-ADAF-63946A395EFF}">
      <dsp:nvSpPr>
        <dsp:cNvPr id="0" name=""/>
        <dsp:cNvSpPr/>
      </dsp:nvSpPr>
      <dsp:spPr>
        <a:xfrm>
          <a:off x="548391" y="2483104"/>
          <a:ext cx="497443" cy="497244"/>
        </a:xfrm>
        <a:prstGeom prst="ellipse">
          <a:avLst/>
        </a:prstGeom>
        <a:solidFill>
          <a:srgbClr val="5AC9FB">
            <a:alpha val="5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E06580B-B355-48F9-AF96-77DD82B01F9C}">
      <dsp:nvSpPr>
        <dsp:cNvPr id="0" name=""/>
        <dsp:cNvSpPr/>
      </dsp:nvSpPr>
      <dsp:spPr>
        <a:xfrm>
          <a:off x="2017689" y="1835632"/>
          <a:ext cx="289443" cy="289253"/>
        </a:xfrm>
        <a:prstGeom prst="ellipse">
          <a:avLst/>
        </a:prstGeom>
        <a:solidFill>
          <a:srgbClr val="5AC9FB">
            <a:alpha val="5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9906825-0DD6-483E-8BEB-910231BDD1AB}">
      <dsp:nvSpPr>
        <dsp:cNvPr id="0" name=""/>
        <dsp:cNvSpPr/>
      </dsp:nvSpPr>
      <dsp:spPr>
        <a:xfrm>
          <a:off x="1910127" y="2241291"/>
          <a:ext cx="1012694" cy="1012718"/>
        </a:xfrm>
        <a:prstGeom prst="ellipse">
          <a:avLst/>
        </a:prstGeom>
        <a:solidFill>
          <a:srgbClr val="5AC9FB">
            <a:alpha val="5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900" b="1" kern="1200" dirty="0"/>
            <a:t>Cambia las percepciones</a:t>
          </a:r>
        </a:p>
      </dsp:txBody>
      <dsp:txXfrm>
        <a:off x="2058433" y="2389600"/>
        <a:ext cx="716082" cy="716100"/>
      </dsp:txXfrm>
    </dsp:sp>
    <dsp:sp modelId="{619AE4A7-5493-42A2-A065-F818E0456F1D}">
      <dsp:nvSpPr>
        <dsp:cNvPr id="0" name=""/>
        <dsp:cNvSpPr/>
      </dsp:nvSpPr>
      <dsp:spPr>
        <a:xfrm>
          <a:off x="2016027" y="3315945"/>
          <a:ext cx="289443" cy="289253"/>
        </a:xfrm>
        <a:prstGeom prst="ellipse">
          <a:avLst/>
        </a:prstGeom>
        <a:solidFill>
          <a:srgbClr val="5AC9FB">
            <a:alpha val="5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5CD6081-1B08-46F3-9A2F-AA00BEAF32A1}">
      <dsp:nvSpPr>
        <dsp:cNvPr id="0" name=""/>
        <dsp:cNvSpPr/>
      </dsp:nvSpPr>
      <dsp:spPr>
        <a:xfrm>
          <a:off x="939935" y="2820018"/>
          <a:ext cx="1012694" cy="1012718"/>
        </a:xfrm>
        <a:prstGeom prst="ellipse">
          <a:avLst/>
        </a:prstGeom>
        <a:solidFill>
          <a:srgbClr val="5AC9FB">
            <a:alpha val="5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000" b="1" kern="1200" dirty="0"/>
            <a:t>Ayuda en la descripción del conflicto.</a:t>
          </a:r>
        </a:p>
      </dsp:txBody>
      <dsp:txXfrm>
        <a:off x="1088241" y="2968327"/>
        <a:ext cx="716082" cy="716100"/>
      </dsp:txXfrm>
    </dsp:sp>
    <dsp:sp modelId="{630B4180-5F82-4A54-A85D-AF4AFDE172D7}">
      <dsp:nvSpPr>
        <dsp:cNvPr id="0" name=""/>
        <dsp:cNvSpPr/>
      </dsp:nvSpPr>
      <dsp:spPr>
        <a:xfrm>
          <a:off x="6896003" y="1778781"/>
          <a:ext cx="1866660" cy="186632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600" b="1" kern="1200" dirty="0"/>
            <a:t>Propone una visión del mundo relacional.</a:t>
          </a:r>
        </a:p>
      </dsp:txBody>
      <dsp:txXfrm>
        <a:off x="7169369" y="2052098"/>
        <a:ext cx="1319928" cy="1319688"/>
      </dsp:txXfrm>
    </dsp:sp>
    <dsp:sp modelId="{3DD78FD9-E1A5-4699-A936-824E6C9017E3}">
      <dsp:nvSpPr>
        <dsp:cNvPr id="0" name=""/>
        <dsp:cNvSpPr/>
      </dsp:nvSpPr>
      <dsp:spPr>
        <a:xfrm>
          <a:off x="699675" y="3973958"/>
          <a:ext cx="2426658" cy="6394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700" b="0" kern="1200" dirty="0">
              <a:solidFill>
                <a:schemeClr val="bg2">
                  <a:lumMod val="25000"/>
                </a:schemeClr>
              </a:solidFill>
            </a:rPr>
            <a:t>Transformación del conflicto </a:t>
          </a:r>
        </a:p>
      </dsp:txBody>
      <dsp:txXfrm>
        <a:off x="699675" y="3973958"/>
        <a:ext cx="2426658" cy="6394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22BF91-3F2C-4DF9-81D7-AC5ECA8FC5CD}">
      <dsp:nvSpPr>
        <dsp:cNvPr id="0" name=""/>
        <dsp:cNvSpPr/>
      </dsp:nvSpPr>
      <dsp:spPr>
        <a:xfrm>
          <a:off x="2732582" y="2343127"/>
          <a:ext cx="2863823" cy="2863823"/>
        </a:xfrm>
        <a:prstGeom prst="gear9">
          <a:avLst/>
        </a:prstGeom>
        <a:solidFill>
          <a:srgbClr val="007A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b="1" kern="1200" dirty="0"/>
            <a:t>Para encontrar soluciones pacíficas a situaciones difíciles, haciendo que no gastemos energías en disputas extensas.</a:t>
          </a:r>
        </a:p>
      </dsp:txBody>
      <dsp:txXfrm>
        <a:off x="3308338" y="3013964"/>
        <a:ext cx="1712311" cy="1472064"/>
      </dsp:txXfrm>
    </dsp:sp>
    <dsp:sp modelId="{A3B25632-923E-4764-87E2-4CFC61A226EC}">
      <dsp:nvSpPr>
        <dsp:cNvPr id="0" name=""/>
        <dsp:cNvSpPr/>
      </dsp:nvSpPr>
      <dsp:spPr>
        <a:xfrm>
          <a:off x="1066358" y="1666224"/>
          <a:ext cx="2082780" cy="2082780"/>
        </a:xfrm>
        <a:prstGeom prst="gear6">
          <a:avLst/>
        </a:prstGeom>
        <a:solidFill>
          <a:srgbClr val="5AC9FB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200" b="1" kern="1200" dirty="0"/>
            <a:t>Oportunidad de que todos y todas ganen, que nadie se sienta perdedor o perdedora.</a:t>
          </a:r>
        </a:p>
      </dsp:txBody>
      <dsp:txXfrm>
        <a:off x="1590704" y="2193739"/>
        <a:ext cx="1034088" cy="1027750"/>
      </dsp:txXfrm>
    </dsp:sp>
    <dsp:sp modelId="{36AA7CD2-E7DE-4597-BCE4-6E94CE80C253}">
      <dsp:nvSpPr>
        <dsp:cNvPr id="0" name=""/>
        <dsp:cNvSpPr/>
      </dsp:nvSpPr>
      <dsp:spPr>
        <a:xfrm rot="20700000">
          <a:off x="2232928" y="229318"/>
          <a:ext cx="2040699" cy="2040699"/>
        </a:xfrm>
        <a:prstGeom prst="gear6">
          <a:avLst/>
        </a:prstGeom>
        <a:solidFill>
          <a:srgbClr val="2D2E8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200" b="1" kern="1200" dirty="0"/>
            <a:t>Conocer mejor ideas, motivaciones e ideas de otras personas.</a:t>
          </a:r>
        </a:p>
      </dsp:txBody>
      <dsp:txXfrm rot="-20700000">
        <a:off x="2680513" y="676903"/>
        <a:ext cx="1145529" cy="1145529"/>
      </dsp:txXfrm>
    </dsp:sp>
    <dsp:sp modelId="{A04CC758-9E2C-4F7B-82F9-9437C5CC87BB}">
      <dsp:nvSpPr>
        <dsp:cNvPr id="0" name=""/>
        <dsp:cNvSpPr/>
      </dsp:nvSpPr>
      <dsp:spPr>
        <a:xfrm>
          <a:off x="2523651" y="1904539"/>
          <a:ext cx="3665693" cy="3665693"/>
        </a:xfrm>
        <a:prstGeom prst="circularArrow">
          <a:avLst>
            <a:gd name="adj1" fmla="val 4687"/>
            <a:gd name="adj2" fmla="val 299029"/>
            <a:gd name="adj3" fmla="val 2536002"/>
            <a:gd name="adj4" fmla="val 15819188"/>
            <a:gd name="adj5" fmla="val 5469"/>
          </a:avLst>
        </a:prstGeom>
        <a:solidFill>
          <a:srgbClr val="007A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0E34C2-3A86-4B5D-9538-E6FFB9BF2538}">
      <dsp:nvSpPr>
        <dsp:cNvPr id="0" name=""/>
        <dsp:cNvSpPr/>
      </dsp:nvSpPr>
      <dsp:spPr>
        <a:xfrm>
          <a:off x="697502" y="1201037"/>
          <a:ext cx="2663355" cy="2663355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5AC9F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DC9733-238A-47EC-8F83-611B9C18E440}">
      <dsp:nvSpPr>
        <dsp:cNvPr id="0" name=""/>
        <dsp:cNvSpPr/>
      </dsp:nvSpPr>
      <dsp:spPr>
        <a:xfrm>
          <a:off x="1760893" y="-222017"/>
          <a:ext cx="2871633" cy="287163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2D2E8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PhasedProcess">
  <dgm:title val=""/>
  <dgm:desc val=""/>
  <dgm:catLst>
    <dgm:cat type="process" pri="1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clrData>
  <dgm:layoutNode name="Name0">
    <dgm:varLst>
      <dgm:chMax val="3"/>
      <dgm:chPref val="3"/>
      <dgm:bulletEnabled val="1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gte" val="3">
        <dgm:alg type="composite">
          <dgm:param type="ar" val="2.8316"/>
        </dgm:alg>
        <dgm:choose name="Name3">
          <dgm:if name="Name4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567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rightChild" refType="w" fact="0.713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parentText1" refType="w" fact="0.0621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6845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if>
          <dgm:else name="Name5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72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rightChild" refType="w" fact="0.09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parentText1" refType="w" fact="0.7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062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else>
        </dgm:choose>
      </dgm:if>
      <dgm:if name="Name6" axis="ch" ptType="node" func="cnt" op="gte" val="2">
        <dgm:alg type="composite">
          <dgm:param type="ar" val="1.8986"/>
        </dgm:alg>
        <dgm:choose name="Name7">
          <dgm:if name="Name8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941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5782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1" refType="w" fact="0.0926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  <dgm:constr type="l" for="ch" forName="parentText2" refType="w" fact="0.5655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</dgm:constrLst>
          </dgm:if>
          <dgm:else name="Name9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592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0941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2" refType="w" fact="0.0926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  <dgm:constr type="l" for="ch" forName="parentText1" refType="w" fact="0.5655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</dgm:constrLst>
          </dgm:else>
        </dgm:choose>
      </dgm:if>
      <dgm:else name="Name10">
        <dgm:alg type="composite">
          <dgm:param type="ar" val="0.8036"/>
        </dgm:alg>
        <dgm:constrLst>
          <dgm:constr type="primFontSz" for="des" forName="parentText1" val="65"/>
          <dgm:constr type="primFontSz" for="des" forName="childText1_1" val="65"/>
          <dgm:constr type="primFontSz" for="des" forName="childText1_1" refType="primFontSz" refFor="des" refForName="parentText1" op="lte"/>
          <dgm:constr type="primFontSz" for="des" forName="childText1_2" refType="primFontSz" refFor="des" refForName="parentText1" op="lte"/>
          <dgm:constr type="primFontSz" for="des" forName="childText1_3" refType="primFontSz" refFor="des" refForName="parentText1" op="lte"/>
          <dgm:constr type="primFontSz" for="des" forName="childText1_4" refType="primFontSz" refFor="des" refForName="parentText1" op="lte"/>
          <dgm:constr type="primFontSz" for="des" forName="childText1_1" refType="primFontSz" refFor="des" refForName="parentText2" op="lte"/>
          <dgm:constr type="primFontSz" for="des" forName="childText1_2" refType="primFontSz" refFor="des" refForName="parentText2" op="lte"/>
          <dgm:constr type="primFontSz" for="des" forName="childText1_3" refType="primFontSz" refFor="des" refForName="parentText2" op="lte"/>
          <dgm:constr type="primFontSz" for="des" forName="childText1_4" refType="primFontSz" refFor="des" refForName="parentText2" op="lte"/>
          <dgm:constr type="primFontSz" for="des" forName="childText1_1" refType="primFontSz" refFor="des" refForName="parentText3" op="lte"/>
          <dgm:constr type="primFontSz" for="des" forName="childText1_2" refType="primFontSz" refFor="des" refForName="parentText3" op="lte"/>
          <dgm:constr type="primFontSz" for="des" forName="childText1_3" refType="primFontSz" refFor="des" refForName="parentText3" op="lte"/>
          <dgm:constr type="primFontSz" for="des" forName="childText1_4" refType="primFontSz" refFor="des" refForName="parentText3" op="lte"/>
          <dgm:constr type="primFontSz" for="des" forName="childText1_2" refType="primFontSz" refFor="des" refForName="childText1_1" op="equ"/>
          <dgm:constr type="primFontSz" for="des" forName="childText1_3" refType="primFontSz" refFor="des" refForName="childText1_1" op="equ"/>
          <dgm:constr type="primFontSz" for="des" forName="childText1_4" refType="primFontSz" refFor="des" refForName="childText1_1" op="equ"/>
          <dgm:constr type="l" for="ch" forName="leftComposite" refType="w" fact="0"/>
          <dgm:constr type="t" for="ch" forName="leftComposite" refType="h" fact="0.1159"/>
          <dgm:constr type="w" for="ch" forName="leftComposite" refType="w"/>
          <dgm:constr type="h" for="ch" forName="leftComposite" refType="h" fact="0.6953"/>
          <dgm:constr type="l" for="ch" forName="parentText1" refType="w" fact="0"/>
          <dgm:constr type="t" for="ch" forName="parentText1" refType="h" fact="0.8128"/>
          <dgm:constr type="w" for="ch" forName="parentText1" refType="w"/>
          <dgm:constr type="h" for="ch" forName="parentText1" refType="h" fact="0.1872"/>
        </dgm:constrLst>
      </dgm:else>
    </dgm:choose>
    <dgm:choose name="Name11">
      <dgm:if name="Name12" axis="ch" ptType="node" func="cnt" op="gte" val="1">
        <dgm:choose name="Name13">
          <dgm:if name="Name14" axis="ch" ptType="node" func="cnt" op="gte" val="2">
            <dgm:layoutNode name="arc1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3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2" styleLbl="revTx">
              <dgm:varLst>
                <dgm:chMax val="4"/>
                <dgm:chPref val="3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5"/>
        </dgm:choose>
        <dgm:choose name="Name16">
          <dgm:if name="Name17" axis="ch" ptType="node" func="cnt" op="gte" val="3">
            <dgm:layoutNode name="arc2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4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3" styleLbl="revTx">
              <dgm:varLst>
                <dgm:chMax val="1"/>
                <dgm:chPref val="1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3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8"/>
        </dgm:choose>
      </dgm:if>
      <dgm:else name="Name19"/>
    </dgm:choose>
    <dgm:layoutNode name="middleComposite">
      <dgm:choose name="Name20">
        <dgm:if name="Name21" axis="ch ch" ptType="node node" st="2 1" cnt="1 0" func="cnt" op="lte" val="1">
          <dgm:alg type="composite">
            <dgm:param type="ar" val="1"/>
          </dgm:alg>
        </dgm:if>
        <dgm:if name="Name22" axis="ch ch" ptType="node node" st="2 1" cnt="1 0" func="cnt" op="equ" val="2">
          <dgm:alg type="composite">
            <dgm:param type="ar" val="1.792"/>
          </dgm:alg>
        </dgm:if>
        <dgm:if name="Name23" axis="ch ch" ptType="node node" st="2 1" cnt="1 0" func="cnt" op="equ" val="3">
          <dgm:alg type="composite">
            <dgm:param type="ar" val="1"/>
          </dgm:alg>
        </dgm:if>
        <dgm:else name="Name24">
          <dgm:alg type="composite">
            <dgm:param type="ar" val="1"/>
          </dgm:alg>
        </dgm:else>
      </dgm:choose>
      <dgm:shape xmlns:r="http://schemas.openxmlformats.org/officeDocument/2006/relationships" r:blip="">
        <dgm:adjLst/>
      </dgm:shape>
      <dgm:presOf/>
      <dgm:choose name="Name25">
        <dgm:if name="Name26" axis="ch ch" ptType="node node" st="2 1" cnt="1 0" func="cnt" op="lte" val="1">
          <dgm:constrLst>
            <dgm:constr type="ctrX" for="ch" forName="circ1" refType="w" fact="0.5"/>
            <dgm:constr type="ctrY" for="ch" forName="circ1" refType="h" fact="0.5"/>
            <dgm:constr type="w" for="ch" forName="circ1" refType="w"/>
            <dgm:constr type="h" for="ch" forName="circ1" refType="h"/>
            <dgm:constr type="l" for="ch" forName="circ1Tx" refType="w" fact="0.2"/>
            <dgm:constr type="t" for="ch" forName="circ1Tx" refType="h" fact="0.1"/>
            <dgm:constr type="w" for="ch" forName="circ1Tx" refType="w" fact="0.6"/>
            <dgm:constr type="h" for="ch" forName="circ1Tx" refType="h" fact="0.8"/>
          </dgm:constrLst>
        </dgm:if>
        <dgm:if name="Name27" axis="ch ch" ptType="node node" st="2 1" cnt="1 0" func="cnt" op="equ" val="2">
          <dgm:constrLst>
            <dgm:constr type="ctrX" for="ch" forName="circ1" refType="w" fact="0.3"/>
            <dgm:constr type="ctrY" for="ch" forName="circ1" refType="h" fact="0.5"/>
            <dgm:constr type="w" for="ch" forName="circ1" refType="w" fact="0.555"/>
            <dgm:constr type="h" for="ch" forName="circ1" refType="h" fact="0.99456"/>
            <dgm:constr type="l" for="ch" forName="circ1Tx" refType="w" fact="0.1"/>
            <dgm:constr type="t" for="ch" forName="circ1Tx" refType="h" fact="0.12"/>
            <dgm:constr type="w" for="ch" forName="circ1Tx" refType="w" fact="0.32"/>
            <dgm:constr type="h" for="ch" forName="circ1Tx" refType="h" fact="0.76"/>
            <dgm:constr type="ctrX" for="ch" forName="circ2" refType="w" fact="0.7"/>
            <dgm:constr type="ctrY" for="ch" forName="circ2" refType="h" fact="0.5"/>
            <dgm:constr type="w" for="ch" forName="circ2" refType="w" fact="0.555"/>
            <dgm:constr type="h" for="ch" forName="circ2" refType="h" fact="0.99456"/>
            <dgm:constr type="l" for="ch" forName="circ2Tx" refType="w" fact="0.58"/>
            <dgm:constr type="t" for="ch" forName="circ2Tx" refType="h" fact="0.12"/>
            <dgm:constr type="w" for="ch" forName="circ2Tx" refType="w" fact="0.32"/>
            <dgm:constr type="h" for="ch" forName="circ2Tx" refType="h" fact="0.76"/>
          </dgm:constrLst>
        </dgm:if>
        <dgm:if name="Name28" axis="ch ch" ptType="node node" st="2 1" cnt="1 0" func="cnt" op="equ" val="3">
          <dgm:constrLst>
            <dgm:constr type="ctrX" for="ch" forName="circ1" refType="w" fact="0.5"/>
            <dgm:constr type="ctrY" for="ch" forName="circ1" refType="w" fact="0.25"/>
            <dgm:constr type="w" for="ch" forName="circ1" refType="w" fact="0.6"/>
            <dgm:constr type="h" for="ch" forName="circ1" refType="h" fact="0.6"/>
            <dgm:constr type="l" for="ch" forName="circ1Tx" refType="w" fact="0.28"/>
            <dgm:constr type="t" for="ch" forName="circ1Tx" refType="h" fact="0.055"/>
            <dgm:constr type="w" for="ch" forName="circ1Tx" refType="w" fact="0.44"/>
            <dgm:constr type="h" for="ch" forName="circ1Tx" refType="h" fact="0.27"/>
            <dgm:constr type="ctrX" for="ch" forName="circ2" refType="w" fact="0.7165"/>
            <dgm:constr type="ctrY" for="ch" forName="circ2" refType="w" fact="0.625"/>
            <dgm:constr type="w" for="ch" forName="circ2" refType="w" fact="0.6"/>
            <dgm:constr type="h" for="ch" forName="circ2" refType="h" fact="0.6"/>
            <dgm:constr type="l" for="ch" forName="circ2Tx" refType="w" fact="0.6"/>
            <dgm:constr type="t" for="ch" forName="circ2Tx" refType="h" fact="0.48"/>
            <dgm:constr type="w" for="ch" forName="circ2Tx" refType="w" fact="0.36"/>
            <dgm:constr type="h" for="ch" forName="circ2Tx" refType="h" fact="0.33"/>
            <dgm:constr type="ctrX" for="ch" forName="circ3" refType="w" fact="0.2835"/>
            <dgm:constr type="ctrY" for="ch" forName="circ3" refType="w" fact="0.625"/>
            <dgm:constr type="w" for="ch" forName="circ3" refType="w" fact="0.6"/>
            <dgm:constr type="h" for="ch" forName="circ3" refType="h" fact="0.6"/>
            <dgm:constr type="l" for="ch" forName="circ3Tx" refType="w" fact="0.04"/>
            <dgm:constr type="t" for="ch" forName="circ3Tx" refType="h" fact="0.48"/>
            <dgm:constr type="w" for="ch" forName="circ3Tx" refType="w" fact="0.36"/>
            <dgm:constr type="h" for="ch" forName="circ3Tx" refType="h" fact="0.33"/>
          </dgm:constrLst>
        </dgm:if>
        <dgm:else name="Name29">
          <dgm:constrLst>
            <dgm:constr type="ctrX" for="ch" forName="circ1" refType="w" fact="0.5"/>
            <dgm:constr type="ctrY" for="ch" forName="circ1" refType="w" fact="0.27"/>
            <dgm:constr type="w" for="ch" forName="circ1" refType="w" fact="0.52"/>
            <dgm:constr type="h" for="ch" forName="circ1" refType="h" fact="0.52"/>
            <dgm:constr type="l" for="ch" forName="circ1Tx" refType="w" fact="0.3"/>
            <dgm:constr type="t" for="ch" forName="circ1Tx" refType="h" fact="0.08"/>
            <dgm:constr type="w" for="ch" forName="circ1Tx" refType="w" fact="0.4"/>
            <dgm:constr type="h" for="ch" forName="circ1Tx" refType="h" fact="0.165"/>
            <dgm:constr type="ctrX" for="ch" forName="circ2" refType="w" fact="0.73"/>
            <dgm:constr type="ctrY" for="ch" forName="circ2" refType="w" fact="0.5"/>
            <dgm:constr type="w" for="ch" forName="circ2" refType="w" fact="0.52"/>
            <dgm:constr type="h" for="ch" forName="circ2" refType="h" fact="0.52"/>
            <dgm:constr type="r" for="ch" forName="circ2Tx" refType="w" fact="0.95"/>
            <dgm:constr type="t" for="ch" forName="circ2Tx" refType="h" fact="0.3"/>
            <dgm:constr type="w" for="ch" forName="circ2Tx" refType="w" fact="0.2"/>
            <dgm:constr type="h" for="ch" forName="circ2Tx" refType="h" fact="0.4"/>
            <dgm:constr type="ctrX" for="ch" forName="circ3" refType="w" fact="0.5"/>
            <dgm:constr type="ctrY" for="ch" forName="circ3" refType="w" fact="0.73"/>
            <dgm:constr type="w" for="ch" forName="circ3" refType="w" fact="0.52"/>
            <dgm:constr type="h" for="ch" forName="circ3" refType="h" fact="0.52"/>
            <dgm:constr type="l" for="ch" forName="circ3Tx" refType="w" fact="0.3"/>
            <dgm:constr type="b" for="ch" forName="circ3Tx" refType="h" fact="0.92"/>
            <dgm:constr type="w" for="ch" forName="circ3Tx" refType="w" fact="0.4"/>
            <dgm:constr type="h" for="ch" forName="circ3Tx" refType="h" fact="0.165"/>
            <dgm:constr type="ctrX" for="ch" forName="circ4" refType="w" fact="0.27"/>
            <dgm:constr type="ctrY" for="ch" forName="circ4" refType="h" fact="0.5"/>
            <dgm:constr type="w" for="ch" forName="circ4" refType="w" fact="0.52"/>
            <dgm:constr type="h" for="ch" forName="circ4" refType="h" fact="0.52"/>
            <dgm:constr type="l" for="ch" forName="circ4Tx" refType="w" fact="0.05"/>
            <dgm:constr type="t" for="ch" forName="circ4Tx" refType="h" fact="0.3"/>
            <dgm:constr type="w" for="ch" forName="circ4Tx" refType="w" fact="0.2"/>
            <dgm:constr type="h" for="ch" forName="circ4Tx" refType="h" fact="0.4"/>
          </dgm:constrLst>
        </dgm:else>
      </dgm:choose>
      <dgm:ruleLst/>
      <dgm:forEach name="Name30" axis="ch ch" ptType="node node" st="2 1" cnt="1 1">
        <dgm:layoutNode name="circ1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1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1" axis="ch ch" ptType="node node" st="2 2" cnt="1 1">
        <dgm:layoutNode name="circ2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2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2" axis="ch ch" ptType="node node" st="2 3" cnt="1 1">
        <dgm:layoutNode name="circ3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3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3" axis="ch ch" ptType="node node" st="2 4" cnt="1 1">
        <dgm:layoutNode name="circ4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4Tx" styleLbl="revTx">
          <dgm:varLst>
            <dgm:chMax val="0"/>
            <dgm:chPref val="0"/>
            <dgm:bulletEnabled val="1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</dgm:layoutNode>
    <dgm:layoutNode name="leftComposite">
      <dgm:choose name="Name34">
        <dgm:if name="Name35" axis="ch ch" ptType="node node" st="1 1" cnt="1 0" func="cnt" op="lte" val="1">
          <dgm:alg type="composite">
            <dgm:param type="ar" val="1.3085"/>
          </dgm:alg>
          <dgm:constrLst>
            <dgm:constr type="l" for="ch" forName="childText1_1" refType="w" fact="0.2124"/>
            <dgm:constr type="t" for="ch" forName="childText1_1" refType="h" fact="0"/>
            <dgm:constr type="w" for="ch" forName="childText1_1" refType="w" fact="0.5759"/>
            <dgm:constr type="h" for="ch" forName="childText1_1" refType="h" fact="0.7535"/>
            <dgm:constr type="l" for="ch" forName="ellipse1" refType="w" fact="0"/>
            <dgm:constr type="t" for="ch" forName="ellipse1" refType="h" fact="0.63"/>
            <dgm:constr type="w" for="ch" forName="ellipse1" refType="w" fact="0.2828"/>
            <dgm:constr type="h" for="ch" forName="ellipse1" refType="h" fact="0.37"/>
            <dgm:constr type="l" for="ch" forName="ellipse2" refType="w" fact="0.82"/>
            <dgm:constr type="t" for="ch" forName="ellipse2" refType="h" fact="0.17"/>
            <dgm:constr type="w" for="ch" forName="ellipse2" refType="w" fact="0.1645"/>
            <dgm:constr type="h" for="ch" forName="ellipse2" refType="h" fact="0.2153"/>
          </dgm:constrLst>
        </dgm:if>
        <dgm:if name="Name36" axis="ch ch" ptType="node node" st="1 1" cnt="1 0" func="cnt" op="equ" val="2">
          <dgm:alg type="composite">
            <dgm:param type="ar" val="0.8917"/>
          </dgm:alg>
          <dgm:constrLst>
            <dgm:constr type="l" for="ch" forName="childText1_1" refType="w" fact="0.1864"/>
            <dgm:constr type="t" for="ch" forName="childText1_1" refType="h" fact="0"/>
            <dgm:constr type="w" for="ch" forName="childText1_1" refType="w" fact="0.5055"/>
            <dgm:constr type="h" for="ch" forName="childText1_1" refType="h" fact="0.4507"/>
            <dgm:constr type="l" for="ch" forName="childText1_2" refType="w" fact="0.4945"/>
            <dgm:constr type="t" for="ch" forName="childText1_2" refType="h" fact="0.3929"/>
            <dgm:constr type="w" for="ch" forName="childText1_2" refType="w" fact="0.5055"/>
            <dgm:constr type="h" for="ch" forName="childText1_2" refType="h" fact="0.4507"/>
            <dgm:constr type="l" for="ch" forName="ellipse1" refType="w" fact="0"/>
            <dgm:constr type="t" for="ch" forName="ellipse1" refType="h" fact="0.3768"/>
            <dgm:constr type="w" for="ch" forName="ellipse1" refType="w" fact="0.2482"/>
            <dgm:constr type="h" for="ch" forName="ellipse1" refType="h" fact="0.2213"/>
            <dgm:constr type="l" for="ch" forName="ellipse3" refType="w" fact="0.5474"/>
            <dgm:constr type="t" for="ch" forName="ellipse3" refType="h" fact="0.8712"/>
            <dgm:constr type="w" for="ch" forName="ellipse3" refType="w" fact="0.1444"/>
            <dgm:constr type="h" for="ch" forName="ellipse3" refType="h" fact="0.1288"/>
            <dgm:constr type="l" for="ch" forName="ellipse2" refType="w" fact="0.7333"/>
            <dgm:constr type="t" for="ch" forName="ellipse2" refType="h" fact="0.0887"/>
            <dgm:constr type="w" for="ch" forName="ellipse2" refType="w" fact="0.1444"/>
            <dgm:constr type="h" for="ch" forName="ellipse2" refType="h" fact="0.1288"/>
          </dgm:constrLst>
        </dgm:if>
        <dgm:if name="Name37" axis="ch ch" ptType="node node" st="1 1" cnt="1 0" func="cnt" op="equ" val="3">
          <dgm:alg type="composite">
            <dgm:param type="ar" val="1.0811"/>
          </dgm:alg>
          <dgm:constrLst>
            <dgm:constr type="l" for="ch" forName="childText1_3" refType="w" fact="0.1649"/>
            <dgm:constr type="t" for="ch" forName="childText1_3" refType="h" fact="0.5389"/>
            <dgm:constr type="w" for="ch" forName="childText1_3" refType="w" fact="0.4265"/>
            <dgm:constr type="h" for="ch" forName="childText1_3" refType="h" fact="0.4611"/>
            <dgm:constr type="l" for="ch" forName="childText1_1" refType="w" fact="0.1573"/>
            <dgm:constr type="t" for="ch" forName="childText1_1" refType="h" fact="0"/>
            <dgm:constr type="w" for="ch" forName="childText1_1" refType="w" fact="0.4265"/>
            <dgm:constr type="h" for="ch" forName="childText1_1" refType="h" fact="0.4611"/>
            <dgm:constr type="l" for="ch" forName="childText1_2" refType="w" fact="0.5735"/>
            <dgm:constr type="t" for="ch" forName="childText1_2" refType="h" fact="0.2754"/>
            <dgm:constr type="w" for="ch" forName="childText1_2" refType="w" fact="0.4265"/>
            <dgm:constr type="h" for="ch" forName="childText1_2" refType="h" fact="0.4611"/>
            <dgm:constr type="l" for="ch" forName="ellipse1" refType="w" fact="0"/>
            <dgm:constr type="t" for="ch" forName="ellipse1" refType="h" fact="0.3855"/>
            <dgm:constr type="w" for="ch" forName="ellipse1" refType="w" fact="0.2095"/>
            <dgm:constr type="h" for="ch" forName="ellipse1" refType="h" fact="0.2264"/>
            <dgm:constr type="l" for="ch" forName="ellipse3" refType="w" fact="0.6181"/>
            <dgm:constr type="t" for="ch" forName="ellipse3" refType="h" fact="0.7647"/>
            <dgm:constr type="w" for="ch" forName="ellipse3" refType="w" fact="0.1219"/>
            <dgm:constr type="h" for="ch" forName="ellipse3" refType="h" fact="0.1317"/>
            <dgm:constr type="l" for="ch" forName="ellipse2" refType="w" fact="0.6188"/>
            <dgm:constr type="t" for="ch" forName="ellipse2" refType="h" fact="0.0907"/>
            <dgm:constr type="w" for="ch" forName="ellipse2" refType="w" fact="0.1219"/>
            <dgm:constr type="h" for="ch" forName="ellipse2" refType="h" fact="0.1317"/>
          </dgm:constrLst>
        </dgm:if>
        <dgm:else name="Name38">
          <dgm:alg type="composite">
            <dgm:param type="ar" val="0.9472"/>
          </dgm:alg>
          <dgm:constrLst>
            <dgm:constr type="l" for="ch" forName="childText1_3" refType="w" fact="0"/>
            <dgm:constr type="t" for="ch" forName="childText1_3" refType="h" fact="0.6035"/>
            <dgm:constr type="w" for="ch" forName="childText1_3" refType="w" fact="0.4186"/>
            <dgm:constr type="h" for="ch" forName="childText1_3" refType="h" fact="0.3965"/>
            <dgm:constr type="l" for="ch" forName="childText1_1" refType="w" fact="0.0981"/>
            <dgm:constr type="t" for="ch" forName="childText1_1" refType="h" fact="0"/>
            <dgm:constr type="w" for="ch" forName="childText1_1" refType="w" fact="0.4186"/>
            <dgm:constr type="h" for="ch" forName="childText1_1" refType="h" fact="0.3965"/>
            <dgm:constr type="l" for="ch" forName="childText1_2" refType="w" fact="0.5385"/>
            <dgm:constr type="t" for="ch" forName="childText1_2" refType="h" fact="0.1304"/>
            <dgm:constr type="w" for="ch" forName="childText1_2" refType="w" fact="0.4186"/>
            <dgm:constr type="h" for="ch" forName="childText1_2" refType="h" fact="0.3965"/>
            <dgm:constr type="l" for="ch" forName="ellipse4" refType="w" fact="0.3222"/>
            <dgm:constr type="t" for="ch" forName="ellipse4" refType="h" fact="0.4232"/>
            <dgm:constr type="w" for="ch" forName="ellipse4" refType="w" fact="0.2056"/>
            <dgm:constr type="h" for="ch" forName="ellipse4" refType="h" fact="0.1947"/>
            <dgm:constr type="l" for="ch" forName="ellipse1" refType="w" fact="0.1489"/>
            <dgm:constr type="t" for="ch" forName="ellipse1" refType="h" fact="0.4502"/>
            <dgm:constr type="w" for="ch" forName="ellipse1" refType="w" fact="0.1196"/>
            <dgm:constr type="h" for="ch" forName="ellipse1" refType="h" fact="0.1133"/>
            <dgm:constr type="l" for="ch" forName="ellipse2" refType="w" fact="0.5384"/>
            <dgm:constr type="t" for="ch" forName="ellipse2" refType="h" fact="0.0124"/>
            <dgm:constr type="w" for="ch" forName="ellipse2" refType="w" fact="0.1196"/>
            <dgm:constr type="h" for="ch" forName="ellipse2" refType="h" fact="0.1133"/>
            <dgm:constr type="l" for="ch" forName="childText1_4" refType="w" fact="0.4625"/>
            <dgm:constr type="t" for="ch" forName="childText1_4" refType="h" fact="0.5719"/>
            <dgm:constr type="w" for="ch" forName="childText1_4" refType="w" fact="0.4186"/>
            <dgm:constr type="h" for="ch" forName="childText1_4" refType="h" fact="0.3965"/>
            <dgm:constr type="l" for="ch" forName="ellipse3" refType="w" fact="0.8804"/>
            <dgm:constr type="t" for="ch" forName="ellipse3" refType="h" fact="0.5329"/>
            <dgm:constr type="w" for="ch" forName="ellipse3" refType="w" fact="0.1196"/>
            <dgm:constr type="h" for="ch" forName="ellipse3" refType="h" fact="0.1133"/>
            <dgm:constr type="l" for="ch" forName="ellipse5" refType="w" fact="0.0146"/>
            <dgm:constr type="t" for="ch" forName="ellipse5" refType="h" fact="0.5228"/>
            <dgm:constr type="w" for="ch" forName="ellipse5" refType="w" fact="0.0899"/>
            <dgm:constr type="h" for="ch" forName="ellipse5" refType="h" fact="0.0851"/>
          </dgm:constrLst>
        </dgm:else>
      </dgm:choose>
      <dgm:forEach name="Name39" axis="ch ch" ptType="node node" st="1 1" cnt="1 1">
        <dgm:layoutNode name="childText1_1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1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2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0" axis="ch ch" ptType="node node" st="1 2" cnt="1 1">
        <dgm:layoutNode name="childText1_2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3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1" axis="ch ch" ptType="node node" st="1 3" cnt="1 1">
        <dgm:layoutNode name="childText1_3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forEach>
      <dgm:forEach name="Name42" axis="ch ch" ptType="node node" st="1 4" cnt="1 1">
        <dgm:layoutNode name="childText1_4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4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5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layoutNode>
    <dgm:choose name="Name43">
      <dgm:if name="Name44" axis="ch ch" ptType="node node" st="3 1" cnt="1 0" func="cnt" op="gte" val="1">
        <dgm:layoutNode name="rightChild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ch des" ptType="node node" st="3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45"/>
    </dgm:choose>
    <dgm:layoutNode name="parentText1" styleLbl="revTx">
      <dgm:varLst>
        <dgm:chMax val="4"/>
        <dgm:chPref val="3"/>
        <dgm:bulletEnabled val="1"/>
      </dgm:varLst>
      <dgm:alg type="tx"/>
      <dgm:shape xmlns:r="http://schemas.openxmlformats.org/officeDocument/2006/relationships" type="rect" r:blip="">
        <dgm:adjLst/>
      </dgm:shape>
      <dgm:presOf axis="ch self" ptType="node node" st="1 1" cnt="1 0"/>
      <dgm:constrLst>
        <dgm:constr type="lMarg" refType="primFontSz" fact="0.3"/>
        <dgm:constr type="rMarg" refType="primFontSz" fact="0.3"/>
        <dgm:constr type="tMarg" refType="primFontSz" fact="0.3"/>
        <dgm:constr type="bMarg" refType="primFontSz" fact="0.3"/>
      </dgm:constrLst>
      <dgm:ruleLst>
        <dgm:rule type="primFontSz" val="5" fact="NaN" max="NaN"/>
      </dgm:ruleLst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396220A2-3719-4C88-BEC6-D85464DD00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5FE7F27-2662-43F6-B052-8899EDE03B6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36F8C3-AA81-4E15-877A-9FD96AB82D17}" type="datetimeFigureOut">
              <a:rPr lang="es-ES" smtClean="0"/>
              <a:t>13/05/2022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DD079AF-5F4C-4691-899B-98C7B0BD900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5F8AE69-314E-47C5-A1F7-0FFB037386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4BF42-734C-4FC5-8C2C-167BCC6750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26294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noProof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3FA5B-05DC-473C-8C97-F3293A49B41A}" type="datetimeFigureOut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noProof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/>
              <a:t>Haga clic para modificar los estilos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noProof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41D3E8-ADE8-4E11-B73D-9565CAA5C054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5316045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1D3E8-ADE8-4E11-B73D-9565CAA5C054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3651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FE5E3F-C4DE-1446-9538-E2C0BED6A6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EEC085F-EE1C-6648-BE84-858E9CFC92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DC7417A-4A78-C944-9130-ADE9DDE8B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6D00BB4-A5B4-4C63-8C80-B57D903D630E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4F62E0C-317A-864A-9D3F-F55CA71A1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F6939FF-D5AD-3444-943B-580ED1F5E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86912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993577-BF46-BF40-B07F-5A3B91C8B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07B99CF-0006-B14B-A46D-A152F9E068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1810C72-2E29-664A-91D7-E5F5C67D4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B765577-69FD-4A0C-BA79-E8EA03975F01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C86DEC0-4BFF-4D45-9063-62035664A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B7C6777-E580-A74D-87C8-7A4C178AE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877002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325C12A-D7E4-2443-8313-DE4275529D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51A3F9E-8027-7D40-B966-1054334924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51DF72-CF43-1B48-869E-C170C803E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8835AD3-9E5A-4237-B465-930C23E83C8F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39DD236-07A7-7245-8AF3-DCA0B12E6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9ADE9E7-5C21-504B-85D8-F8278C031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518637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72485E-71A1-9A44-8DED-86C22E7BC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AC6255-C15F-D344-933A-858FF6487A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B847162-4C89-A641-BE41-262A5CEA0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E85FD5C-851D-4478-BE04-C0632DB4061C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D6E724-4F92-C74E-AF19-F7A008144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8B1F8AC-5E52-3045-AB64-BF9ADE4CE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912023453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73ACFB-D786-2F46-84F6-33BD94599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A21EDD8-FFDA-9546-8563-FCD3B502F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0CDE89D-DE7A-5345-A826-32BCA10AC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CD8E296-C932-44F5-88C2-4EB579D77AE4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F45DE7C-72E1-6B49-8C2B-6C99D57D2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344516A-01B4-0E43-A583-38FCE9B7E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564585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AC4166-DD06-2B4B-B291-F5E07005A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BAA32DE-1396-4E48-B1A6-20502556A8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B9EFBDB-809D-5C46-81CC-6B69BF521E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D8D74E5-6D59-0544-8820-0FD263A76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E85FD5C-851D-4478-BE04-C0632DB4061C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7E99D9E-9246-774C-BE96-C9D29222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39A3CAA-731F-AD4D-8D7C-63D26EDF7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671530680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2D5670-2990-CC41-9D55-E0AE538D7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781011D-7D26-6C40-B16E-DC39987485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048F690-6D6F-A841-BEA0-E3FABF9E07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1944863-0821-4E48-B5F7-A651028A96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A21C341-C66E-D646-A7C2-717292B300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258E504-5C43-DD45-8159-461C81ABC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CBBE9AC-3536-4D38-9E8F-17FBD9618845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09B2289-0DD1-EF49-9B88-48CCDF763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7228416-16A4-F947-AFCA-D93ECCCE0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263195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1529F1-085D-054C-94D1-3986B235E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B8A459F-4ABC-B543-8B89-AA1E473B9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7601FE8-BD30-4E2A-8DC3-BA96EED6C8D1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019D5E-0674-9141-8EED-C025100E5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C123577-0A0B-EF49-BCD8-72153E4A7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324260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99F8D42-2C8B-D141-BFB0-0E46C81E0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06F9842-778F-4C0E-97FE-34B9FD1B7B2D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1806D0F-838A-8D4C-83B1-864AFCECC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E246455-B922-CC41-A340-9C722904B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857495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AF2C82-43F1-054A-9CF2-CC689DAF2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EE97B0-2E5F-B941-85C6-31BEF0D16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D14006C-A35D-0946-A85C-01DBA6C4B3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52F5AA2-8E03-8041-BBD3-66DD84520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58E0B9-60A9-4FAD-B645-FB808A4A3884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B23CEC1-8224-B94D-8314-DB064315B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0F49A5B-0810-DE49-A447-D53EC89F2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01864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D760E-6F84-1445-85A7-6C600C4EE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E8AD523-E340-5E4F-AFFD-16D15A646B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6EC25CE-CB11-A644-911E-82AC731CC3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5C540A8-E88B-7240-AD80-DF9601550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E85FD5C-851D-4478-BE04-C0632DB4061C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514F5F0-CB47-6D48-90D3-E23A5324F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676A2CD-F817-9942-9B6E-E964DD07B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02208351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D8939DF-8F80-E149-9129-21580FDD7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6F518D2-7CEC-1948-9C78-7BF10251E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1CF70A-9BB7-9542-B507-A3929C5C82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8E85FD5C-851D-4478-BE04-C0632DB4061C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117AEAE-9105-6A45-94DC-E7E42E0C5D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s-ES" noProof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7DC0AAD-5AE8-7F44-A511-2921BAF37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9E57DC2-970A-4B3E-BB1C-7A09969E49DF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162993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 userDrawn="1">
          <p15:clr>
            <a:srgbClr val="F26B43"/>
          </p15:clr>
        </p15:guide>
        <p15:guide id="2" orient="horz" pos="1440" userDrawn="1">
          <p15:clr>
            <a:srgbClr val="F26B43"/>
          </p15:clr>
        </p15:guide>
        <p15:guide id="3" orient="horz" pos="3696" userDrawn="1">
          <p15:clr>
            <a:srgbClr val="F26B43"/>
          </p15:clr>
        </p15:guide>
        <p15:guide id="4" orient="horz" pos="432" userDrawn="1">
          <p15:clr>
            <a:srgbClr val="F26B43"/>
          </p15:clr>
        </p15:guide>
        <p15:guide id="5" orient="horz" pos="1512" userDrawn="1">
          <p15:clr>
            <a:srgbClr val="F26B43"/>
          </p15:clr>
        </p15:guide>
        <p15:guide id="6" pos="5184" userDrawn="1">
          <p15:clr>
            <a:srgbClr val="F26B43"/>
          </p15:clr>
        </p15:guide>
        <p15:guide id="7" pos="702" userDrawn="1">
          <p15:clr>
            <a:srgbClr val="F26B43"/>
          </p15:clr>
        </p15:guide>
        <p15:guide id="8" pos="6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hyperlink" Target="http://folblogg.blogspot.com/p/21-direccion-y-liderazgo_14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hyperlink" Target="https://www.cienciamx.com/index.php/reportajes-especiales/18701-adolescentes-conflicto-ley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hyperlink" Target="http://agrega.educacion.es/repositorio/25052014/b9/es_2014052512_9092438/conclusiones.html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42447" y="2777352"/>
            <a:ext cx="7368362" cy="1746398"/>
          </a:xfrm>
        </p:spPr>
        <p:txBody>
          <a:bodyPr rtlCol="0">
            <a:normAutofit/>
          </a:bodyPr>
          <a:lstStyle/>
          <a:p>
            <a:pPr algn="l" rtl="0"/>
            <a:r>
              <a:rPr lang="es-ES" sz="3800" b="1" dirty="0">
                <a:solidFill>
                  <a:srgbClr val="002060"/>
                </a:solidFill>
                <a:latin typeface="+mn-lt"/>
              </a:rPr>
              <a:t>ESTRATEGIAS PARA LA </a:t>
            </a:r>
            <a:br>
              <a:rPr lang="es-ES" sz="3800" b="1" dirty="0">
                <a:solidFill>
                  <a:srgbClr val="002060"/>
                </a:solidFill>
                <a:latin typeface="+mn-lt"/>
              </a:rPr>
            </a:br>
            <a:r>
              <a:rPr lang="es-ES" sz="3800" b="1" dirty="0">
                <a:solidFill>
                  <a:srgbClr val="002060"/>
                </a:solidFill>
                <a:latin typeface="+mn-lt"/>
              </a:rPr>
              <a:t>RESOLUCIÓN DE CONFLICTOS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01082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21381" y="5212533"/>
            <a:ext cx="7200900" cy="528839"/>
          </a:xfrm>
        </p:spPr>
        <p:txBody>
          <a:bodyPr>
            <a:normAutofit/>
          </a:bodyPr>
          <a:lstStyle/>
          <a:p>
            <a:r>
              <a:rPr lang="es-CL" sz="2000" i="1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Guernica</a:t>
            </a:r>
            <a:r>
              <a:rPr lang="es-CL" sz="2000" b="1" i="1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, de Pablo Picasso, 1937</a:t>
            </a:r>
            <a:endParaRPr lang="es-CL" sz="2000" b="1"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15858" y="1181253"/>
            <a:ext cx="6660804" cy="374212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A70EC5B-E3E7-B746-AE37-75EBCABD36D8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VIII </a:t>
            </a:r>
            <a:r>
              <a:rPr lang="es-ES" sz="1400" b="1" dirty="0">
                <a:solidFill>
                  <a:srgbClr val="002060"/>
                </a:solidFill>
              </a:rPr>
              <a:t>Estrategias para la resolución de conflictos</a:t>
            </a:r>
            <a:endParaRPr lang="es-ES_tradnl" sz="1400" b="1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1416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B896F3-3B74-4EBC-A31C-0BA80FBA0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363" y="789196"/>
            <a:ext cx="7886700" cy="1325563"/>
          </a:xfrm>
        </p:spPr>
        <p:txBody>
          <a:bodyPr>
            <a:normAutofit/>
          </a:bodyPr>
          <a:lstStyle/>
          <a:p>
            <a:r>
              <a:rPr lang="es-CL" sz="2800" b="1" dirty="0">
                <a:solidFill>
                  <a:srgbClr val="002060"/>
                </a:solidFill>
                <a:latin typeface="+mn-lt"/>
              </a:rPr>
              <a:t>OBJETIVOS DE LA FORMACIÓN EN ESTRATEGIAS PARA LA RESOLUCIÓN DE CONFLICTOS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CEFD2CA9-36D2-4912-A9C9-1D72715F60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4124680"/>
              </p:ext>
            </p:extLst>
          </p:nvPr>
        </p:nvGraphicFramePr>
        <p:xfrm>
          <a:off x="1028699" y="2571750"/>
          <a:ext cx="7814931" cy="3157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8B42ED19-2593-4F45-BFE2-2187F4AA1F4A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VIII </a:t>
            </a:r>
            <a:r>
              <a:rPr lang="es-ES" sz="1400" b="1" dirty="0">
                <a:solidFill>
                  <a:srgbClr val="002060"/>
                </a:solidFill>
              </a:rPr>
              <a:t>Estrategias para la resolución de conflictos</a:t>
            </a:r>
            <a:endParaRPr lang="es-ES_tradnl" sz="1400" b="1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1081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AC176E-8922-4578-98E5-8AFC13F9F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11" y="881269"/>
            <a:ext cx="7870143" cy="1114425"/>
          </a:xfrm>
        </p:spPr>
        <p:txBody>
          <a:bodyPr>
            <a:normAutofit/>
          </a:bodyPr>
          <a:lstStyle/>
          <a:p>
            <a:r>
              <a:rPr lang="es-CL" sz="3600" b="1" dirty="0">
                <a:solidFill>
                  <a:srgbClr val="002060"/>
                </a:solidFill>
                <a:latin typeface="+mn-lt"/>
              </a:rPr>
              <a:t>¿Qué es la resolución de</a:t>
            </a:r>
            <a:br>
              <a:rPr lang="es-CL" sz="3600" b="1" dirty="0">
                <a:solidFill>
                  <a:srgbClr val="002060"/>
                </a:solidFill>
                <a:latin typeface="+mn-lt"/>
              </a:rPr>
            </a:br>
            <a:r>
              <a:rPr lang="es-CL" sz="3600" b="1" dirty="0">
                <a:solidFill>
                  <a:srgbClr val="002060"/>
                </a:solidFill>
                <a:latin typeface="+mn-lt"/>
              </a:rPr>
              <a:t> un conflicto?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4E33569-D790-40E0-A4E0-6E2A1E320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376" y="2425976"/>
            <a:ext cx="4599459" cy="2857500"/>
          </a:xfrm>
        </p:spPr>
        <p:txBody>
          <a:bodyPr>
            <a:noAutofit/>
          </a:bodyPr>
          <a:lstStyle/>
          <a:p>
            <a:pPr algn="just">
              <a:buClr>
                <a:srgbClr val="002060"/>
              </a:buClr>
            </a:pPr>
            <a:r>
              <a:rPr lang="es-CL" sz="2100" dirty="0">
                <a:solidFill>
                  <a:schemeClr val="bg2">
                    <a:lumMod val="25000"/>
                  </a:schemeClr>
                </a:solidFill>
                <a:ea typeface="Calibri" panose="020F0502020204030204" pitchFamily="34" charset="0"/>
              </a:rPr>
              <a:t>Es un conjunto de conocimientos y habilidades que ponemos en práctica frente a un problema.</a:t>
            </a:r>
          </a:p>
          <a:p>
            <a:pPr marL="0" indent="0" algn="just">
              <a:buClr>
                <a:srgbClr val="002060"/>
              </a:buClr>
              <a:buNone/>
            </a:pPr>
            <a:endParaRPr lang="es-CL" sz="2100" dirty="0">
              <a:solidFill>
                <a:schemeClr val="bg2">
                  <a:lumMod val="25000"/>
                </a:schemeClr>
              </a:solidFill>
              <a:ea typeface="Calibri" panose="020F0502020204030204" pitchFamily="34" charset="0"/>
            </a:endParaRPr>
          </a:p>
          <a:p>
            <a:pPr algn="just">
              <a:buClr>
                <a:srgbClr val="002060"/>
              </a:buClr>
            </a:pPr>
            <a:r>
              <a:rPr lang="es-CL" sz="2100" dirty="0">
                <a:solidFill>
                  <a:schemeClr val="bg2">
                    <a:lumMod val="25000"/>
                  </a:schemeClr>
                </a:solidFill>
                <a:ea typeface="Calibri" panose="020F0502020204030204" pitchFamily="34" charset="0"/>
              </a:rPr>
              <a:t>Su objetivo es comprender e intervenir en la resolución pacífica y no violenta de los enfrentamientos entre dos o más personas.</a:t>
            </a:r>
            <a:endParaRPr lang="es-CL" sz="21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Imagen 4" descr="Un dibujo de un personaje de caricatura&#10;&#10;Descripción generada automáticamente con confianza baja">
            <a:extLst>
              <a:ext uri="{FF2B5EF4-FFF2-40B4-BE49-F238E27FC236}">
                <a16:creationId xmlns:a16="http://schemas.microsoft.com/office/drawing/2014/main" id="{D29896DF-EEF2-4375-ACD1-9B74324B85F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b="5177"/>
          <a:stretch/>
        </p:blipFill>
        <p:spPr>
          <a:xfrm>
            <a:off x="5194853" y="2997113"/>
            <a:ext cx="3829084" cy="203327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147AED6A-E771-6442-AFDA-D04E75E300C2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VIII </a:t>
            </a:r>
            <a:r>
              <a:rPr lang="es-ES" sz="1400" b="1" dirty="0">
                <a:solidFill>
                  <a:srgbClr val="002060"/>
                </a:solidFill>
              </a:rPr>
              <a:t>Estrategias para la resolución de conflictos</a:t>
            </a:r>
            <a:endParaRPr lang="es-ES_tradnl" sz="1400" b="1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9968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85BCD9-4F84-41CD-BD55-166DDDBEE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111" y="696430"/>
            <a:ext cx="7886700" cy="1325563"/>
          </a:xfrm>
        </p:spPr>
        <p:txBody>
          <a:bodyPr>
            <a:normAutofit/>
          </a:bodyPr>
          <a:lstStyle/>
          <a:p>
            <a:r>
              <a:rPr lang="es-CL" sz="3600" b="1" dirty="0">
                <a:solidFill>
                  <a:srgbClr val="002060"/>
                </a:solidFill>
                <a:latin typeface="+mn-lt"/>
              </a:rPr>
              <a:t>Resolver un conflicto es</a:t>
            </a:r>
            <a:br>
              <a:rPr lang="es-CL" sz="3600" b="1" dirty="0">
                <a:solidFill>
                  <a:srgbClr val="002060"/>
                </a:solidFill>
                <a:latin typeface="+mn-lt"/>
              </a:rPr>
            </a:br>
            <a:r>
              <a:rPr lang="es-CL" sz="3600" b="1" dirty="0">
                <a:solidFill>
                  <a:srgbClr val="002060"/>
                </a:solidFill>
                <a:latin typeface="+mn-lt"/>
              </a:rPr>
              <a:t>transformarlo: cambiar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B976246-8C9A-4D2C-AF87-6EBA50CB335C}"/>
              </a:ext>
            </a:extLst>
          </p:cNvPr>
          <p:cNvSpPr txBox="1"/>
          <p:nvPr/>
        </p:nvSpPr>
        <p:spPr>
          <a:xfrm>
            <a:off x="543341" y="5053456"/>
            <a:ext cx="7955075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CL" sz="1600" b="1" dirty="0">
                <a:solidFill>
                  <a:srgbClr val="002060"/>
                </a:solidFill>
                <a:ea typeface="Calibri" panose="020F0502020204030204" pitchFamily="34" charset="0"/>
              </a:rPr>
              <a:t>La transformación del conflicto se relaciona con los procesos de pacificación.</a:t>
            </a:r>
          </a:p>
          <a:p>
            <a:pPr algn="ctr"/>
            <a:r>
              <a:rPr lang="es-CL" sz="1600" b="1" dirty="0">
                <a:solidFill>
                  <a:srgbClr val="002060"/>
                </a:solidFill>
                <a:ea typeface="Calibri" panose="020F0502020204030204" pitchFamily="34" charset="0"/>
              </a:rPr>
              <a:t>Importa sobre todo describir, entender y cambiar las causas que generan el conflicto.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61CFB46-8809-4346-834D-A89808DCE8D1}"/>
              </a:ext>
            </a:extLst>
          </p:cNvPr>
          <p:cNvSpPr txBox="1"/>
          <p:nvPr/>
        </p:nvSpPr>
        <p:spPr>
          <a:xfrm>
            <a:off x="6032803" y="3029892"/>
            <a:ext cx="246561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2000" dirty="0">
                <a:solidFill>
                  <a:srgbClr val="002060"/>
                </a:solidFill>
              </a:rPr>
              <a:t>No busca eliminar el conflicto sino sus causas.</a:t>
            </a:r>
          </a:p>
        </p:txBody>
      </p:sp>
      <p:pic>
        <p:nvPicPr>
          <p:cNvPr id="9" name="Imagen 8" descr="Imagen en blanco y negr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E5700495-57A5-490D-B5D0-90818A6D92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43341" y="2454924"/>
            <a:ext cx="5319528" cy="216560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D03FD4B-D09A-2E42-972B-A317003AFC19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VIII </a:t>
            </a:r>
            <a:r>
              <a:rPr lang="es-ES" sz="1400" b="1" dirty="0">
                <a:solidFill>
                  <a:srgbClr val="002060"/>
                </a:solidFill>
              </a:rPr>
              <a:t>Estrategias para la resolución de conflictos</a:t>
            </a:r>
            <a:endParaRPr lang="es-ES_tradnl" sz="1400" b="1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3804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24069A-82DD-4016-AB44-1F7D63803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118" y="603026"/>
            <a:ext cx="7886700" cy="1325563"/>
          </a:xfrm>
        </p:spPr>
        <p:txBody>
          <a:bodyPr>
            <a:normAutofit/>
          </a:bodyPr>
          <a:lstStyle/>
          <a:p>
            <a:r>
              <a:rPr lang="es-CL" sz="3600" b="1" dirty="0">
                <a:solidFill>
                  <a:srgbClr val="2D2E83"/>
                </a:solidFill>
                <a:latin typeface="+mn-lt"/>
              </a:rPr>
              <a:t>¿Transformar o resolver un conflicto?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5691CED1-86AF-4436-8A31-75BA7297D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8500317"/>
              </p:ext>
            </p:extLst>
          </p:nvPr>
        </p:nvGraphicFramePr>
        <p:xfrm>
          <a:off x="-397564" y="1205948"/>
          <a:ext cx="9671814" cy="5652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7396F840-0C16-234E-823C-78205A8A6DEB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VIII </a:t>
            </a:r>
            <a:r>
              <a:rPr lang="es-ES" sz="1400" b="1" dirty="0">
                <a:solidFill>
                  <a:srgbClr val="002060"/>
                </a:solidFill>
              </a:rPr>
              <a:t>Estrategias para la resolución de conflictos</a:t>
            </a:r>
            <a:endParaRPr lang="es-ES_tradnl" sz="1400" b="1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91351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DCDD82-BC68-4127-8F9C-AA2F9E23A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118" y="627680"/>
            <a:ext cx="7886700" cy="1325563"/>
          </a:xfrm>
        </p:spPr>
        <p:txBody>
          <a:bodyPr/>
          <a:lstStyle/>
          <a:p>
            <a:r>
              <a:rPr lang="es-CL" b="1" dirty="0">
                <a:solidFill>
                  <a:srgbClr val="2D2E83"/>
                </a:solidFill>
                <a:latin typeface="+mn-lt"/>
              </a:rPr>
              <a:t>¿Porqué resolver y transformar los conflictos?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F3C3E0D7-CA56-4B44-AF36-110DCE7AA1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467086"/>
              </p:ext>
            </p:extLst>
          </p:nvPr>
        </p:nvGraphicFramePr>
        <p:xfrm>
          <a:off x="1828450" y="1326369"/>
          <a:ext cx="5985861" cy="5206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2FBF6989-C123-6645-9A36-42185A49BB77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VIII </a:t>
            </a:r>
            <a:r>
              <a:rPr lang="es-ES" sz="1400" b="1" dirty="0">
                <a:solidFill>
                  <a:srgbClr val="002060"/>
                </a:solidFill>
              </a:rPr>
              <a:t>Estrategias para la resolución de conflictos</a:t>
            </a:r>
            <a:endParaRPr lang="es-ES_tradnl" sz="1400" b="1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3377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4506DC-16AE-4A3A-B588-F5547D008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118" y="998741"/>
            <a:ext cx="7886700" cy="1325563"/>
          </a:xfrm>
        </p:spPr>
        <p:txBody>
          <a:bodyPr>
            <a:normAutofit/>
          </a:bodyPr>
          <a:lstStyle/>
          <a:p>
            <a:r>
              <a:rPr lang="es-CL" sz="4000" b="1" dirty="0">
                <a:solidFill>
                  <a:srgbClr val="002060"/>
                </a:solidFill>
                <a:latin typeface="+mn-lt"/>
              </a:rPr>
              <a:t>Seis pasos para resolver </a:t>
            </a:r>
            <a:br>
              <a:rPr lang="es-CL" sz="4000" b="1" dirty="0">
                <a:solidFill>
                  <a:srgbClr val="002060"/>
                </a:solidFill>
                <a:latin typeface="+mn-lt"/>
              </a:rPr>
            </a:br>
            <a:r>
              <a:rPr lang="es-CL" sz="4000" b="1" dirty="0">
                <a:solidFill>
                  <a:srgbClr val="002060"/>
                </a:solidFill>
                <a:latin typeface="+mn-lt"/>
              </a:rPr>
              <a:t>los conflictos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5369A19-9D12-1F4F-898C-8E4D5A26D5E8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VIII </a:t>
            </a:r>
            <a:r>
              <a:rPr lang="es-ES" sz="1400" b="1" dirty="0">
                <a:solidFill>
                  <a:srgbClr val="002060"/>
                </a:solidFill>
              </a:rPr>
              <a:t>Estrategias para la resolución de conflictos</a:t>
            </a:r>
            <a:endParaRPr lang="es-ES_tradnl" sz="1400" b="1" dirty="0">
              <a:solidFill>
                <a:srgbClr val="002060"/>
              </a:solidFill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24EDA69E-7C91-5F40-BD3C-980BFFE926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18" y="3286538"/>
            <a:ext cx="8610219" cy="151876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19413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redondeado 2">
            <a:extLst>
              <a:ext uri="{FF2B5EF4-FFF2-40B4-BE49-F238E27FC236}">
                <a16:creationId xmlns:a16="http://schemas.microsoft.com/office/drawing/2014/main" id="{459A79A3-BE79-A14D-B8B6-9B1DDA6D1B52}"/>
              </a:ext>
            </a:extLst>
          </p:cNvPr>
          <p:cNvSpPr/>
          <p:nvPr/>
        </p:nvSpPr>
        <p:spPr>
          <a:xfrm>
            <a:off x="2544417" y="3080146"/>
            <a:ext cx="5996609" cy="68911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Rectángulo redondeado 8">
            <a:extLst>
              <a:ext uri="{FF2B5EF4-FFF2-40B4-BE49-F238E27FC236}">
                <a16:creationId xmlns:a16="http://schemas.microsoft.com/office/drawing/2014/main" id="{30D70192-DCB2-FF4C-9004-649C862F9309}"/>
              </a:ext>
            </a:extLst>
          </p:cNvPr>
          <p:cNvSpPr/>
          <p:nvPr/>
        </p:nvSpPr>
        <p:spPr>
          <a:xfrm>
            <a:off x="2544417" y="3885545"/>
            <a:ext cx="5996609" cy="68911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Rectángulo redondeado 10">
            <a:extLst>
              <a:ext uri="{FF2B5EF4-FFF2-40B4-BE49-F238E27FC236}">
                <a16:creationId xmlns:a16="http://schemas.microsoft.com/office/drawing/2014/main" id="{3D5EBCE8-2C89-7D41-A594-4EF8324D8AF1}"/>
              </a:ext>
            </a:extLst>
          </p:cNvPr>
          <p:cNvSpPr/>
          <p:nvPr/>
        </p:nvSpPr>
        <p:spPr>
          <a:xfrm>
            <a:off x="2564295" y="4670102"/>
            <a:ext cx="5996609" cy="68911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741D95C-2B14-4F49-99F9-6B1C5C356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118" y="802448"/>
            <a:ext cx="7886700" cy="801065"/>
          </a:xfrm>
        </p:spPr>
        <p:txBody>
          <a:bodyPr/>
          <a:lstStyle/>
          <a:p>
            <a:r>
              <a:rPr lang="es-CL" b="1" dirty="0">
                <a:solidFill>
                  <a:srgbClr val="002060"/>
                </a:solidFill>
                <a:latin typeface="+mn-lt"/>
              </a:rPr>
              <a:t>Para la resolución de conflictos</a:t>
            </a:r>
          </a:p>
        </p:txBody>
      </p:sp>
      <p:pic>
        <p:nvPicPr>
          <p:cNvPr id="6" name="Imagen 5" descr="Imagen que contiene parado&#10;&#10;Descripción generada automáticamente">
            <a:extLst>
              <a:ext uri="{FF2B5EF4-FFF2-40B4-BE49-F238E27FC236}">
                <a16:creationId xmlns:a16="http://schemas.microsoft.com/office/drawing/2014/main" id="{2906561C-736A-4D8E-906B-3493E5A350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02118" y="1532794"/>
            <a:ext cx="3246872" cy="3935602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AAE0DD86-E8A4-3B42-BAFF-AF19CDF03D72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VIII </a:t>
            </a:r>
            <a:r>
              <a:rPr lang="es-ES" sz="1400" b="1" dirty="0">
                <a:solidFill>
                  <a:srgbClr val="002060"/>
                </a:solidFill>
              </a:rPr>
              <a:t>Estrategias para la resolución de conflictos</a:t>
            </a:r>
            <a:endParaRPr lang="es-ES_tradnl" sz="1400" b="1" dirty="0">
              <a:solidFill>
                <a:srgbClr val="002060"/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32104C32-4471-A94D-8261-F6BE8BB7EA14}"/>
              </a:ext>
            </a:extLst>
          </p:cNvPr>
          <p:cNvSpPr/>
          <p:nvPr/>
        </p:nvSpPr>
        <p:spPr>
          <a:xfrm>
            <a:off x="3548990" y="3101536"/>
            <a:ext cx="4992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CL" b="1" dirty="0">
                <a:solidFill>
                  <a:srgbClr val="2D2E83"/>
                </a:solidFill>
              </a:rPr>
              <a:t>La mejor solución es aquella que es apreciada</a:t>
            </a:r>
          </a:p>
          <a:p>
            <a:pPr lvl="0"/>
            <a:r>
              <a:rPr lang="es-CL" b="1" dirty="0">
                <a:solidFill>
                  <a:srgbClr val="2D2E83"/>
                </a:solidFill>
              </a:rPr>
              <a:t>para ambas partes.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CB6F6FE-6FEF-1549-8A01-FD48E56222D6}"/>
              </a:ext>
            </a:extLst>
          </p:cNvPr>
          <p:cNvSpPr/>
          <p:nvPr/>
        </p:nvSpPr>
        <p:spPr>
          <a:xfrm>
            <a:off x="3548990" y="4024319"/>
            <a:ext cx="5237092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s-CL" b="1" dirty="0">
                <a:solidFill>
                  <a:srgbClr val="2D2E83"/>
                </a:solidFill>
              </a:rPr>
              <a:t>El conflicto, no se puede ni debe evitar.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9D1A74E-738D-6C40-B341-4BC714A3DCF1}"/>
              </a:ext>
            </a:extLst>
          </p:cNvPr>
          <p:cNvSpPr/>
          <p:nvPr/>
        </p:nvSpPr>
        <p:spPr>
          <a:xfrm>
            <a:off x="3548990" y="4829718"/>
            <a:ext cx="50119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CL" b="1" dirty="0">
                <a:solidFill>
                  <a:srgbClr val="2D2E83"/>
                </a:solidFill>
              </a:rPr>
              <a:t>El conflicto es parte de nuestra naturaleza.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8023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2118" y="603026"/>
            <a:ext cx="7886700" cy="1325563"/>
          </a:xfrm>
        </p:spPr>
        <p:txBody>
          <a:bodyPr/>
          <a:lstStyle/>
          <a:p>
            <a:r>
              <a:rPr lang="es-CL" b="1" dirty="0">
                <a:solidFill>
                  <a:srgbClr val="002060"/>
                </a:solidFill>
                <a:latin typeface="+mn-lt"/>
              </a:rPr>
              <a:t>ALGUNAS PREGUNTAS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4459" y="2211712"/>
            <a:ext cx="7044359" cy="3407210"/>
          </a:xfrm>
        </p:spPr>
        <p:txBody>
          <a:bodyPr>
            <a:normAutofit fontScale="92500" lnSpcReduction="10000"/>
          </a:bodyPr>
          <a:lstStyle/>
          <a:p>
            <a:pPr marL="557213" lvl="1" indent="-214313">
              <a:lnSpc>
                <a:spcPct val="200000"/>
              </a:lnSpc>
              <a:spcAft>
                <a:spcPts val="0"/>
              </a:spcAft>
              <a:buClr>
                <a:srgbClr val="2D2E83"/>
              </a:buClr>
              <a:buFont typeface="+mj-lt"/>
              <a:buAutoNum type="arabicParenR"/>
            </a:pPr>
            <a:r>
              <a:rPr lang="es-CL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¿De qué trata el conflicto que se presenta en el video?</a:t>
            </a:r>
          </a:p>
          <a:p>
            <a:pPr marL="557213" lvl="1" indent="-214313">
              <a:lnSpc>
                <a:spcPct val="200000"/>
              </a:lnSpc>
              <a:spcAft>
                <a:spcPts val="0"/>
              </a:spcAft>
              <a:buClr>
                <a:srgbClr val="2D2E83"/>
              </a:buClr>
              <a:buFont typeface="+mj-lt"/>
              <a:buAutoNum type="arabicParenR"/>
            </a:pPr>
            <a:r>
              <a:rPr lang="es-CL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¿Qué te parece la actitud del pequeño Yael?</a:t>
            </a:r>
          </a:p>
          <a:p>
            <a:pPr marL="557213" lvl="1" indent="-214313">
              <a:lnSpc>
                <a:spcPct val="150000"/>
              </a:lnSpc>
              <a:spcAft>
                <a:spcPts val="0"/>
              </a:spcAft>
              <a:buClr>
                <a:srgbClr val="2D2E83"/>
              </a:buClr>
              <a:buFont typeface="+mj-lt"/>
              <a:buAutoNum type="arabicParenR"/>
            </a:pPr>
            <a:r>
              <a:rPr lang="es-CL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¿Qué destacas de la respuesta del profesor frente a cómo afrontar los conflictos y mantener la paz?</a:t>
            </a:r>
          </a:p>
          <a:p>
            <a:pPr marL="557213" lvl="1" indent="-214313">
              <a:lnSpc>
                <a:spcPct val="150000"/>
              </a:lnSpc>
              <a:spcAft>
                <a:spcPts val="0"/>
              </a:spcAft>
              <a:buClr>
                <a:srgbClr val="2D2E83"/>
              </a:buClr>
              <a:buFont typeface="+mj-lt"/>
              <a:buAutoNum type="arabicParenR"/>
            </a:pPr>
            <a:r>
              <a:rPr lang="es-CL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¿Por qué son importantes los elementos como la colaboración, la comunicación y la búsqueda de soluciones?</a:t>
            </a:r>
          </a:p>
          <a:p>
            <a:pPr marL="557213" lvl="1" indent="-214313">
              <a:lnSpc>
                <a:spcPct val="200000"/>
              </a:lnSpc>
              <a:spcAft>
                <a:spcPts val="600"/>
              </a:spcAft>
              <a:buClr>
                <a:srgbClr val="2D2E83"/>
              </a:buClr>
              <a:buFont typeface="+mj-lt"/>
              <a:buAutoNum type="arabicParenR"/>
            </a:pPr>
            <a:r>
              <a:rPr lang="es-CL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¿Cuál es la principal enseñanza que les deja la historia?</a:t>
            </a:r>
          </a:p>
          <a:p>
            <a:endParaRPr lang="es-CL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4E26A1A-DA5F-1A4D-A5D9-3C6BBFE5DAEB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VIII </a:t>
            </a:r>
            <a:r>
              <a:rPr lang="es-ES" sz="1400" b="1" dirty="0">
                <a:solidFill>
                  <a:srgbClr val="002060"/>
                </a:solidFill>
              </a:rPr>
              <a:t>Estrategias para la resolución de conflictos</a:t>
            </a:r>
            <a:endParaRPr lang="es-ES_tradnl" sz="1400" b="1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214313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0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</TotalTime>
  <Words>457</Words>
  <Application>Microsoft Office PowerPoint</Application>
  <PresentationFormat>Carta (216 x 279 mm)</PresentationFormat>
  <Paragraphs>50</Paragraphs>
  <Slides>10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Symbol</vt:lpstr>
      <vt:lpstr>Tema de Office</vt:lpstr>
      <vt:lpstr>ESTRATEGIAS PARA LA  RESOLUCIÓN DE CONFLICTOS</vt:lpstr>
      <vt:lpstr>OBJETIVOS DE LA FORMACIÓN EN ESTRATEGIAS PARA LA RESOLUCIÓN DE CONFLICTOS</vt:lpstr>
      <vt:lpstr>¿Qué es la resolución de  un conflicto?</vt:lpstr>
      <vt:lpstr>Resolver un conflicto es transformarlo: cambiar</vt:lpstr>
      <vt:lpstr>¿Transformar o resolver un conflicto?</vt:lpstr>
      <vt:lpstr>¿Porqué resolver y transformar los conflictos?</vt:lpstr>
      <vt:lpstr>Seis pasos para resolver  los conflictos</vt:lpstr>
      <vt:lpstr>Para la resolución de conflictos</vt:lpstr>
      <vt:lpstr>ALGUNAS PREGUNTAS </vt:lpstr>
      <vt:lpstr>Guernica, de Pablo Picasso, 1937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CAPACIDAD PARA LA TOMA DE DECISONES</dc:title>
  <dc:creator>María Gatica</dc:creator>
  <cp:lastModifiedBy>Ximena Gómez Jofré</cp:lastModifiedBy>
  <cp:revision>21</cp:revision>
  <dcterms:created xsi:type="dcterms:W3CDTF">2022-01-30T12:11:37Z</dcterms:created>
  <dcterms:modified xsi:type="dcterms:W3CDTF">2022-05-13T20:16:21Z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B75C248B-8DC6-4726-9BDC-0D5116A2A28B</vt:lpwstr>
  </property>
  <property fmtid="{D5CDD505-2E9C-101B-9397-08002B2CF9AE}" pid="3" name="ArticulatePath">
    <vt:lpwstr>Presentación2</vt:lpwstr>
  </property>
</Properties>
</file>