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56" r:id="rId6"/>
    <p:sldId id="276" r:id="rId7"/>
    <p:sldId id="269" r:id="rId8"/>
    <p:sldId id="268" r:id="rId9"/>
    <p:sldId id="277" r:id="rId10"/>
    <p:sldId id="270" r:id="rId11"/>
    <p:sldId id="283" r:id="rId12"/>
    <p:sldId id="284" r:id="rId13"/>
    <p:sldId id="282" r:id="rId14"/>
    <p:sldId id="285" r:id="rId15"/>
    <p:sldId id="286" r:id="rId16"/>
    <p:sldId id="304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9" r:id="rId29"/>
    <p:sldId id="300" r:id="rId30"/>
    <p:sldId id="301" r:id="rId31"/>
    <p:sldId id="303" r:id="rId32"/>
    <p:sldId id="302" r:id="rId33"/>
    <p:sldId id="272" r:id="rId34"/>
    <p:sldId id="263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EB1"/>
    <a:srgbClr val="066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4457EB-0739-48B2-89CF-76FBE08719BE}" v="3" dt="2022-03-07T17:56:41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mena Gómez Jofré" userId="afcf3324-c8ba-4a82-8926-f52afa4511f4" providerId="ADAL" clId="{74800096-7B6A-48C0-BC9C-CF804153E0CD}"/>
    <pc:docChg chg="modSld">
      <pc:chgData name="Ximena Gómez Jofré" userId="afcf3324-c8ba-4a82-8926-f52afa4511f4" providerId="ADAL" clId="{74800096-7B6A-48C0-BC9C-CF804153E0CD}" dt="2021-08-12T22:23:20.974" v="1" actId="1076"/>
      <pc:docMkLst>
        <pc:docMk/>
      </pc:docMkLst>
      <pc:sldChg chg="modSp mod">
        <pc:chgData name="Ximena Gómez Jofré" userId="afcf3324-c8ba-4a82-8926-f52afa4511f4" providerId="ADAL" clId="{74800096-7B6A-48C0-BC9C-CF804153E0CD}" dt="2021-08-12T22:23:20.974" v="1" actId="1076"/>
        <pc:sldMkLst>
          <pc:docMk/>
          <pc:sldMk cId="1403830612" sldId="256"/>
        </pc:sldMkLst>
        <pc:spChg chg="mod">
          <ac:chgData name="Ximena Gómez Jofré" userId="afcf3324-c8ba-4a82-8926-f52afa4511f4" providerId="ADAL" clId="{74800096-7B6A-48C0-BC9C-CF804153E0CD}" dt="2021-08-12T22:23:20.974" v="1" actId="1076"/>
          <ac:spMkLst>
            <pc:docMk/>
            <pc:sldMk cId="1403830612" sldId="256"/>
            <ac:spMk id="4" creationId="{00000000-0000-0000-0000-000000000000}"/>
          </ac:spMkLst>
        </pc:spChg>
        <pc:spChg chg="mod">
          <ac:chgData name="Ximena Gómez Jofré" userId="afcf3324-c8ba-4a82-8926-f52afa4511f4" providerId="ADAL" clId="{74800096-7B6A-48C0-BC9C-CF804153E0CD}" dt="2021-08-12T22:23:18.581" v="0" actId="1076"/>
          <ac:spMkLst>
            <pc:docMk/>
            <pc:sldMk cId="1403830612" sldId="256"/>
            <ac:spMk id="5" creationId="{00000000-0000-0000-0000-000000000000}"/>
          </ac:spMkLst>
        </pc:spChg>
      </pc:sldChg>
    </pc:docChg>
  </pc:docChgLst>
  <pc:docChgLst>
    <pc:chgData name="Ximena Gómez Jofré" userId="afcf3324-c8ba-4a82-8926-f52afa4511f4" providerId="ADAL" clId="{9DA3F148-F7BB-44CB-8A60-D90D40EC357A}"/>
    <pc:docChg chg="modSld">
      <pc:chgData name="Ximena Gómez Jofré" userId="afcf3324-c8ba-4a82-8926-f52afa4511f4" providerId="ADAL" clId="{9DA3F148-F7BB-44CB-8A60-D90D40EC357A}" dt="2021-09-08T14:12:21.149" v="1" actId="20577"/>
      <pc:docMkLst>
        <pc:docMk/>
      </pc:docMkLst>
      <pc:sldChg chg="modSp mod">
        <pc:chgData name="Ximena Gómez Jofré" userId="afcf3324-c8ba-4a82-8926-f52afa4511f4" providerId="ADAL" clId="{9DA3F148-F7BB-44CB-8A60-D90D40EC357A}" dt="2021-09-08T14:12:21.149" v="1" actId="20577"/>
        <pc:sldMkLst>
          <pc:docMk/>
          <pc:sldMk cId="1626853540" sldId="273"/>
        </pc:sldMkLst>
        <pc:spChg chg="mod">
          <ac:chgData name="Ximena Gómez Jofré" userId="afcf3324-c8ba-4a82-8926-f52afa4511f4" providerId="ADAL" clId="{9DA3F148-F7BB-44CB-8A60-D90D40EC357A}" dt="2021-09-08T14:12:21.149" v="1" actId="20577"/>
          <ac:spMkLst>
            <pc:docMk/>
            <pc:sldMk cId="1626853540" sldId="273"/>
            <ac:spMk id="4" creationId="{9FD12738-EB41-4698-9122-0D2779311B78}"/>
          </ac:spMkLst>
        </pc:spChg>
      </pc:sldChg>
    </pc:docChg>
  </pc:docChgLst>
  <pc:docChgLst>
    <pc:chgData name="Ximena Gómez Jofré" userId="afcf3324-c8ba-4a82-8926-f52afa4511f4" providerId="ADAL" clId="{73148B06-D269-4252-BB37-65BC4689E61C}"/>
    <pc:docChg chg="custSel delSld modSld sldOrd">
      <pc:chgData name="Ximena Gómez Jofré" userId="afcf3324-c8ba-4a82-8926-f52afa4511f4" providerId="ADAL" clId="{73148B06-D269-4252-BB37-65BC4689E61C}" dt="2022-02-01T17:43:26.868" v="104" actId="20577"/>
      <pc:docMkLst>
        <pc:docMk/>
      </pc:docMkLst>
      <pc:sldChg chg="addSp delSp modSp mod">
        <pc:chgData name="Ximena Gómez Jofré" userId="afcf3324-c8ba-4a82-8926-f52afa4511f4" providerId="ADAL" clId="{73148B06-D269-4252-BB37-65BC4689E61C}" dt="2022-01-24T15:45:54.943" v="1" actId="21"/>
        <pc:sldMkLst>
          <pc:docMk/>
          <pc:sldMk cId="2250038738" sldId="258"/>
        </pc:sldMkLst>
        <pc:picChg chg="add del mod">
          <ac:chgData name="Ximena Gómez Jofré" userId="afcf3324-c8ba-4a82-8926-f52afa4511f4" providerId="ADAL" clId="{73148B06-D269-4252-BB37-65BC4689E61C}" dt="2022-01-24T15:45:54.943" v="1" actId="21"/>
          <ac:picMkLst>
            <pc:docMk/>
            <pc:sldMk cId="2250038738" sldId="258"/>
            <ac:picMk id="5" creationId="{B949C9D5-830E-4AFE-8438-00510FF2D08B}"/>
          </ac:picMkLst>
        </pc:picChg>
      </pc:sldChg>
      <pc:sldChg chg="modSp mod">
        <pc:chgData name="Ximena Gómez Jofré" userId="afcf3324-c8ba-4a82-8926-f52afa4511f4" providerId="ADAL" clId="{73148B06-D269-4252-BB37-65BC4689E61C}" dt="2022-02-01T17:43:26.868" v="104" actId="20577"/>
        <pc:sldMkLst>
          <pc:docMk/>
          <pc:sldMk cId="1091476532" sldId="268"/>
        </pc:sldMkLst>
        <pc:spChg chg="mod">
          <ac:chgData name="Ximena Gómez Jofré" userId="afcf3324-c8ba-4a82-8926-f52afa4511f4" providerId="ADAL" clId="{73148B06-D269-4252-BB37-65BC4689E61C}" dt="2022-02-01T17:43:26.868" v="104" actId="20577"/>
          <ac:spMkLst>
            <pc:docMk/>
            <pc:sldMk cId="1091476532" sldId="268"/>
            <ac:spMk id="8" creationId="{2F5FBBB7-4FAC-4777-9A76-B181288C9E93}"/>
          </ac:spMkLst>
        </pc:spChg>
      </pc:sldChg>
      <pc:sldChg chg="modSp mod">
        <pc:chgData name="Ximena Gómez Jofré" userId="afcf3324-c8ba-4a82-8926-f52afa4511f4" providerId="ADAL" clId="{73148B06-D269-4252-BB37-65BC4689E61C}" dt="2022-01-24T16:04:23.674" v="25" actId="20577"/>
        <pc:sldMkLst>
          <pc:docMk/>
          <pc:sldMk cId="161215747" sldId="270"/>
        </pc:sldMkLst>
        <pc:spChg chg="mod">
          <ac:chgData name="Ximena Gómez Jofré" userId="afcf3324-c8ba-4a82-8926-f52afa4511f4" providerId="ADAL" clId="{73148B06-D269-4252-BB37-65BC4689E61C}" dt="2022-01-24T16:04:23.674" v="25" actId="20577"/>
          <ac:spMkLst>
            <pc:docMk/>
            <pc:sldMk cId="161215747" sldId="270"/>
            <ac:spMk id="17" creationId="{C7153366-93D8-42F7-9EAF-0B626DD84060}"/>
          </ac:spMkLst>
        </pc:spChg>
        <pc:spChg chg="mod">
          <ac:chgData name="Ximena Gómez Jofré" userId="afcf3324-c8ba-4a82-8926-f52afa4511f4" providerId="ADAL" clId="{73148B06-D269-4252-BB37-65BC4689E61C}" dt="2022-01-24T16:04:20.997" v="24" actId="20577"/>
          <ac:spMkLst>
            <pc:docMk/>
            <pc:sldMk cId="161215747" sldId="270"/>
            <ac:spMk id="19" creationId="{6CCDF111-F41F-4443-BA3F-B0154628CDAA}"/>
          </ac:spMkLst>
        </pc:spChg>
      </pc:sldChg>
      <pc:sldChg chg="addSp delSp modSp mod">
        <pc:chgData name="Ximena Gómez Jofré" userId="afcf3324-c8ba-4a82-8926-f52afa4511f4" providerId="ADAL" clId="{73148B06-D269-4252-BB37-65BC4689E61C}" dt="2022-01-31T19:10:06.933" v="52" actId="21"/>
        <pc:sldMkLst>
          <pc:docMk/>
          <pc:sldMk cId="17383135" sldId="272"/>
        </pc:sldMkLst>
        <pc:spChg chg="mod">
          <ac:chgData name="Ximena Gómez Jofré" userId="afcf3324-c8ba-4a82-8926-f52afa4511f4" providerId="ADAL" clId="{73148B06-D269-4252-BB37-65BC4689E61C}" dt="2022-01-31T19:08:33.559" v="41" actId="1076"/>
          <ac:spMkLst>
            <pc:docMk/>
            <pc:sldMk cId="17383135" sldId="272"/>
            <ac:spMk id="2" creationId="{3AD024BB-DE0B-41B2-A5EE-872257118BE3}"/>
          </ac:spMkLst>
        </pc:spChg>
        <pc:spChg chg="add del mod">
          <ac:chgData name="Ximena Gómez Jofré" userId="afcf3324-c8ba-4a82-8926-f52afa4511f4" providerId="ADAL" clId="{73148B06-D269-4252-BB37-65BC4689E61C}" dt="2022-01-31T19:07:50.785" v="32"/>
          <ac:spMkLst>
            <pc:docMk/>
            <pc:sldMk cId="17383135" sldId="272"/>
            <ac:spMk id="3" creationId="{B65D8AE0-2A8F-4C0C-9FD9-E359EFCD2C52}"/>
          </ac:spMkLst>
        </pc:spChg>
        <pc:spChg chg="add del mod">
          <ac:chgData name="Ximena Gómez Jofré" userId="afcf3324-c8ba-4a82-8926-f52afa4511f4" providerId="ADAL" clId="{73148B06-D269-4252-BB37-65BC4689E61C}" dt="2022-01-31T19:07:50.785" v="32"/>
          <ac:spMkLst>
            <pc:docMk/>
            <pc:sldMk cId="17383135" sldId="272"/>
            <ac:spMk id="4" creationId="{D79385AC-537F-4D23-BAD5-A97BAF0E0997}"/>
          </ac:spMkLst>
        </pc:spChg>
        <pc:spChg chg="add del mod">
          <ac:chgData name="Ximena Gómez Jofré" userId="afcf3324-c8ba-4a82-8926-f52afa4511f4" providerId="ADAL" clId="{73148B06-D269-4252-BB37-65BC4689E61C}" dt="2022-01-31T19:07:50.785" v="32"/>
          <ac:spMkLst>
            <pc:docMk/>
            <pc:sldMk cId="17383135" sldId="272"/>
            <ac:spMk id="5" creationId="{A0DE6AF7-C963-4E6F-AF2F-10B10E303119}"/>
          </ac:spMkLst>
        </pc:spChg>
        <pc:spChg chg="add del mod">
          <ac:chgData name="Ximena Gómez Jofré" userId="afcf3324-c8ba-4a82-8926-f52afa4511f4" providerId="ADAL" clId="{73148B06-D269-4252-BB37-65BC4689E61C}" dt="2022-01-31T19:09:01.213" v="45" actId="21"/>
          <ac:spMkLst>
            <pc:docMk/>
            <pc:sldMk cId="17383135" sldId="272"/>
            <ac:spMk id="6" creationId="{177A051D-2640-42E1-B61A-A8B40DD0A437}"/>
          </ac:spMkLst>
        </pc:spChg>
        <pc:spChg chg="add del mod">
          <ac:chgData name="Ximena Gómez Jofré" userId="afcf3324-c8ba-4a82-8926-f52afa4511f4" providerId="ADAL" clId="{73148B06-D269-4252-BB37-65BC4689E61C}" dt="2022-01-31T19:09:01.213" v="45" actId="21"/>
          <ac:spMkLst>
            <pc:docMk/>
            <pc:sldMk cId="17383135" sldId="272"/>
            <ac:spMk id="7" creationId="{B71C8CC4-413A-40BE-A898-CC9B2635F337}"/>
          </ac:spMkLst>
        </pc:spChg>
        <pc:spChg chg="add del mod">
          <ac:chgData name="Ximena Gómez Jofré" userId="afcf3324-c8ba-4a82-8926-f52afa4511f4" providerId="ADAL" clId="{73148B06-D269-4252-BB37-65BC4689E61C}" dt="2022-01-31T19:09:01.213" v="45" actId="21"/>
          <ac:spMkLst>
            <pc:docMk/>
            <pc:sldMk cId="17383135" sldId="272"/>
            <ac:spMk id="8" creationId="{E0D0FB12-E5EA-459F-810E-2A0188427202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9" creationId="{37F0519F-0DD1-4C2B-9EBB-DA031470000F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10" creationId="{811BDA9C-46B2-455C-9FE3-12451A3B9AC0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11" creationId="{D1170390-3446-4F6A-9777-53430C64C12D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12" creationId="{BB287393-781C-4E08-A454-464AC7AD5A74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13" creationId="{296B606F-7B71-4DC5-A56E-A5758264D523}"/>
          </ac:spMkLst>
        </pc:spChg>
        <pc:spChg chg="add del mod">
          <ac:chgData name="Ximena Gómez Jofré" userId="afcf3324-c8ba-4a82-8926-f52afa4511f4" providerId="ADAL" clId="{73148B06-D269-4252-BB37-65BC4689E61C}" dt="2022-01-31T19:08:24.714" v="39"/>
          <ac:spMkLst>
            <pc:docMk/>
            <pc:sldMk cId="17383135" sldId="272"/>
            <ac:spMk id="14" creationId="{BF770990-2E41-488B-9414-1009534F16A5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15" creationId="{0FCBC559-3BAE-4C46-9042-90F858C6AA05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16" creationId="{B25F4432-F3D9-4FFF-9138-5A616D054E8D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17" creationId="{A309D7B6-C8BC-4F8D-BF65-B6E8034CD5B5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18" creationId="{A61056E2-EEDE-439A-A549-DFA6501F8CC5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19" creationId="{AC0FBA7D-54C9-45E4-9867-ABC6CA4C37FB}"/>
          </ac:spMkLst>
        </pc:spChg>
        <pc:spChg chg="add del mod">
          <ac:chgData name="Ximena Gómez Jofré" userId="afcf3324-c8ba-4a82-8926-f52afa4511f4" providerId="ADAL" clId="{73148B06-D269-4252-BB37-65BC4689E61C}" dt="2022-01-31T19:10:06.933" v="52" actId="21"/>
          <ac:spMkLst>
            <pc:docMk/>
            <pc:sldMk cId="17383135" sldId="272"/>
            <ac:spMk id="20" creationId="{6CADF99B-F6BD-4E03-B8C1-3EF3AB069350}"/>
          </ac:spMkLst>
        </pc:spChg>
      </pc:sldChg>
      <pc:sldChg chg="modSp mod">
        <pc:chgData name="Ximena Gómez Jofré" userId="afcf3324-c8ba-4a82-8926-f52afa4511f4" providerId="ADAL" clId="{73148B06-D269-4252-BB37-65BC4689E61C}" dt="2022-01-24T15:49:51.317" v="21" actId="20577"/>
        <pc:sldMkLst>
          <pc:docMk/>
          <pc:sldMk cId="2552303685" sldId="276"/>
        </pc:sldMkLst>
        <pc:spChg chg="mod">
          <ac:chgData name="Ximena Gómez Jofré" userId="afcf3324-c8ba-4a82-8926-f52afa4511f4" providerId="ADAL" clId="{73148B06-D269-4252-BB37-65BC4689E61C}" dt="2022-01-24T15:49:51.317" v="21" actId="20577"/>
          <ac:spMkLst>
            <pc:docMk/>
            <pc:sldMk cId="2552303685" sldId="276"/>
            <ac:spMk id="3" creationId="{3A9A8AE6-6648-4404-AA4A-AD447390694F}"/>
          </ac:spMkLst>
        </pc:spChg>
      </pc:sldChg>
      <pc:sldChg chg="del">
        <pc:chgData name="Ximena Gómez Jofré" userId="afcf3324-c8ba-4a82-8926-f52afa4511f4" providerId="ADAL" clId="{73148B06-D269-4252-BB37-65BC4689E61C}" dt="2022-01-31T18:56:11.516" v="26" actId="47"/>
        <pc:sldMkLst>
          <pc:docMk/>
          <pc:sldMk cId="1248524232" sldId="298"/>
        </pc:sldMkLst>
      </pc:sldChg>
      <pc:sldChg chg="addSp modSp mod">
        <pc:chgData name="Ximena Gómez Jofré" userId="afcf3324-c8ba-4a82-8926-f52afa4511f4" providerId="ADAL" clId="{73148B06-D269-4252-BB37-65BC4689E61C}" dt="2022-02-01T14:49:37.307" v="99" actId="20577"/>
        <pc:sldMkLst>
          <pc:docMk/>
          <pc:sldMk cId="3873498301" sldId="300"/>
        </pc:sldMkLst>
        <pc:spChg chg="add mod">
          <ac:chgData name="Ximena Gómez Jofré" userId="afcf3324-c8ba-4a82-8926-f52afa4511f4" providerId="ADAL" clId="{73148B06-D269-4252-BB37-65BC4689E61C}" dt="2022-02-01T14:49:37.307" v="99" actId="20577"/>
          <ac:spMkLst>
            <pc:docMk/>
            <pc:sldMk cId="3873498301" sldId="300"/>
            <ac:spMk id="13" creationId="{09EC05B3-1AD3-44A2-898F-842D8BF5295D}"/>
          </ac:spMkLst>
        </pc:spChg>
      </pc:sldChg>
      <pc:sldChg chg="addSp delSp modSp mod ord">
        <pc:chgData name="Ximena Gómez Jofré" userId="afcf3324-c8ba-4a82-8926-f52afa4511f4" providerId="ADAL" clId="{73148B06-D269-4252-BB37-65BC4689E61C}" dt="2022-01-31T19:10:08.733" v="53"/>
        <pc:sldMkLst>
          <pc:docMk/>
          <pc:sldMk cId="2993835150" sldId="302"/>
        </pc:sldMkLst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12" creationId="{2CDFF080-7C1D-4D9D-A453-6ADCA4DDBE9C}"/>
          </ac:spMkLst>
        </pc:spChg>
        <pc:spChg chg="mod">
          <ac:chgData name="Ximena Gómez Jofré" userId="afcf3324-c8ba-4a82-8926-f52afa4511f4" providerId="ADAL" clId="{73148B06-D269-4252-BB37-65BC4689E61C}" dt="2022-01-31T19:09:58.807" v="51" actId="1076"/>
          <ac:spMkLst>
            <pc:docMk/>
            <pc:sldMk cId="2993835150" sldId="302"/>
            <ac:spMk id="13" creationId="{8E9175B8-9E97-4C51-930D-7CEABD6D6B84}"/>
          </ac:spMkLst>
        </pc:spChg>
        <pc:spChg chg="del">
          <ac:chgData name="Ximena Gómez Jofré" userId="afcf3324-c8ba-4a82-8926-f52afa4511f4" providerId="ADAL" clId="{73148B06-D269-4252-BB37-65BC4689E61C}" dt="2022-01-31T19:07:28.098" v="29" actId="21"/>
          <ac:spMkLst>
            <pc:docMk/>
            <pc:sldMk cId="2993835150" sldId="302"/>
            <ac:spMk id="14" creationId="{867DFF75-4D90-4905-8E7F-7D68B40A6032}"/>
          </ac:spMkLst>
        </pc:spChg>
        <pc:spChg chg="del">
          <ac:chgData name="Ximena Gómez Jofré" userId="afcf3324-c8ba-4a82-8926-f52afa4511f4" providerId="ADAL" clId="{73148B06-D269-4252-BB37-65BC4689E61C}" dt="2022-01-31T19:07:28.098" v="29" actId="21"/>
          <ac:spMkLst>
            <pc:docMk/>
            <pc:sldMk cId="2993835150" sldId="302"/>
            <ac:spMk id="15" creationId="{8CDF9FCC-327B-4F8C-B530-BD0AB3681C9B}"/>
          </ac:spMkLst>
        </pc:spChg>
        <pc:spChg chg="del">
          <ac:chgData name="Ximena Gómez Jofré" userId="afcf3324-c8ba-4a82-8926-f52afa4511f4" providerId="ADAL" clId="{73148B06-D269-4252-BB37-65BC4689E61C}" dt="2022-01-31T19:07:28.098" v="29" actId="21"/>
          <ac:spMkLst>
            <pc:docMk/>
            <pc:sldMk cId="2993835150" sldId="302"/>
            <ac:spMk id="16" creationId="{02514E51-622E-4424-BF88-BAF57B67F15F}"/>
          </ac:spMkLst>
        </pc:spChg>
        <pc:spChg chg="del mod">
          <ac:chgData name="Ximena Gómez Jofré" userId="afcf3324-c8ba-4a82-8926-f52afa4511f4" providerId="ADAL" clId="{73148B06-D269-4252-BB37-65BC4689E61C}" dt="2022-01-31T19:09:41.622" v="48" actId="21"/>
          <ac:spMkLst>
            <pc:docMk/>
            <pc:sldMk cId="2993835150" sldId="302"/>
            <ac:spMk id="17" creationId="{A576591C-8677-47D6-874C-DE0949886ADB}"/>
          </ac:spMkLst>
        </pc:spChg>
        <pc:spChg chg="del mod">
          <ac:chgData name="Ximena Gómez Jofré" userId="afcf3324-c8ba-4a82-8926-f52afa4511f4" providerId="ADAL" clId="{73148B06-D269-4252-BB37-65BC4689E61C}" dt="2022-01-31T19:09:41.622" v="48" actId="21"/>
          <ac:spMkLst>
            <pc:docMk/>
            <pc:sldMk cId="2993835150" sldId="302"/>
            <ac:spMk id="18" creationId="{EE859B4F-0125-427C-81ED-E2AFB30F5159}"/>
          </ac:spMkLst>
        </pc:spChg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19" creationId="{593554D6-579C-4026-83F6-EDE3EBC74D5B}"/>
          </ac:spMkLst>
        </pc:spChg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20" creationId="{043A2ED3-45B6-4ABA-8BD0-53186E45BBF6}"/>
          </ac:spMkLst>
        </pc:spChg>
        <pc:spChg chg="mod">
          <ac:chgData name="Ximena Gómez Jofré" userId="afcf3324-c8ba-4a82-8926-f52afa4511f4" providerId="ADAL" clId="{73148B06-D269-4252-BB37-65BC4689E61C}" dt="2022-01-31T19:09:58.807" v="51" actId="1076"/>
          <ac:spMkLst>
            <pc:docMk/>
            <pc:sldMk cId="2993835150" sldId="302"/>
            <ac:spMk id="21" creationId="{FFE8DAC8-F543-4145-A3D9-72C12F9F01E3}"/>
          </ac:spMkLst>
        </pc:spChg>
        <pc:spChg chg="mod">
          <ac:chgData name="Ximena Gómez Jofré" userId="afcf3324-c8ba-4a82-8926-f52afa4511f4" providerId="ADAL" clId="{73148B06-D269-4252-BB37-65BC4689E61C}" dt="2022-01-31T19:09:58.807" v="51" actId="1076"/>
          <ac:spMkLst>
            <pc:docMk/>
            <pc:sldMk cId="2993835150" sldId="302"/>
            <ac:spMk id="22" creationId="{68F2A4B7-BC0B-4007-A7A9-8539B28172E3}"/>
          </ac:spMkLst>
        </pc:spChg>
        <pc:spChg chg="del mod">
          <ac:chgData name="Ximena Gómez Jofré" userId="afcf3324-c8ba-4a82-8926-f52afa4511f4" providerId="ADAL" clId="{73148B06-D269-4252-BB37-65BC4689E61C}" dt="2022-01-31T19:09:41.622" v="48" actId="21"/>
          <ac:spMkLst>
            <pc:docMk/>
            <pc:sldMk cId="2993835150" sldId="302"/>
            <ac:spMk id="23" creationId="{957762F7-DA11-4785-84E3-622FDF33C580}"/>
          </ac:spMkLst>
        </pc:spChg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24" creationId="{3BC52EE1-0DE1-404B-817C-2913A32C8BDD}"/>
          </ac:spMkLst>
        </pc:spChg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25" creationId="{E122097A-BE2F-4409-BB5B-F05FA8D2209D}"/>
          </ac:spMkLst>
        </pc:spChg>
        <pc:spChg chg="add mod">
          <ac:chgData name="Ximena Gómez Jofré" userId="afcf3324-c8ba-4a82-8926-f52afa4511f4" providerId="ADAL" clId="{73148B06-D269-4252-BB37-65BC4689E61C}" dt="2022-01-31T19:10:08.733" v="53"/>
          <ac:spMkLst>
            <pc:docMk/>
            <pc:sldMk cId="2993835150" sldId="302"/>
            <ac:spMk id="26" creationId="{7F964603-611A-4AC2-879B-9C859D204E71}"/>
          </ac:spMkLst>
        </pc:spChg>
      </pc:sldChg>
      <pc:sldChg chg="addSp delSp modSp mod">
        <pc:chgData name="Ximena Gómez Jofré" userId="afcf3324-c8ba-4a82-8926-f52afa4511f4" providerId="ADAL" clId="{73148B06-D269-4252-BB37-65BC4689E61C}" dt="2022-01-31T19:09:49.512" v="50" actId="1076"/>
        <pc:sldMkLst>
          <pc:docMk/>
          <pc:sldMk cId="545412966" sldId="303"/>
        </pc:sldMkLst>
        <pc:spChg chg="add del mod">
          <ac:chgData name="Ximena Gómez Jofré" userId="afcf3324-c8ba-4a82-8926-f52afa4511f4" providerId="ADAL" clId="{73148B06-D269-4252-BB37-65BC4689E61C}" dt="2022-01-31T19:07:51.331" v="33"/>
          <ac:spMkLst>
            <pc:docMk/>
            <pc:sldMk cId="545412966" sldId="303"/>
            <ac:spMk id="12" creationId="{543FE40F-4539-4D88-9B6B-67FE91F234A9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14" creationId="{867DFF75-4D90-4905-8E7F-7D68B40A6032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15" creationId="{8CDF9FCC-327B-4F8C-B530-BD0AB3681C9B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16" creationId="{02514E51-622E-4424-BF88-BAF57B67F15F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17" creationId="{A576591C-8677-47D6-874C-DE0949886ADB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18" creationId="{EE859B4F-0125-427C-81ED-E2AFB30F5159}"/>
          </ac:spMkLst>
        </pc:spChg>
        <pc:spChg chg="add del mod">
          <ac:chgData name="Ximena Gómez Jofré" userId="afcf3324-c8ba-4a82-8926-f52afa4511f4" providerId="ADAL" clId="{73148B06-D269-4252-BB37-65BC4689E61C}" dt="2022-01-31T19:07:51.331" v="33"/>
          <ac:spMkLst>
            <pc:docMk/>
            <pc:sldMk cId="545412966" sldId="303"/>
            <ac:spMk id="19" creationId="{E9966EEC-540D-4326-8F41-1795F134A60C}"/>
          </ac:spMkLst>
        </pc:spChg>
        <pc:spChg chg="add del mod">
          <ac:chgData name="Ximena Gómez Jofré" userId="afcf3324-c8ba-4a82-8926-f52afa4511f4" providerId="ADAL" clId="{73148B06-D269-4252-BB37-65BC4689E61C}" dt="2022-01-31T19:07:51.331" v="33"/>
          <ac:spMkLst>
            <pc:docMk/>
            <pc:sldMk cId="545412966" sldId="303"/>
            <ac:spMk id="20" creationId="{8DBB4D0F-E50F-42D7-9456-E646CA11E30B}"/>
          </ac:spMkLst>
        </pc:spChg>
        <pc:spChg chg="del">
          <ac:chgData name="Ximena Gómez Jofré" userId="afcf3324-c8ba-4a82-8926-f52afa4511f4" providerId="ADAL" clId="{73148B06-D269-4252-BB37-65BC4689E61C}" dt="2022-01-31T19:08:01.093" v="35" actId="21"/>
          <ac:spMkLst>
            <pc:docMk/>
            <pc:sldMk cId="545412966" sldId="303"/>
            <ac:spMk id="23" creationId="{957762F7-DA11-4785-84E3-622FDF33C580}"/>
          </ac:spMkLst>
        </pc:spChg>
        <pc:spChg chg="add mod">
          <ac:chgData name="Ximena Gómez Jofré" userId="afcf3324-c8ba-4a82-8926-f52afa4511f4" providerId="ADAL" clId="{73148B06-D269-4252-BB37-65BC4689E61C}" dt="2022-01-31T19:09:06.328" v="47" actId="1076"/>
          <ac:spMkLst>
            <pc:docMk/>
            <pc:sldMk cId="545412966" sldId="303"/>
            <ac:spMk id="24" creationId="{437EDB2D-0A86-41AB-B25C-AB996136EBC4}"/>
          </ac:spMkLst>
        </pc:spChg>
        <pc:spChg chg="add mod">
          <ac:chgData name="Ximena Gómez Jofré" userId="afcf3324-c8ba-4a82-8926-f52afa4511f4" providerId="ADAL" clId="{73148B06-D269-4252-BB37-65BC4689E61C}" dt="2022-01-31T19:09:06.328" v="47" actId="1076"/>
          <ac:spMkLst>
            <pc:docMk/>
            <pc:sldMk cId="545412966" sldId="303"/>
            <ac:spMk id="25" creationId="{176303D1-4E4D-4F91-A6F0-8F55657974E7}"/>
          </ac:spMkLst>
        </pc:spChg>
        <pc:spChg chg="add mod">
          <ac:chgData name="Ximena Gómez Jofré" userId="afcf3324-c8ba-4a82-8926-f52afa4511f4" providerId="ADAL" clId="{73148B06-D269-4252-BB37-65BC4689E61C}" dt="2022-01-31T19:09:06.328" v="47" actId="1076"/>
          <ac:spMkLst>
            <pc:docMk/>
            <pc:sldMk cId="545412966" sldId="303"/>
            <ac:spMk id="26" creationId="{6725D640-3D77-4E9C-8B14-5264D59427DA}"/>
          </ac:spMkLst>
        </pc:spChg>
        <pc:spChg chg="add mod">
          <ac:chgData name="Ximena Gómez Jofré" userId="afcf3324-c8ba-4a82-8926-f52afa4511f4" providerId="ADAL" clId="{73148B06-D269-4252-BB37-65BC4689E61C}" dt="2022-01-31T19:09:49.512" v="50" actId="1076"/>
          <ac:spMkLst>
            <pc:docMk/>
            <pc:sldMk cId="545412966" sldId="303"/>
            <ac:spMk id="27" creationId="{9E41E950-7EF7-46A8-BE07-3820CD0F02F2}"/>
          </ac:spMkLst>
        </pc:spChg>
        <pc:spChg chg="add mod">
          <ac:chgData name="Ximena Gómez Jofré" userId="afcf3324-c8ba-4a82-8926-f52afa4511f4" providerId="ADAL" clId="{73148B06-D269-4252-BB37-65BC4689E61C}" dt="2022-01-31T19:09:49.512" v="50" actId="1076"/>
          <ac:spMkLst>
            <pc:docMk/>
            <pc:sldMk cId="545412966" sldId="303"/>
            <ac:spMk id="28" creationId="{C1BD8D88-2DA9-4AD3-B474-4E6080FF9CBD}"/>
          </ac:spMkLst>
        </pc:spChg>
        <pc:spChg chg="add mod">
          <ac:chgData name="Ximena Gómez Jofré" userId="afcf3324-c8ba-4a82-8926-f52afa4511f4" providerId="ADAL" clId="{73148B06-D269-4252-BB37-65BC4689E61C}" dt="2022-01-31T19:09:49.512" v="50" actId="1076"/>
          <ac:spMkLst>
            <pc:docMk/>
            <pc:sldMk cId="545412966" sldId="303"/>
            <ac:spMk id="29" creationId="{23533726-4722-44D8-ADD0-D7D9390AED5E}"/>
          </ac:spMkLst>
        </pc:spChg>
      </pc:sldChg>
    </pc:docChg>
  </pc:docChgLst>
  <pc:docChgLst>
    <pc:chgData name="Ximena Gómez Jofré" userId="afcf3324-c8ba-4a82-8926-f52afa4511f4" providerId="ADAL" clId="{EA4457EB-0739-48B2-89CF-76FBE08719BE}"/>
    <pc:docChg chg="custSel addSld modSld">
      <pc:chgData name="Ximena Gómez Jofré" userId="afcf3324-c8ba-4a82-8926-f52afa4511f4" providerId="ADAL" clId="{EA4457EB-0739-48B2-89CF-76FBE08719BE}" dt="2022-03-09T16:10:20.565" v="22" actId="20577"/>
      <pc:docMkLst>
        <pc:docMk/>
      </pc:docMkLst>
      <pc:sldChg chg="modSp mod">
        <pc:chgData name="Ximena Gómez Jofré" userId="afcf3324-c8ba-4a82-8926-f52afa4511f4" providerId="ADAL" clId="{EA4457EB-0739-48B2-89CF-76FBE08719BE}" dt="2022-03-09T16:09:52.772" v="16" actId="20577"/>
        <pc:sldMkLst>
          <pc:docMk/>
          <pc:sldMk cId="600428466" sldId="288"/>
        </pc:sldMkLst>
        <pc:spChg chg="mod">
          <ac:chgData name="Ximena Gómez Jofré" userId="afcf3324-c8ba-4a82-8926-f52afa4511f4" providerId="ADAL" clId="{EA4457EB-0739-48B2-89CF-76FBE08719BE}" dt="2022-03-09T16:09:52.772" v="16" actId="20577"/>
          <ac:spMkLst>
            <pc:docMk/>
            <pc:sldMk cId="600428466" sldId="288"/>
            <ac:spMk id="9" creationId="{66E70065-3D76-445E-819F-1D9D67289A3F}"/>
          </ac:spMkLst>
        </pc:spChg>
      </pc:sldChg>
      <pc:sldChg chg="modSp mod">
        <pc:chgData name="Ximena Gómez Jofré" userId="afcf3324-c8ba-4a82-8926-f52afa4511f4" providerId="ADAL" clId="{EA4457EB-0739-48B2-89CF-76FBE08719BE}" dt="2022-03-09T16:09:58.435" v="18" actId="20577"/>
        <pc:sldMkLst>
          <pc:docMk/>
          <pc:sldMk cId="2734525944" sldId="289"/>
        </pc:sldMkLst>
        <pc:spChg chg="mod">
          <ac:chgData name="Ximena Gómez Jofré" userId="afcf3324-c8ba-4a82-8926-f52afa4511f4" providerId="ADAL" clId="{EA4457EB-0739-48B2-89CF-76FBE08719BE}" dt="2022-03-09T16:09:58.435" v="18" actId="20577"/>
          <ac:spMkLst>
            <pc:docMk/>
            <pc:sldMk cId="2734525944" sldId="289"/>
            <ac:spMk id="9" creationId="{66E70065-3D76-445E-819F-1D9D67289A3F}"/>
          </ac:spMkLst>
        </pc:spChg>
      </pc:sldChg>
      <pc:sldChg chg="modSp mod">
        <pc:chgData name="Ximena Gómez Jofré" userId="afcf3324-c8ba-4a82-8926-f52afa4511f4" providerId="ADAL" clId="{EA4457EB-0739-48B2-89CF-76FBE08719BE}" dt="2022-03-09T16:10:12.740" v="20" actId="20577"/>
        <pc:sldMkLst>
          <pc:docMk/>
          <pc:sldMk cId="1212144662" sldId="295"/>
        </pc:sldMkLst>
        <pc:spChg chg="mod">
          <ac:chgData name="Ximena Gómez Jofré" userId="afcf3324-c8ba-4a82-8926-f52afa4511f4" providerId="ADAL" clId="{EA4457EB-0739-48B2-89CF-76FBE08719BE}" dt="2022-03-09T16:10:12.740" v="20" actId="20577"/>
          <ac:spMkLst>
            <pc:docMk/>
            <pc:sldMk cId="1212144662" sldId="295"/>
            <ac:spMk id="9" creationId="{66E70065-3D76-445E-819F-1D9D67289A3F}"/>
          </ac:spMkLst>
        </pc:spChg>
      </pc:sldChg>
      <pc:sldChg chg="modSp mod">
        <pc:chgData name="Ximena Gómez Jofré" userId="afcf3324-c8ba-4a82-8926-f52afa4511f4" providerId="ADAL" clId="{EA4457EB-0739-48B2-89CF-76FBE08719BE}" dt="2022-03-09T16:10:20.565" v="22" actId="20577"/>
        <pc:sldMkLst>
          <pc:docMk/>
          <pc:sldMk cId="3873498301" sldId="300"/>
        </pc:sldMkLst>
        <pc:spChg chg="mod">
          <ac:chgData name="Ximena Gómez Jofré" userId="afcf3324-c8ba-4a82-8926-f52afa4511f4" providerId="ADAL" clId="{EA4457EB-0739-48B2-89CF-76FBE08719BE}" dt="2022-03-09T16:10:20.565" v="22" actId="20577"/>
          <ac:spMkLst>
            <pc:docMk/>
            <pc:sldMk cId="3873498301" sldId="300"/>
            <ac:spMk id="9" creationId="{66E70065-3D76-445E-819F-1D9D67289A3F}"/>
          </ac:spMkLst>
        </pc:spChg>
      </pc:sldChg>
      <pc:sldChg chg="addSp delSp modSp add mod">
        <pc:chgData name="Ximena Gómez Jofré" userId="afcf3324-c8ba-4a82-8926-f52afa4511f4" providerId="ADAL" clId="{EA4457EB-0739-48B2-89CF-76FBE08719BE}" dt="2022-03-07T17:56:44.154" v="14" actId="1076"/>
        <pc:sldMkLst>
          <pc:docMk/>
          <pc:sldMk cId="2953021582" sldId="304"/>
        </pc:sldMkLst>
        <pc:spChg chg="del">
          <ac:chgData name="Ximena Gómez Jofré" userId="afcf3324-c8ba-4a82-8926-f52afa4511f4" providerId="ADAL" clId="{EA4457EB-0739-48B2-89CF-76FBE08719BE}" dt="2022-03-07T17:55:51.538" v="4" actId="478"/>
          <ac:spMkLst>
            <pc:docMk/>
            <pc:sldMk cId="2953021582" sldId="304"/>
            <ac:spMk id="9" creationId="{66E70065-3D76-445E-819F-1D9D67289A3F}"/>
          </ac:spMkLst>
        </pc:spChg>
        <pc:spChg chg="del">
          <ac:chgData name="Ximena Gómez Jofré" userId="afcf3324-c8ba-4a82-8926-f52afa4511f4" providerId="ADAL" clId="{EA4457EB-0739-48B2-89CF-76FBE08719BE}" dt="2022-03-07T17:55:48.041" v="2" actId="478"/>
          <ac:spMkLst>
            <pc:docMk/>
            <pc:sldMk cId="2953021582" sldId="304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EA4457EB-0739-48B2-89CF-76FBE08719BE}" dt="2022-03-07T17:55:50.113" v="3" actId="478"/>
          <ac:spMkLst>
            <pc:docMk/>
            <pc:sldMk cId="2953021582" sldId="304"/>
            <ac:spMk id="12" creationId="{DE05CE00-CD57-4F66-B621-73F1507B6CDC}"/>
          </ac:spMkLst>
        </pc:spChg>
        <pc:spChg chg="add mod">
          <ac:chgData name="Ximena Gómez Jofré" userId="afcf3324-c8ba-4a82-8926-f52afa4511f4" providerId="ADAL" clId="{EA4457EB-0739-48B2-89CF-76FBE08719BE}" dt="2022-03-07T17:56:41.458" v="13"/>
          <ac:spMkLst>
            <pc:docMk/>
            <pc:sldMk cId="2953021582" sldId="304"/>
            <ac:spMk id="15" creationId="{329A7804-A9AA-4EDC-BB13-7567A087EEF8}"/>
          </ac:spMkLst>
        </pc:spChg>
        <pc:picChg chg="add mod ord">
          <ac:chgData name="Ximena Gómez Jofré" userId="afcf3324-c8ba-4a82-8926-f52afa4511f4" providerId="ADAL" clId="{EA4457EB-0739-48B2-89CF-76FBE08719BE}" dt="2022-03-07T17:56:44.154" v="14" actId="1076"/>
          <ac:picMkLst>
            <pc:docMk/>
            <pc:sldMk cId="2953021582" sldId="304"/>
            <ac:picMk id="13" creationId="{0FCB67A8-B24C-4976-95FC-DAB57CF3FB95}"/>
          </ac:picMkLst>
        </pc:picChg>
        <pc:picChg chg="del">
          <ac:chgData name="Ximena Gómez Jofré" userId="afcf3324-c8ba-4a82-8926-f52afa4511f4" providerId="ADAL" clId="{EA4457EB-0739-48B2-89CF-76FBE08719BE}" dt="2022-03-07T17:55:45.796" v="1" actId="478"/>
          <ac:picMkLst>
            <pc:docMk/>
            <pc:sldMk cId="2953021582" sldId="304"/>
            <ac:picMk id="14" creationId="{9E692397-534A-4BE1-A1C4-8C632A2A4CB0}"/>
          </ac:picMkLst>
        </pc:picChg>
      </pc:sldChg>
    </pc:docChg>
  </pc:docChgLst>
  <pc:docChgLst>
    <pc:chgData name="Ximena Gómez Jofré" userId="afcf3324-c8ba-4a82-8926-f52afa4511f4" providerId="ADAL" clId="{4E37EE3E-4D33-4E6E-808A-2B3C83C328B9}"/>
    <pc:docChg chg="undo custSel addSld modSld sldOrd">
      <pc:chgData name="Ximena Gómez Jofré" userId="afcf3324-c8ba-4a82-8926-f52afa4511f4" providerId="ADAL" clId="{4E37EE3E-4D33-4E6E-808A-2B3C83C328B9}" dt="2022-01-19T18:43:32.595" v="694" actId="1076"/>
      <pc:docMkLst>
        <pc:docMk/>
      </pc:docMkLst>
      <pc:sldChg chg="addSp modSp mod">
        <pc:chgData name="Ximena Gómez Jofré" userId="afcf3324-c8ba-4a82-8926-f52afa4511f4" providerId="ADAL" clId="{4E37EE3E-4D33-4E6E-808A-2B3C83C328B9}" dt="2022-01-19T14:24:33.666" v="22" actId="1076"/>
        <pc:sldMkLst>
          <pc:docMk/>
          <pc:sldMk cId="1403830612" sldId="256"/>
        </pc:sldMkLst>
        <pc:spChg chg="mod">
          <ac:chgData name="Ximena Gómez Jofré" userId="afcf3324-c8ba-4a82-8926-f52afa4511f4" providerId="ADAL" clId="{4E37EE3E-4D33-4E6E-808A-2B3C83C328B9}" dt="2022-01-19T14:24:33.666" v="22" actId="1076"/>
          <ac:spMkLst>
            <pc:docMk/>
            <pc:sldMk cId="1403830612" sldId="256"/>
            <ac:spMk id="4" creationId="{00000000-0000-0000-0000-000000000000}"/>
          </ac:spMkLst>
        </pc:spChg>
        <pc:spChg chg="mod">
          <ac:chgData name="Ximena Gómez Jofré" userId="afcf3324-c8ba-4a82-8926-f52afa4511f4" providerId="ADAL" clId="{4E37EE3E-4D33-4E6E-808A-2B3C83C328B9}" dt="2022-01-19T14:24:33.666" v="22" actId="1076"/>
          <ac:spMkLst>
            <pc:docMk/>
            <pc:sldMk cId="1403830612" sldId="256"/>
            <ac:spMk id="5" creationId="{00000000-0000-0000-0000-000000000000}"/>
          </ac:spMkLst>
        </pc:spChg>
        <pc:picChg chg="add mod">
          <ac:chgData name="Ximena Gómez Jofré" userId="afcf3324-c8ba-4a82-8926-f52afa4511f4" providerId="ADAL" clId="{4E37EE3E-4D33-4E6E-808A-2B3C83C328B9}" dt="2022-01-19T14:24:33.666" v="22" actId="1076"/>
          <ac:picMkLst>
            <pc:docMk/>
            <pc:sldMk cId="1403830612" sldId="256"/>
            <ac:picMk id="6" creationId="{2DF1B1BE-2A45-4527-8D1C-5D7E6A35E570}"/>
          </ac:picMkLst>
        </pc:picChg>
      </pc:sldChg>
      <pc:sldChg chg="addSp delSp modSp mod">
        <pc:chgData name="Ximena Gómez Jofré" userId="afcf3324-c8ba-4a82-8926-f52afa4511f4" providerId="ADAL" clId="{4E37EE3E-4D33-4E6E-808A-2B3C83C328B9}" dt="2022-01-19T14:23:27.551" v="12" actId="1076"/>
        <pc:sldMkLst>
          <pc:docMk/>
          <pc:sldMk cId="2250038738" sldId="258"/>
        </pc:sldMkLst>
        <pc:spChg chg="add del">
          <ac:chgData name="Ximena Gómez Jofré" userId="afcf3324-c8ba-4a82-8926-f52afa4511f4" providerId="ADAL" clId="{4E37EE3E-4D33-4E6E-808A-2B3C83C328B9}" dt="2022-01-19T14:22:57.386" v="7" actId="478"/>
          <ac:spMkLst>
            <pc:docMk/>
            <pc:sldMk cId="2250038738" sldId="258"/>
            <ac:spMk id="5" creationId="{DFE7832D-B75E-4FB4-AE84-BC68DC01EE92}"/>
          </ac:spMkLst>
        </pc:spChg>
        <pc:spChg chg="add del">
          <ac:chgData name="Ximena Gómez Jofré" userId="afcf3324-c8ba-4a82-8926-f52afa4511f4" providerId="ADAL" clId="{4E37EE3E-4D33-4E6E-808A-2B3C83C328B9}" dt="2022-01-19T14:23:09.370" v="9" actId="478"/>
          <ac:spMkLst>
            <pc:docMk/>
            <pc:sldMk cId="2250038738" sldId="258"/>
            <ac:spMk id="6" creationId="{325A4C7D-52C3-4496-B00F-AB5F466AB421}"/>
          </ac:spMkLst>
        </pc:spChg>
        <pc:picChg chg="mod">
          <ac:chgData name="Ximena Gómez Jofré" userId="afcf3324-c8ba-4a82-8926-f52afa4511f4" providerId="ADAL" clId="{4E37EE3E-4D33-4E6E-808A-2B3C83C328B9}" dt="2022-01-19T14:22:24.178" v="5" actId="1076"/>
          <ac:picMkLst>
            <pc:docMk/>
            <pc:sldMk cId="2250038738" sldId="258"/>
            <ac:picMk id="4" creationId="{00000000-0000-0000-0000-000000000000}"/>
          </ac:picMkLst>
        </pc:picChg>
        <pc:picChg chg="add mod">
          <ac:chgData name="Ximena Gómez Jofré" userId="afcf3324-c8ba-4a82-8926-f52afa4511f4" providerId="ADAL" clId="{4E37EE3E-4D33-4E6E-808A-2B3C83C328B9}" dt="2022-01-19T14:23:27.551" v="12" actId="1076"/>
          <ac:picMkLst>
            <pc:docMk/>
            <pc:sldMk cId="2250038738" sldId="258"/>
            <ac:picMk id="8" creationId="{344EF49D-65F7-4C6B-BCFC-5269C03304C3}"/>
          </ac:picMkLst>
        </pc:picChg>
      </pc:sldChg>
      <pc:sldChg chg="modSp mod">
        <pc:chgData name="Ximena Gómez Jofré" userId="afcf3324-c8ba-4a82-8926-f52afa4511f4" providerId="ADAL" clId="{4E37EE3E-4D33-4E6E-808A-2B3C83C328B9}" dt="2022-01-19T14:35:30.342" v="182" actId="207"/>
        <pc:sldMkLst>
          <pc:docMk/>
          <pc:sldMk cId="1148468434" sldId="261"/>
        </pc:sldMkLst>
        <pc:spChg chg="mod">
          <ac:chgData name="Ximena Gómez Jofré" userId="afcf3324-c8ba-4a82-8926-f52afa4511f4" providerId="ADAL" clId="{4E37EE3E-4D33-4E6E-808A-2B3C83C328B9}" dt="2022-01-19T14:35:30.342" v="182" actId="207"/>
          <ac:spMkLst>
            <pc:docMk/>
            <pc:sldMk cId="1148468434" sldId="261"/>
            <ac:spMk id="6" creationId="{649BB154-C060-4F73-A7EE-41125615758E}"/>
          </ac:spMkLst>
        </pc:spChg>
        <pc:spChg chg="mod">
          <ac:chgData name="Ximena Gómez Jofré" userId="afcf3324-c8ba-4a82-8926-f52afa4511f4" providerId="ADAL" clId="{4E37EE3E-4D33-4E6E-808A-2B3C83C328B9}" dt="2022-01-19T14:35:06.935" v="179" actId="1076"/>
          <ac:spMkLst>
            <pc:docMk/>
            <pc:sldMk cId="1148468434" sldId="261"/>
            <ac:spMk id="9" creationId="{F5AE5A92-21E1-44BC-8BE7-86C395072FC0}"/>
          </ac:spMkLst>
        </pc:spChg>
        <pc:spChg chg="mod">
          <ac:chgData name="Ximena Gómez Jofré" userId="afcf3324-c8ba-4a82-8926-f52afa4511f4" providerId="ADAL" clId="{4E37EE3E-4D33-4E6E-808A-2B3C83C328B9}" dt="2022-01-19T14:25:28.744" v="23" actId="20577"/>
          <ac:spMkLst>
            <pc:docMk/>
            <pc:sldMk cId="1148468434" sldId="261"/>
            <ac:spMk id="11" creationId="{4018ADB0-974B-440C-9304-152F4B9E34E2}"/>
          </ac:spMkLst>
        </pc:spChg>
        <pc:spChg chg="mod">
          <ac:chgData name="Ximena Gómez Jofré" userId="afcf3324-c8ba-4a82-8926-f52afa4511f4" providerId="ADAL" clId="{4E37EE3E-4D33-4E6E-808A-2B3C83C328B9}" dt="2022-01-19T14:35:09.829" v="180" actId="1076"/>
          <ac:spMkLst>
            <pc:docMk/>
            <pc:sldMk cId="1148468434" sldId="261"/>
            <ac:spMk id="13" creationId="{E4672563-B8B7-4D49-81F1-529EC403B378}"/>
          </ac:spMkLst>
        </pc:spChg>
      </pc:sldChg>
      <pc:sldChg chg="modSp mod">
        <pc:chgData name="Ximena Gómez Jofré" userId="afcf3324-c8ba-4a82-8926-f52afa4511f4" providerId="ADAL" clId="{4E37EE3E-4D33-4E6E-808A-2B3C83C328B9}" dt="2022-01-19T14:48:16.262" v="303" actId="6549"/>
        <pc:sldMkLst>
          <pc:docMk/>
          <pc:sldMk cId="305036221" sldId="264"/>
        </pc:sldMkLst>
        <pc:spChg chg="mod">
          <ac:chgData name="Ximena Gómez Jofré" userId="afcf3324-c8ba-4a82-8926-f52afa4511f4" providerId="ADAL" clId="{4E37EE3E-4D33-4E6E-808A-2B3C83C328B9}" dt="2022-01-19T14:35:39.834" v="183" actId="207"/>
          <ac:spMkLst>
            <pc:docMk/>
            <pc:sldMk cId="305036221" sldId="264"/>
            <ac:spMk id="4" creationId="{DD6F14D9-04E4-41B3-9D52-4CE110491AAD}"/>
          </ac:spMkLst>
        </pc:spChg>
        <pc:spChg chg="mod">
          <ac:chgData name="Ximena Gómez Jofré" userId="afcf3324-c8ba-4a82-8926-f52afa4511f4" providerId="ADAL" clId="{4E37EE3E-4D33-4E6E-808A-2B3C83C328B9}" dt="2022-01-19T14:20:40.797" v="2" actId="1076"/>
          <ac:spMkLst>
            <pc:docMk/>
            <pc:sldMk cId="305036221" sldId="264"/>
            <ac:spMk id="7" creationId="{268BBC3C-A1AC-4F1F-A7CB-C8819960483D}"/>
          </ac:spMkLst>
        </pc:spChg>
        <pc:spChg chg="mod">
          <ac:chgData name="Ximena Gómez Jofré" userId="afcf3324-c8ba-4a82-8926-f52afa4511f4" providerId="ADAL" clId="{4E37EE3E-4D33-4E6E-808A-2B3C83C328B9}" dt="2022-01-19T14:48:16.262" v="303" actId="6549"/>
          <ac:spMkLst>
            <pc:docMk/>
            <pc:sldMk cId="305036221" sldId="264"/>
            <ac:spMk id="12" creationId="{9DDC9935-5B5E-44F6-875C-F0E1F433220D}"/>
          </ac:spMkLst>
        </pc:spChg>
      </pc:sldChg>
      <pc:sldChg chg="modSp mod">
        <pc:chgData name="Ximena Gómez Jofré" userId="afcf3324-c8ba-4a82-8926-f52afa4511f4" providerId="ADAL" clId="{4E37EE3E-4D33-4E6E-808A-2B3C83C328B9}" dt="2022-01-19T14:35:47.056" v="184" actId="207"/>
        <pc:sldMkLst>
          <pc:docMk/>
          <pc:sldMk cId="378703398" sldId="265"/>
        </pc:sldMkLst>
        <pc:spChg chg="mod">
          <ac:chgData name="Ximena Gómez Jofré" userId="afcf3324-c8ba-4a82-8926-f52afa4511f4" providerId="ADAL" clId="{4E37EE3E-4D33-4E6E-808A-2B3C83C328B9}" dt="2022-01-19T14:35:47.056" v="184" actId="207"/>
          <ac:spMkLst>
            <pc:docMk/>
            <pc:sldMk cId="378703398" sldId="265"/>
            <ac:spMk id="2" creationId="{594F9BE5-2A98-40D6-8E1C-66C058D96114}"/>
          </ac:spMkLst>
        </pc:spChg>
        <pc:spChg chg="mod">
          <ac:chgData name="Ximena Gómez Jofré" userId="afcf3324-c8ba-4a82-8926-f52afa4511f4" providerId="ADAL" clId="{4E37EE3E-4D33-4E6E-808A-2B3C83C328B9}" dt="2022-01-19T14:32:20.578" v="135" actId="1076"/>
          <ac:spMkLst>
            <pc:docMk/>
            <pc:sldMk cId="378703398" sldId="265"/>
            <ac:spMk id="4" creationId="{C041CF23-AC10-4791-B8D8-7CAC013FEDD1}"/>
          </ac:spMkLst>
        </pc:spChg>
      </pc:sldChg>
      <pc:sldChg chg="delSp modSp mod">
        <pc:chgData name="Ximena Gómez Jofré" userId="afcf3324-c8ba-4a82-8926-f52afa4511f4" providerId="ADAL" clId="{4E37EE3E-4D33-4E6E-808A-2B3C83C328B9}" dt="2022-01-19T15:05:06.803" v="538" actId="207"/>
        <pc:sldMkLst>
          <pc:docMk/>
          <pc:sldMk cId="1722647561" sldId="266"/>
        </pc:sldMkLst>
        <pc:spChg chg="mod">
          <ac:chgData name="Ximena Gómez Jofré" userId="afcf3324-c8ba-4a82-8926-f52afa4511f4" providerId="ADAL" clId="{4E37EE3E-4D33-4E6E-808A-2B3C83C328B9}" dt="2022-01-19T15:05:06.803" v="538" actId="207"/>
          <ac:spMkLst>
            <pc:docMk/>
            <pc:sldMk cId="1722647561" sldId="266"/>
            <ac:spMk id="2" creationId="{3AD024BB-DE0B-41B2-A5EE-872257118BE3}"/>
          </ac:spMkLst>
        </pc:spChg>
        <pc:spChg chg="del mod">
          <ac:chgData name="Ximena Gómez Jofré" userId="afcf3324-c8ba-4a82-8926-f52afa4511f4" providerId="ADAL" clId="{4E37EE3E-4D33-4E6E-808A-2B3C83C328B9}" dt="2022-01-19T14:26:19.241" v="26" actId="478"/>
          <ac:spMkLst>
            <pc:docMk/>
            <pc:sldMk cId="1722647561" sldId="266"/>
            <ac:spMk id="10" creationId="{22CEC5D9-7509-44E1-A57B-21060C01F06F}"/>
          </ac:spMkLst>
        </pc:spChg>
      </pc:sldChg>
      <pc:sldChg chg="addSp delSp modSp mod ord">
        <pc:chgData name="Ximena Gómez Jofré" userId="afcf3324-c8ba-4a82-8926-f52afa4511f4" providerId="ADAL" clId="{4E37EE3E-4D33-4E6E-808A-2B3C83C328B9}" dt="2022-01-19T15:04:10.164" v="534" actId="403"/>
        <pc:sldMkLst>
          <pc:docMk/>
          <pc:sldMk cId="3125830149" sldId="267"/>
        </pc:sldMkLst>
        <pc:spChg chg="mod">
          <ac:chgData name="Ximena Gómez Jofré" userId="afcf3324-c8ba-4a82-8926-f52afa4511f4" providerId="ADAL" clId="{4E37EE3E-4D33-4E6E-808A-2B3C83C328B9}" dt="2022-01-19T14:38:58.696" v="214" actId="207"/>
          <ac:spMkLst>
            <pc:docMk/>
            <pc:sldMk cId="3125830149" sldId="267"/>
            <ac:spMk id="2" creationId="{3602D1FF-1C44-4794-A9A8-D220DFD61ECF}"/>
          </ac:spMkLst>
        </pc:spChg>
        <pc:spChg chg="mod">
          <ac:chgData name="Ximena Gómez Jofré" userId="afcf3324-c8ba-4a82-8926-f52afa4511f4" providerId="ADAL" clId="{4E37EE3E-4D33-4E6E-808A-2B3C83C328B9}" dt="2022-01-19T15:04:10.164" v="534" actId="403"/>
          <ac:spMkLst>
            <pc:docMk/>
            <pc:sldMk cId="3125830149" sldId="267"/>
            <ac:spMk id="3" creationId="{1EABCE66-023D-4C26-AAF0-E0946024BF02}"/>
          </ac:spMkLst>
        </pc:spChg>
        <pc:spChg chg="del">
          <ac:chgData name="Ximena Gómez Jofré" userId="afcf3324-c8ba-4a82-8926-f52afa4511f4" providerId="ADAL" clId="{4E37EE3E-4D33-4E6E-808A-2B3C83C328B9}" dt="2022-01-19T14:38:50.139" v="211" actId="478"/>
          <ac:spMkLst>
            <pc:docMk/>
            <pc:sldMk cId="3125830149" sldId="267"/>
            <ac:spMk id="7" creationId="{4FA2547A-2C41-487A-A694-5CFF3689658C}"/>
          </ac:spMkLst>
        </pc:spChg>
        <pc:spChg chg="del">
          <ac:chgData name="Ximena Gómez Jofré" userId="afcf3324-c8ba-4a82-8926-f52afa4511f4" providerId="ADAL" clId="{4E37EE3E-4D33-4E6E-808A-2B3C83C328B9}" dt="2022-01-19T14:40:27.352" v="239" actId="478"/>
          <ac:spMkLst>
            <pc:docMk/>
            <pc:sldMk cId="3125830149" sldId="267"/>
            <ac:spMk id="8" creationId="{2F72599A-1C4A-44E7-ABC5-F6F88A4D1416}"/>
          </ac:spMkLst>
        </pc:spChg>
        <pc:spChg chg="del">
          <ac:chgData name="Ximena Gómez Jofré" userId="afcf3324-c8ba-4a82-8926-f52afa4511f4" providerId="ADAL" clId="{4E37EE3E-4D33-4E6E-808A-2B3C83C328B9}" dt="2022-01-19T14:40:31.069" v="241" actId="478"/>
          <ac:spMkLst>
            <pc:docMk/>
            <pc:sldMk cId="3125830149" sldId="267"/>
            <ac:spMk id="9" creationId="{C54B9783-371C-4848-A837-39B313640E0E}"/>
          </ac:spMkLst>
        </pc:spChg>
        <pc:spChg chg="mod">
          <ac:chgData name="Ximena Gómez Jofré" userId="afcf3324-c8ba-4a82-8926-f52afa4511f4" providerId="ADAL" clId="{4E37EE3E-4D33-4E6E-808A-2B3C83C328B9}" dt="2022-01-19T15:03:02.228" v="517" actId="403"/>
          <ac:spMkLst>
            <pc:docMk/>
            <pc:sldMk cId="3125830149" sldId="267"/>
            <ac:spMk id="10" creationId="{1B9A9DF1-D7F5-48D4-8681-2711AD86784D}"/>
          </ac:spMkLst>
        </pc:spChg>
        <pc:spChg chg="add mod">
          <ac:chgData name="Ximena Gómez Jofré" userId="afcf3324-c8ba-4a82-8926-f52afa4511f4" providerId="ADAL" clId="{4E37EE3E-4D33-4E6E-808A-2B3C83C328B9}" dt="2022-01-19T15:01:25.630" v="483" actId="1076"/>
          <ac:spMkLst>
            <pc:docMk/>
            <pc:sldMk cId="3125830149" sldId="267"/>
            <ac:spMk id="12" creationId="{CF3EC166-EDBC-410B-95AA-1006CF66C997}"/>
          </ac:spMkLst>
        </pc:spChg>
        <pc:picChg chg="del mod">
          <ac:chgData name="Ximena Gómez Jofré" userId="afcf3324-c8ba-4a82-8926-f52afa4511f4" providerId="ADAL" clId="{4E37EE3E-4D33-4E6E-808A-2B3C83C328B9}" dt="2022-01-19T14:40:26.252" v="238" actId="478"/>
          <ac:picMkLst>
            <pc:docMk/>
            <pc:sldMk cId="3125830149" sldId="267"/>
            <ac:picMk id="4" creationId="{28EEF3D0-A9FD-4215-BC2F-D6ACAE8EF5FA}"/>
          </ac:picMkLst>
        </pc:picChg>
        <pc:picChg chg="del">
          <ac:chgData name="Ximena Gómez Jofré" userId="afcf3324-c8ba-4a82-8926-f52afa4511f4" providerId="ADAL" clId="{4E37EE3E-4D33-4E6E-808A-2B3C83C328B9}" dt="2022-01-19T14:40:29.250" v="240" actId="478"/>
          <ac:picMkLst>
            <pc:docMk/>
            <pc:sldMk cId="3125830149" sldId="267"/>
            <ac:picMk id="5" creationId="{4DCA4839-194D-4569-A11D-E688BEEEA86F}"/>
          </ac:picMkLst>
        </pc:picChg>
        <pc:picChg chg="mod">
          <ac:chgData name="Ximena Gómez Jofré" userId="afcf3324-c8ba-4a82-8926-f52afa4511f4" providerId="ADAL" clId="{4E37EE3E-4D33-4E6E-808A-2B3C83C328B9}" dt="2022-01-19T15:01:30.763" v="484" actId="1076"/>
          <ac:picMkLst>
            <pc:docMk/>
            <pc:sldMk cId="3125830149" sldId="267"/>
            <ac:picMk id="6" creationId="{31023223-3215-4263-8D41-09D4037FEA7B}"/>
          </ac:picMkLst>
        </pc:picChg>
      </pc:sldChg>
      <pc:sldChg chg="modSp mod ord">
        <pc:chgData name="Ximena Gómez Jofré" userId="afcf3324-c8ba-4a82-8926-f52afa4511f4" providerId="ADAL" clId="{4E37EE3E-4D33-4E6E-808A-2B3C83C328B9}" dt="2022-01-19T15:04:41.481" v="536"/>
        <pc:sldMkLst>
          <pc:docMk/>
          <pc:sldMk cId="1091476532" sldId="268"/>
        </pc:sldMkLst>
        <pc:spChg chg="mod">
          <ac:chgData name="Ximena Gómez Jofré" userId="afcf3324-c8ba-4a82-8926-f52afa4511f4" providerId="ADAL" clId="{4E37EE3E-4D33-4E6E-808A-2B3C83C328B9}" dt="2022-01-19T14:37:55.835" v="201" actId="207"/>
          <ac:spMkLst>
            <pc:docMk/>
            <pc:sldMk cId="1091476532" sldId="268"/>
            <ac:spMk id="2" creationId="{D7C07C2B-C5C6-40AD-B209-F77F4E5BD495}"/>
          </ac:spMkLst>
        </pc:spChg>
        <pc:spChg chg="mod">
          <ac:chgData name="Ximena Gómez Jofré" userId="afcf3324-c8ba-4a82-8926-f52afa4511f4" providerId="ADAL" clId="{4E37EE3E-4D33-4E6E-808A-2B3C83C328B9}" dt="2022-01-19T14:38:20.054" v="209" actId="113"/>
          <ac:spMkLst>
            <pc:docMk/>
            <pc:sldMk cId="1091476532" sldId="268"/>
            <ac:spMk id="3" creationId="{8AD15FBC-1585-48A4-8F70-2657F2A55E99}"/>
          </ac:spMkLst>
        </pc:spChg>
        <pc:spChg chg="mod">
          <ac:chgData name="Ximena Gómez Jofré" userId="afcf3324-c8ba-4a82-8926-f52afa4511f4" providerId="ADAL" clId="{4E37EE3E-4D33-4E6E-808A-2B3C83C328B9}" dt="2022-01-19T14:38:14.436" v="208" actId="1076"/>
          <ac:spMkLst>
            <pc:docMk/>
            <pc:sldMk cId="1091476532" sldId="268"/>
            <ac:spMk id="7" creationId="{AC20A1A1-D02C-4061-A2AA-61969F989EA6}"/>
          </ac:spMkLst>
        </pc:spChg>
        <pc:spChg chg="mod">
          <ac:chgData name="Ximena Gómez Jofré" userId="afcf3324-c8ba-4a82-8926-f52afa4511f4" providerId="ADAL" clId="{4E37EE3E-4D33-4E6E-808A-2B3C83C328B9}" dt="2022-01-19T14:50:09.415" v="309" actId="207"/>
          <ac:spMkLst>
            <pc:docMk/>
            <pc:sldMk cId="1091476532" sldId="268"/>
            <ac:spMk id="8" creationId="{2F5FBBB7-4FAC-4777-9A76-B181288C9E93}"/>
          </ac:spMkLst>
        </pc:spChg>
      </pc:sldChg>
      <pc:sldChg chg="addSp delSp modSp mod">
        <pc:chgData name="Ximena Gómez Jofré" userId="afcf3324-c8ba-4a82-8926-f52afa4511f4" providerId="ADAL" clId="{4E37EE3E-4D33-4E6E-808A-2B3C83C328B9}" dt="2022-01-19T14:49:54.234" v="307" actId="478"/>
        <pc:sldMkLst>
          <pc:docMk/>
          <pc:sldMk cId="1355901893" sldId="269"/>
        </pc:sldMkLst>
        <pc:spChg chg="mod">
          <ac:chgData name="Ximena Gómez Jofré" userId="afcf3324-c8ba-4a82-8926-f52afa4511f4" providerId="ADAL" clId="{4E37EE3E-4D33-4E6E-808A-2B3C83C328B9}" dt="2022-01-19T14:36:49.324" v="194" actId="207"/>
          <ac:spMkLst>
            <pc:docMk/>
            <pc:sldMk cId="1355901893" sldId="269"/>
            <ac:spMk id="2" creationId="{59425F2C-A306-46BE-B2DF-72A257E214A2}"/>
          </ac:spMkLst>
        </pc:spChg>
        <pc:spChg chg="mod">
          <ac:chgData name="Ximena Gómez Jofré" userId="afcf3324-c8ba-4a82-8926-f52afa4511f4" providerId="ADAL" clId="{4E37EE3E-4D33-4E6E-808A-2B3C83C328B9}" dt="2022-01-19T14:37:20.070" v="195" actId="1076"/>
          <ac:spMkLst>
            <pc:docMk/>
            <pc:sldMk cId="1355901893" sldId="269"/>
            <ac:spMk id="3" creationId="{421D5ADE-5A57-45C5-B877-9FF7668F2C14}"/>
          </ac:spMkLst>
        </pc:spChg>
        <pc:spChg chg="add del mod">
          <ac:chgData name="Ximena Gómez Jofré" userId="afcf3324-c8ba-4a82-8926-f52afa4511f4" providerId="ADAL" clId="{4E37EE3E-4D33-4E6E-808A-2B3C83C328B9}" dt="2022-01-19T14:49:54.234" v="307" actId="478"/>
          <ac:spMkLst>
            <pc:docMk/>
            <pc:sldMk cId="1355901893" sldId="269"/>
            <ac:spMk id="10" creationId="{8FAFEFAC-53C2-4B94-85B0-7BEAACC5496C}"/>
          </ac:spMkLst>
        </pc:spChg>
        <pc:cxnChg chg="add mod">
          <ac:chgData name="Ximena Gómez Jofré" userId="afcf3324-c8ba-4a82-8926-f52afa4511f4" providerId="ADAL" clId="{4E37EE3E-4D33-4E6E-808A-2B3C83C328B9}" dt="2022-01-19T14:37:45.292" v="199" actId="1076"/>
          <ac:cxnSpMkLst>
            <pc:docMk/>
            <pc:sldMk cId="1355901893" sldId="269"/>
            <ac:cxnSpMk id="8" creationId="{65C47973-9335-447C-AE6F-69351F44102C}"/>
          </ac:cxnSpMkLst>
        </pc:cxnChg>
      </pc:sldChg>
      <pc:sldChg chg="modSp mod">
        <pc:chgData name="Ximena Gómez Jofré" userId="afcf3324-c8ba-4a82-8926-f52afa4511f4" providerId="ADAL" clId="{4E37EE3E-4D33-4E6E-808A-2B3C83C328B9}" dt="2022-01-19T15:05:15.939" v="539" actId="113"/>
        <pc:sldMkLst>
          <pc:docMk/>
          <pc:sldMk cId="161215747" sldId="270"/>
        </pc:sldMkLst>
        <pc:spChg chg="mod">
          <ac:chgData name="Ximena Gómez Jofré" userId="afcf3324-c8ba-4a82-8926-f52afa4511f4" providerId="ADAL" clId="{4E37EE3E-4D33-4E6E-808A-2B3C83C328B9}" dt="2022-01-19T15:05:15.939" v="539" actId="113"/>
          <ac:spMkLst>
            <pc:docMk/>
            <pc:sldMk cId="161215747" sldId="270"/>
            <ac:spMk id="3" creationId="{88F6A662-C995-4D74-87CF-706750839E77}"/>
          </ac:spMkLst>
        </pc:spChg>
      </pc:sldChg>
      <pc:sldChg chg="addSp delSp modSp add mod">
        <pc:chgData name="Ximena Gómez Jofré" userId="afcf3324-c8ba-4a82-8926-f52afa4511f4" providerId="ADAL" clId="{4E37EE3E-4D33-4E6E-808A-2B3C83C328B9}" dt="2022-01-19T14:36:29.367" v="192" actId="113"/>
        <pc:sldMkLst>
          <pc:docMk/>
          <pc:sldMk cId="716417059" sldId="274"/>
        </pc:sldMkLst>
        <pc:spChg chg="mod">
          <ac:chgData name="Ximena Gómez Jofré" userId="afcf3324-c8ba-4a82-8926-f52afa4511f4" providerId="ADAL" clId="{4E37EE3E-4D33-4E6E-808A-2B3C83C328B9}" dt="2022-01-19T14:35:52.140" v="185" actId="207"/>
          <ac:spMkLst>
            <pc:docMk/>
            <pc:sldMk cId="716417059" sldId="274"/>
            <ac:spMk id="2" creationId="{594F9BE5-2A98-40D6-8E1C-66C058D96114}"/>
          </ac:spMkLst>
        </pc:spChg>
        <pc:spChg chg="del">
          <ac:chgData name="Ximena Gómez Jofré" userId="afcf3324-c8ba-4a82-8926-f52afa4511f4" providerId="ADAL" clId="{4E37EE3E-4D33-4E6E-808A-2B3C83C328B9}" dt="2022-01-19T14:27:13.696" v="46" actId="478"/>
          <ac:spMkLst>
            <pc:docMk/>
            <pc:sldMk cId="716417059" sldId="274"/>
            <ac:spMk id="3" creationId="{3E828704-79BC-4125-948E-479C865BE382}"/>
          </ac:spMkLst>
        </pc:spChg>
        <pc:spChg chg="mod">
          <ac:chgData name="Ximena Gómez Jofré" userId="afcf3324-c8ba-4a82-8926-f52afa4511f4" providerId="ADAL" clId="{4E37EE3E-4D33-4E6E-808A-2B3C83C328B9}" dt="2022-01-19T14:27:44.443" v="50" actId="1076"/>
          <ac:spMkLst>
            <pc:docMk/>
            <pc:sldMk cId="716417059" sldId="274"/>
            <ac:spMk id="4" creationId="{C041CF23-AC10-4791-B8D8-7CAC013FEDD1}"/>
          </ac:spMkLst>
        </pc:spChg>
        <pc:spChg chg="mod">
          <ac:chgData name="Ximena Gómez Jofré" userId="afcf3324-c8ba-4a82-8926-f52afa4511f4" providerId="ADAL" clId="{4E37EE3E-4D33-4E6E-808A-2B3C83C328B9}" dt="2022-01-19T14:27:57.973" v="53" actId="1076"/>
          <ac:spMkLst>
            <pc:docMk/>
            <pc:sldMk cId="716417059" sldId="274"/>
            <ac:spMk id="5" creationId="{4D1781E1-DEE6-444E-B776-1E3CB15125FB}"/>
          </ac:spMkLst>
        </pc:spChg>
        <pc:spChg chg="del mod">
          <ac:chgData name="Ximena Gómez Jofré" userId="afcf3324-c8ba-4a82-8926-f52afa4511f4" providerId="ADAL" clId="{4E37EE3E-4D33-4E6E-808A-2B3C83C328B9}" dt="2022-01-19T14:27:46.774" v="51" actId="478"/>
          <ac:spMkLst>
            <pc:docMk/>
            <pc:sldMk cId="716417059" sldId="274"/>
            <ac:spMk id="6" creationId="{39966781-9BCE-4EA4-B7E5-881197FE0EF4}"/>
          </ac:spMkLst>
        </pc:spChg>
        <pc:spChg chg="mod">
          <ac:chgData name="Ximena Gómez Jofré" userId="afcf3324-c8ba-4a82-8926-f52afa4511f4" providerId="ADAL" clId="{4E37EE3E-4D33-4E6E-808A-2B3C83C328B9}" dt="2022-01-19T14:36:29.367" v="192" actId="113"/>
          <ac:spMkLst>
            <pc:docMk/>
            <pc:sldMk cId="716417059" sldId="274"/>
            <ac:spMk id="7" creationId="{E4ACB227-10AD-4D13-B2C4-6C605135170B}"/>
          </ac:spMkLst>
        </pc:spChg>
        <pc:spChg chg="add mod ord">
          <ac:chgData name="Ximena Gómez Jofré" userId="afcf3324-c8ba-4a82-8926-f52afa4511f4" providerId="ADAL" clId="{4E37EE3E-4D33-4E6E-808A-2B3C83C328B9}" dt="2022-01-19T14:27:53.574" v="52" actId="1076"/>
          <ac:spMkLst>
            <pc:docMk/>
            <pc:sldMk cId="716417059" sldId="274"/>
            <ac:spMk id="8" creationId="{C406EF8E-9F53-42CD-85F8-E43BEB422C04}"/>
          </ac:spMkLst>
        </pc:spChg>
      </pc:sldChg>
      <pc:sldChg chg="addSp delSp modSp mod">
        <pc:chgData name="Ximena Gómez Jofré" userId="afcf3324-c8ba-4a82-8926-f52afa4511f4" providerId="ADAL" clId="{4E37EE3E-4D33-4E6E-808A-2B3C83C328B9}" dt="2022-01-19T18:38:10.939" v="669" actId="1076"/>
        <pc:sldMkLst>
          <pc:docMk/>
          <pc:sldMk cId="966472242" sldId="275"/>
        </pc:sldMkLst>
        <pc:spChg chg="mod">
          <ac:chgData name="Ximena Gómez Jofré" userId="afcf3324-c8ba-4a82-8926-f52afa4511f4" providerId="ADAL" clId="{4E37EE3E-4D33-4E6E-808A-2B3C83C328B9}" dt="2022-01-19T14:35:58.224" v="186" actId="207"/>
          <ac:spMkLst>
            <pc:docMk/>
            <pc:sldMk cId="966472242" sldId="275"/>
            <ac:spMk id="2" creationId="{594F9BE5-2A98-40D6-8E1C-66C058D96114}"/>
          </ac:spMkLst>
        </pc:spChg>
        <pc:spChg chg="del">
          <ac:chgData name="Ximena Gómez Jofré" userId="afcf3324-c8ba-4a82-8926-f52afa4511f4" providerId="ADAL" clId="{4E37EE3E-4D33-4E6E-808A-2B3C83C328B9}" dt="2022-01-19T18:38:06.280" v="667" actId="478"/>
          <ac:spMkLst>
            <pc:docMk/>
            <pc:sldMk cId="966472242" sldId="275"/>
            <ac:spMk id="4" creationId="{C041CF23-AC10-4791-B8D8-7CAC013FEDD1}"/>
          </ac:spMkLst>
        </pc:spChg>
        <pc:spChg chg="del">
          <ac:chgData name="Ximena Gómez Jofré" userId="afcf3324-c8ba-4a82-8926-f52afa4511f4" providerId="ADAL" clId="{4E37EE3E-4D33-4E6E-808A-2B3C83C328B9}" dt="2022-01-19T18:38:08.447" v="668" actId="478"/>
          <ac:spMkLst>
            <pc:docMk/>
            <pc:sldMk cId="966472242" sldId="275"/>
            <ac:spMk id="5" creationId="{4D1781E1-DEE6-444E-B776-1E3CB15125FB}"/>
          </ac:spMkLst>
        </pc:spChg>
        <pc:spChg chg="add del mod">
          <ac:chgData name="Ximena Gómez Jofré" userId="afcf3324-c8ba-4a82-8926-f52afa4511f4" providerId="ADAL" clId="{4E37EE3E-4D33-4E6E-808A-2B3C83C328B9}" dt="2022-01-19T14:30:45.776" v="108" actId="478"/>
          <ac:spMkLst>
            <pc:docMk/>
            <pc:sldMk cId="966472242" sldId="275"/>
            <ac:spMk id="6" creationId="{7EF2944E-F73A-4B08-A8BA-DBE48601B5CC}"/>
          </ac:spMkLst>
        </pc:spChg>
        <pc:spChg chg="del mod">
          <ac:chgData name="Ximena Gómez Jofré" userId="afcf3324-c8ba-4a82-8926-f52afa4511f4" providerId="ADAL" clId="{4E37EE3E-4D33-4E6E-808A-2B3C83C328B9}" dt="2022-01-19T14:30:43.569" v="107" actId="478"/>
          <ac:spMkLst>
            <pc:docMk/>
            <pc:sldMk cId="966472242" sldId="275"/>
            <ac:spMk id="7" creationId="{E4ACB227-10AD-4D13-B2C4-6C605135170B}"/>
          </ac:spMkLst>
        </pc:spChg>
        <pc:spChg chg="del">
          <ac:chgData name="Ximena Gómez Jofré" userId="afcf3324-c8ba-4a82-8926-f52afa4511f4" providerId="ADAL" clId="{4E37EE3E-4D33-4E6E-808A-2B3C83C328B9}" dt="2022-01-19T18:38:08.447" v="668" actId="478"/>
          <ac:spMkLst>
            <pc:docMk/>
            <pc:sldMk cId="966472242" sldId="275"/>
            <ac:spMk id="8" creationId="{C406EF8E-9F53-42CD-85F8-E43BEB422C04}"/>
          </ac:spMkLst>
        </pc:spChg>
        <pc:spChg chg="add mod">
          <ac:chgData name="Ximena Gómez Jofré" userId="afcf3324-c8ba-4a82-8926-f52afa4511f4" providerId="ADAL" clId="{4E37EE3E-4D33-4E6E-808A-2B3C83C328B9}" dt="2022-01-19T18:38:10.939" v="669" actId="1076"/>
          <ac:spMkLst>
            <pc:docMk/>
            <pc:sldMk cId="966472242" sldId="275"/>
            <ac:spMk id="9" creationId="{4009FC89-D72E-45AD-8AAC-E083817AA29B}"/>
          </ac:spMkLst>
        </pc:spChg>
      </pc:sldChg>
      <pc:sldChg chg="addSp modSp new mod">
        <pc:chgData name="Ximena Gómez Jofré" userId="afcf3324-c8ba-4a82-8926-f52afa4511f4" providerId="ADAL" clId="{4E37EE3E-4D33-4E6E-808A-2B3C83C328B9}" dt="2022-01-19T14:35:25.646" v="181" actId="207"/>
        <pc:sldMkLst>
          <pc:docMk/>
          <pc:sldMk cId="2552303685" sldId="276"/>
        </pc:sldMkLst>
        <pc:spChg chg="add mod">
          <ac:chgData name="Ximena Gómez Jofré" userId="afcf3324-c8ba-4a82-8926-f52afa4511f4" providerId="ADAL" clId="{4E37EE3E-4D33-4E6E-808A-2B3C83C328B9}" dt="2022-01-19T14:34:58.639" v="178" actId="1076"/>
          <ac:spMkLst>
            <pc:docMk/>
            <pc:sldMk cId="2552303685" sldId="276"/>
            <ac:spMk id="3" creationId="{3A9A8AE6-6648-4404-AA4A-AD447390694F}"/>
          </ac:spMkLst>
        </pc:spChg>
        <pc:spChg chg="add mod">
          <ac:chgData name="Ximena Gómez Jofré" userId="afcf3324-c8ba-4a82-8926-f52afa4511f4" providerId="ADAL" clId="{4E37EE3E-4D33-4E6E-808A-2B3C83C328B9}" dt="2022-01-19T14:35:25.646" v="181" actId="207"/>
          <ac:spMkLst>
            <pc:docMk/>
            <pc:sldMk cId="2552303685" sldId="276"/>
            <ac:spMk id="4" creationId="{7DD15A68-24CF-4B8C-961F-CED53506A9B7}"/>
          </ac:spMkLst>
        </pc:spChg>
      </pc:sldChg>
      <pc:sldChg chg="addSp delSp modSp add mod ord">
        <pc:chgData name="Ximena Gómez Jofré" userId="afcf3324-c8ba-4a82-8926-f52afa4511f4" providerId="ADAL" clId="{4E37EE3E-4D33-4E6E-808A-2B3C83C328B9}" dt="2022-01-19T15:03:46.636" v="531" actId="1076"/>
        <pc:sldMkLst>
          <pc:docMk/>
          <pc:sldMk cId="2344312429" sldId="277"/>
        </pc:sldMkLst>
        <pc:spChg chg="del mod">
          <ac:chgData name="Ximena Gómez Jofré" userId="afcf3324-c8ba-4a82-8926-f52afa4511f4" providerId="ADAL" clId="{4E37EE3E-4D33-4E6E-808A-2B3C83C328B9}" dt="2022-01-19T14:55:58.502" v="400" actId="478"/>
          <ac:spMkLst>
            <pc:docMk/>
            <pc:sldMk cId="2344312429" sldId="277"/>
            <ac:spMk id="3" creationId="{1EABCE66-023D-4C26-AAF0-E0946024BF02}"/>
          </ac:spMkLst>
        </pc:spChg>
        <pc:spChg chg="mod">
          <ac:chgData name="Ximena Gómez Jofré" userId="afcf3324-c8ba-4a82-8926-f52afa4511f4" providerId="ADAL" clId="{4E37EE3E-4D33-4E6E-808A-2B3C83C328B9}" dt="2022-01-19T15:03:46.636" v="531" actId="1076"/>
          <ac:spMkLst>
            <pc:docMk/>
            <pc:sldMk cId="2344312429" sldId="277"/>
            <ac:spMk id="8" creationId="{2F72599A-1C4A-44E7-ABC5-F6F88A4D1416}"/>
          </ac:spMkLst>
        </pc:spChg>
        <pc:spChg chg="del">
          <ac:chgData name="Ximena Gómez Jofré" userId="afcf3324-c8ba-4a82-8926-f52afa4511f4" providerId="ADAL" clId="{4E37EE3E-4D33-4E6E-808A-2B3C83C328B9}" dt="2022-01-19T14:39:31.970" v="220" actId="478"/>
          <ac:spMkLst>
            <pc:docMk/>
            <pc:sldMk cId="2344312429" sldId="277"/>
            <ac:spMk id="9" creationId="{C54B9783-371C-4848-A837-39B313640E0E}"/>
          </ac:spMkLst>
        </pc:spChg>
        <pc:spChg chg="del">
          <ac:chgData name="Ximena Gómez Jofré" userId="afcf3324-c8ba-4a82-8926-f52afa4511f4" providerId="ADAL" clId="{4E37EE3E-4D33-4E6E-808A-2B3C83C328B9}" dt="2022-01-19T14:39:33.421" v="221" actId="478"/>
          <ac:spMkLst>
            <pc:docMk/>
            <pc:sldMk cId="2344312429" sldId="277"/>
            <ac:spMk id="10" creationId="{1B9A9DF1-D7F5-48D4-8681-2711AD86784D}"/>
          </ac:spMkLst>
        </pc:spChg>
        <pc:spChg chg="add del mod">
          <ac:chgData name="Ximena Gómez Jofré" userId="afcf3324-c8ba-4a82-8926-f52afa4511f4" providerId="ADAL" clId="{4E37EE3E-4D33-4E6E-808A-2B3C83C328B9}" dt="2022-01-19T14:55:10.302" v="385" actId="478"/>
          <ac:spMkLst>
            <pc:docMk/>
            <pc:sldMk cId="2344312429" sldId="277"/>
            <ac:spMk id="11" creationId="{FD23FC1F-F961-4976-96BA-10356D6DDCF3}"/>
          </ac:spMkLst>
        </pc:spChg>
        <pc:spChg chg="add mod">
          <ac:chgData name="Ximena Gómez Jofré" userId="afcf3324-c8ba-4a82-8926-f52afa4511f4" providerId="ADAL" clId="{4E37EE3E-4D33-4E6E-808A-2B3C83C328B9}" dt="2022-01-19T14:57:18.396" v="417" actId="1076"/>
          <ac:spMkLst>
            <pc:docMk/>
            <pc:sldMk cId="2344312429" sldId="277"/>
            <ac:spMk id="12" creationId="{C04BF180-4016-4331-837D-D80CCB5E666B}"/>
          </ac:spMkLst>
        </pc:spChg>
        <pc:spChg chg="add mod">
          <ac:chgData name="Ximena Gómez Jofré" userId="afcf3324-c8ba-4a82-8926-f52afa4511f4" providerId="ADAL" clId="{4E37EE3E-4D33-4E6E-808A-2B3C83C328B9}" dt="2022-01-19T14:57:06.470" v="414" actId="1076"/>
          <ac:spMkLst>
            <pc:docMk/>
            <pc:sldMk cId="2344312429" sldId="277"/>
            <ac:spMk id="14" creationId="{95E7A1DB-B7B5-479D-9681-012975BFEF17}"/>
          </ac:spMkLst>
        </pc:spChg>
        <pc:spChg chg="add mod">
          <ac:chgData name="Ximena Gómez Jofré" userId="afcf3324-c8ba-4a82-8926-f52afa4511f4" providerId="ADAL" clId="{4E37EE3E-4D33-4E6E-808A-2B3C83C328B9}" dt="2022-01-19T15:03:42.856" v="530" actId="1076"/>
          <ac:spMkLst>
            <pc:docMk/>
            <pc:sldMk cId="2344312429" sldId="277"/>
            <ac:spMk id="15" creationId="{13E1F50D-5E48-4C19-A84E-DDE0EB1543CF}"/>
          </ac:spMkLst>
        </pc:spChg>
        <pc:spChg chg="add mod">
          <ac:chgData name="Ximena Gómez Jofré" userId="afcf3324-c8ba-4a82-8926-f52afa4511f4" providerId="ADAL" clId="{4E37EE3E-4D33-4E6E-808A-2B3C83C328B9}" dt="2022-01-19T14:56:15.244" v="405" actId="1076"/>
          <ac:spMkLst>
            <pc:docMk/>
            <pc:sldMk cId="2344312429" sldId="277"/>
            <ac:spMk id="16" creationId="{822E4BF4-E240-4C66-B8A7-3E08A592DB6B}"/>
          </ac:spMkLst>
        </pc:spChg>
        <pc:picChg chg="mod">
          <ac:chgData name="Ximena Gómez Jofré" userId="afcf3324-c8ba-4a82-8926-f52afa4511f4" providerId="ADAL" clId="{4E37EE3E-4D33-4E6E-808A-2B3C83C328B9}" dt="2022-01-19T15:03:39.346" v="529" actId="1076"/>
          <ac:picMkLst>
            <pc:docMk/>
            <pc:sldMk cId="2344312429" sldId="277"/>
            <ac:picMk id="4" creationId="{28EEF3D0-A9FD-4215-BC2F-D6ACAE8EF5FA}"/>
          </ac:picMkLst>
        </pc:picChg>
        <pc:picChg chg="del">
          <ac:chgData name="Ximena Gómez Jofré" userId="afcf3324-c8ba-4a82-8926-f52afa4511f4" providerId="ADAL" clId="{4E37EE3E-4D33-4E6E-808A-2B3C83C328B9}" dt="2022-01-19T14:39:28.360" v="218" actId="478"/>
          <ac:picMkLst>
            <pc:docMk/>
            <pc:sldMk cId="2344312429" sldId="277"/>
            <ac:picMk id="5" creationId="{4DCA4839-194D-4569-A11D-E688BEEEA86F}"/>
          </ac:picMkLst>
        </pc:picChg>
        <pc:picChg chg="del">
          <ac:chgData name="Ximena Gómez Jofré" userId="afcf3324-c8ba-4a82-8926-f52afa4511f4" providerId="ADAL" clId="{4E37EE3E-4D33-4E6E-808A-2B3C83C328B9}" dt="2022-01-19T14:39:29.542" v="219" actId="478"/>
          <ac:picMkLst>
            <pc:docMk/>
            <pc:sldMk cId="2344312429" sldId="277"/>
            <ac:picMk id="6" creationId="{31023223-3215-4263-8D41-09D4037FEA7B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5:03:16.735" v="522" actId="403"/>
        <pc:sldMkLst>
          <pc:docMk/>
          <pc:sldMk cId="1043608643" sldId="278"/>
        </pc:sldMkLst>
        <pc:spChg chg="mod">
          <ac:chgData name="Ximena Gómez Jofré" userId="afcf3324-c8ba-4a82-8926-f52afa4511f4" providerId="ADAL" clId="{4E37EE3E-4D33-4E6E-808A-2B3C83C328B9}" dt="2022-01-19T15:03:16.735" v="522" actId="403"/>
          <ac:spMkLst>
            <pc:docMk/>
            <pc:sldMk cId="1043608643" sldId="278"/>
            <ac:spMk id="3" creationId="{1EABCE66-023D-4C26-AAF0-E0946024BF02}"/>
          </ac:spMkLst>
        </pc:spChg>
        <pc:spChg chg="del">
          <ac:chgData name="Ximena Gómez Jofré" userId="afcf3324-c8ba-4a82-8926-f52afa4511f4" providerId="ADAL" clId="{4E37EE3E-4D33-4E6E-808A-2B3C83C328B9}" dt="2022-01-19T14:39:49.155" v="227" actId="478"/>
          <ac:spMkLst>
            <pc:docMk/>
            <pc:sldMk cId="1043608643" sldId="278"/>
            <ac:spMk id="8" creationId="{2F72599A-1C4A-44E7-ABC5-F6F88A4D1416}"/>
          </ac:spMkLst>
        </pc:spChg>
        <pc:spChg chg="mod">
          <ac:chgData name="Ximena Gómez Jofré" userId="afcf3324-c8ba-4a82-8926-f52afa4511f4" providerId="ADAL" clId="{4E37EE3E-4D33-4E6E-808A-2B3C83C328B9}" dt="2022-01-19T15:03:13.247" v="521" actId="1076"/>
          <ac:spMkLst>
            <pc:docMk/>
            <pc:sldMk cId="1043608643" sldId="278"/>
            <ac:spMk id="9" creationId="{C54B9783-371C-4848-A837-39B313640E0E}"/>
          </ac:spMkLst>
        </pc:spChg>
        <pc:spChg chg="del">
          <ac:chgData name="Ximena Gómez Jofré" userId="afcf3324-c8ba-4a82-8926-f52afa4511f4" providerId="ADAL" clId="{4E37EE3E-4D33-4E6E-808A-2B3C83C328B9}" dt="2022-01-19T14:40:23.848" v="237" actId="478"/>
          <ac:spMkLst>
            <pc:docMk/>
            <pc:sldMk cId="1043608643" sldId="278"/>
            <ac:spMk id="10" creationId="{1B9A9DF1-D7F5-48D4-8681-2711AD86784D}"/>
          </ac:spMkLst>
        </pc:spChg>
        <pc:spChg chg="add del mod">
          <ac:chgData name="Ximena Gómez Jofré" userId="afcf3324-c8ba-4a82-8926-f52afa4511f4" providerId="ADAL" clId="{4E37EE3E-4D33-4E6E-808A-2B3C83C328B9}" dt="2022-01-19T14:43:38.613" v="271" actId="21"/>
          <ac:spMkLst>
            <pc:docMk/>
            <pc:sldMk cId="1043608643" sldId="278"/>
            <ac:spMk id="11" creationId="{C5E91B76-356B-44FF-A3AB-385E32FA14C4}"/>
          </ac:spMkLst>
        </pc:spChg>
        <pc:spChg chg="add mod">
          <ac:chgData name="Ximena Gómez Jofré" userId="afcf3324-c8ba-4a82-8926-f52afa4511f4" providerId="ADAL" clId="{4E37EE3E-4D33-4E6E-808A-2B3C83C328B9}" dt="2022-01-19T14:57:40.999" v="422" actId="1076"/>
          <ac:spMkLst>
            <pc:docMk/>
            <pc:sldMk cId="1043608643" sldId="278"/>
            <ac:spMk id="13" creationId="{F9ADAB40-C5DB-45EE-AC7D-A717DF032BB2}"/>
          </ac:spMkLst>
        </pc:spChg>
        <pc:picChg chg="del">
          <ac:chgData name="Ximena Gómez Jofré" userId="afcf3324-c8ba-4a82-8926-f52afa4511f4" providerId="ADAL" clId="{4E37EE3E-4D33-4E6E-808A-2B3C83C328B9}" dt="2022-01-19T14:39:47.636" v="226" actId="478"/>
          <ac:picMkLst>
            <pc:docMk/>
            <pc:sldMk cId="1043608643" sldId="278"/>
            <ac:picMk id="4" creationId="{28EEF3D0-A9FD-4215-BC2F-D6ACAE8EF5FA}"/>
          </ac:picMkLst>
        </pc:picChg>
        <pc:picChg chg="mod">
          <ac:chgData name="Ximena Gómez Jofré" userId="afcf3324-c8ba-4a82-8926-f52afa4511f4" providerId="ADAL" clId="{4E37EE3E-4D33-4E6E-808A-2B3C83C328B9}" dt="2022-01-19T14:57:44.478" v="423" actId="1076"/>
          <ac:picMkLst>
            <pc:docMk/>
            <pc:sldMk cId="1043608643" sldId="278"/>
            <ac:picMk id="5" creationId="{4DCA4839-194D-4569-A11D-E688BEEEA86F}"/>
          </ac:picMkLst>
        </pc:picChg>
        <pc:picChg chg="del">
          <ac:chgData name="Ximena Gómez Jofré" userId="afcf3324-c8ba-4a82-8926-f52afa4511f4" providerId="ADAL" clId="{4E37EE3E-4D33-4E6E-808A-2B3C83C328B9}" dt="2022-01-19T14:40:22.224" v="236" actId="478"/>
          <ac:picMkLst>
            <pc:docMk/>
            <pc:sldMk cId="1043608643" sldId="278"/>
            <ac:picMk id="6" creationId="{31023223-3215-4263-8D41-09D4037FEA7B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5:03:32.362" v="528" actId="1076"/>
        <pc:sldMkLst>
          <pc:docMk/>
          <pc:sldMk cId="1027551974" sldId="279"/>
        </pc:sldMkLst>
        <pc:spChg chg="mod">
          <ac:chgData name="Ximena Gómez Jofré" userId="afcf3324-c8ba-4a82-8926-f52afa4511f4" providerId="ADAL" clId="{4E37EE3E-4D33-4E6E-808A-2B3C83C328B9}" dt="2022-01-19T15:03:25.113" v="524" actId="403"/>
          <ac:spMkLst>
            <pc:docMk/>
            <pc:sldMk cId="1027551974" sldId="279"/>
            <ac:spMk id="3" creationId="{1EABCE66-023D-4C26-AAF0-E0946024BF02}"/>
          </ac:spMkLst>
        </pc:spChg>
        <pc:spChg chg="mod">
          <ac:chgData name="Ximena Gómez Jofré" userId="afcf3324-c8ba-4a82-8926-f52afa4511f4" providerId="ADAL" clId="{4E37EE3E-4D33-4E6E-808A-2B3C83C328B9}" dt="2022-01-19T15:03:32.362" v="528" actId="1076"/>
          <ac:spMkLst>
            <pc:docMk/>
            <pc:sldMk cId="1027551974" sldId="279"/>
            <ac:spMk id="8" creationId="{2F72599A-1C4A-44E7-ABC5-F6F88A4D1416}"/>
          </ac:spMkLst>
        </pc:spChg>
        <pc:spChg chg="add del mod">
          <ac:chgData name="Ximena Gómez Jofré" userId="afcf3324-c8ba-4a82-8926-f52afa4511f4" providerId="ADAL" clId="{4E37EE3E-4D33-4E6E-808A-2B3C83C328B9}" dt="2022-01-19T14:55:38.156" v="394" actId="21"/>
          <ac:spMkLst>
            <pc:docMk/>
            <pc:sldMk cId="1027551974" sldId="279"/>
            <ac:spMk id="9" creationId="{810C6526-E147-45A9-BCED-1689055F37F3}"/>
          </ac:spMkLst>
        </pc:spChg>
        <pc:spChg chg="mod">
          <ac:chgData name="Ximena Gómez Jofré" userId="afcf3324-c8ba-4a82-8926-f52afa4511f4" providerId="ADAL" clId="{4E37EE3E-4D33-4E6E-808A-2B3C83C328B9}" dt="2022-01-19T14:57:50.427" v="424" actId="1076"/>
          <ac:spMkLst>
            <pc:docMk/>
            <pc:sldMk cId="1027551974" sldId="279"/>
            <ac:spMk id="11" creationId="{FD23FC1F-F961-4976-96BA-10356D6DDCF3}"/>
          </ac:spMkLst>
        </pc:spChg>
        <pc:spChg chg="del mod">
          <ac:chgData name="Ximena Gómez Jofré" userId="afcf3324-c8ba-4a82-8926-f52afa4511f4" providerId="ADAL" clId="{4E37EE3E-4D33-4E6E-808A-2B3C83C328B9}" dt="2022-01-19T14:55:49.652" v="397" actId="21"/>
          <ac:spMkLst>
            <pc:docMk/>
            <pc:sldMk cId="1027551974" sldId="279"/>
            <ac:spMk id="12" creationId="{C04BF180-4016-4331-837D-D80CCB5E666B}"/>
          </ac:spMkLst>
        </pc:spChg>
        <pc:picChg chg="mod">
          <ac:chgData name="Ximena Gómez Jofré" userId="afcf3324-c8ba-4a82-8926-f52afa4511f4" providerId="ADAL" clId="{4E37EE3E-4D33-4E6E-808A-2B3C83C328B9}" dt="2022-01-19T14:56:45.639" v="411" actId="1076"/>
          <ac:picMkLst>
            <pc:docMk/>
            <pc:sldMk cId="1027551974" sldId="279"/>
            <ac:picMk id="4" creationId="{28EEF3D0-A9FD-4215-BC2F-D6ACAE8EF5FA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5:04:02.742" v="533" actId="1076"/>
        <pc:sldMkLst>
          <pc:docMk/>
          <pc:sldMk cId="3684136187" sldId="280"/>
        </pc:sldMkLst>
        <pc:spChg chg="del">
          <ac:chgData name="Ximena Gómez Jofré" userId="afcf3324-c8ba-4a82-8926-f52afa4511f4" providerId="ADAL" clId="{4E37EE3E-4D33-4E6E-808A-2B3C83C328B9}" dt="2022-01-19T14:58:04.241" v="426" actId="478"/>
          <ac:spMkLst>
            <pc:docMk/>
            <pc:sldMk cId="3684136187" sldId="280"/>
            <ac:spMk id="3" creationId="{1EABCE66-023D-4C26-AAF0-E0946024BF02}"/>
          </ac:spMkLst>
        </pc:spChg>
        <pc:spChg chg="add del mod">
          <ac:chgData name="Ximena Gómez Jofré" userId="afcf3324-c8ba-4a82-8926-f52afa4511f4" providerId="ADAL" clId="{4E37EE3E-4D33-4E6E-808A-2B3C83C328B9}" dt="2022-01-19T14:58:50.536" v="440" actId="478"/>
          <ac:spMkLst>
            <pc:docMk/>
            <pc:sldMk cId="3684136187" sldId="280"/>
            <ac:spMk id="8" creationId="{3AF4F537-4E38-42CB-921C-903F2945EAA2}"/>
          </ac:spMkLst>
        </pc:spChg>
        <pc:spChg chg="mod">
          <ac:chgData name="Ximena Gómez Jofré" userId="afcf3324-c8ba-4a82-8926-f52afa4511f4" providerId="ADAL" clId="{4E37EE3E-4D33-4E6E-808A-2B3C83C328B9}" dt="2022-01-19T14:58:26.766" v="435" actId="1076"/>
          <ac:spMkLst>
            <pc:docMk/>
            <pc:sldMk cId="3684136187" sldId="280"/>
            <ac:spMk id="9" creationId="{C54B9783-371C-4848-A837-39B313640E0E}"/>
          </ac:spMkLst>
        </pc:spChg>
        <pc:spChg chg="add del">
          <ac:chgData name="Ximena Gómez Jofré" userId="afcf3324-c8ba-4a82-8926-f52afa4511f4" providerId="ADAL" clId="{4E37EE3E-4D33-4E6E-808A-2B3C83C328B9}" dt="2022-01-19T14:58:56.883" v="442" actId="22"/>
          <ac:spMkLst>
            <pc:docMk/>
            <pc:sldMk cId="3684136187" sldId="280"/>
            <ac:spMk id="10" creationId="{7CF4ECA7-3BC1-4715-BDDB-D521A39C73E6}"/>
          </ac:spMkLst>
        </pc:spChg>
        <pc:spChg chg="add del mod">
          <ac:chgData name="Ximena Gómez Jofré" userId="afcf3324-c8ba-4a82-8926-f52afa4511f4" providerId="ADAL" clId="{4E37EE3E-4D33-4E6E-808A-2B3C83C328B9}" dt="2022-01-19T14:59:41.120" v="452"/>
          <ac:spMkLst>
            <pc:docMk/>
            <pc:sldMk cId="3684136187" sldId="280"/>
            <ac:spMk id="11" creationId="{5F4E0E90-659B-4A97-BED3-A8E14E7DCAD3}"/>
          </ac:spMkLst>
        </pc:spChg>
        <pc:spChg chg="add del mod">
          <ac:chgData name="Ximena Gómez Jofré" userId="afcf3324-c8ba-4a82-8926-f52afa4511f4" providerId="ADAL" clId="{4E37EE3E-4D33-4E6E-808A-2B3C83C328B9}" dt="2022-01-19T14:59:51.291" v="456" actId="478"/>
          <ac:spMkLst>
            <pc:docMk/>
            <pc:sldMk cId="3684136187" sldId="280"/>
            <ac:spMk id="12" creationId="{CDC1FEBF-F14C-49EA-864A-AE1C2D1756C0}"/>
          </ac:spMkLst>
        </pc:spChg>
        <pc:spChg chg="del mod">
          <ac:chgData name="Ximena Gómez Jofré" userId="afcf3324-c8ba-4a82-8926-f52afa4511f4" providerId="ADAL" clId="{4E37EE3E-4D33-4E6E-808A-2B3C83C328B9}" dt="2022-01-19T14:58:07.179" v="428" actId="478"/>
          <ac:spMkLst>
            <pc:docMk/>
            <pc:sldMk cId="3684136187" sldId="280"/>
            <ac:spMk id="13" creationId="{F9ADAB40-C5DB-45EE-AC7D-A717DF032BB2}"/>
          </ac:spMkLst>
        </pc:spChg>
        <pc:spChg chg="add del mod">
          <ac:chgData name="Ximena Gómez Jofré" userId="afcf3324-c8ba-4a82-8926-f52afa4511f4" providerId="ADAL" clId="{4E37EE3E-4D33-4E6E-808A-2B3C83C328B9}" dt="2022-01-19T14:59:48.669" v="455" actId="478"/>
          <ac:spMkLst>
            <pc:docMk/>
            <pc:sldMk cId="3684136187" sldId="280"/>
            <ac:spMk id="15" creationId="{995D63E9-F8FA-4C76-903F-E4E038DF8979}"/>
          </ac:spMkLst>
        </pc:spChg>
        <pc:spChg chg="add mod">
          <ac:chgData name="Ximena Gómez Jofré" userId="afcf3324-c8ba-4a82-8926-f52afa4511f4" providerId="ADAL" clId="{4E37EE3E-4D33-4E6E-808A-2B3C83C328B9}" dt="2022-01-19T15:01:03.285" v="481" actId="1076"/>
          <ac:spMkLst>
            <pc:docMk/>
            <pc:sldMk cId="3684136187" sldId="280"/>
            <ac:spMk id="17" creationId="{B4639866-CDFF-48EF-B3C4-B8B88DCC5C42}"/>
          </ac:spMkLst>
        </pc:spChg>
        <pc:spChg chg="add mod">
          <ac:chgData name="Ximena Gómez Jofré" userId="afcf3324-c8ba-4a82-8926-f52afa4511f4" providerId="ADAL" clId="{4E37EE3E-4D33-4E6E-808A-2B3C83C328B9}" dt="2022-01-19T15:04:02.742" v="533" actId="1076"/>
          <ac:spMkLst>
            <pc:docMk/>
            <pc:sldMk cId="3684136187" sldId="280"/>
            <ac:spMk id="19" creationId="{34E83F2D-6CE9-413B-BE9C-E993ED5BDEF0}"/>
          </ac:spMkLst>
        </pc:spChg>
        <pc:picChg chg="mod">
          <ac:chgData name="Ximena Gómez Jofré" userId="afcf3324-c8ba-4a82-8926-f52afa4511f4" providerId="ADAL" clId="{4E37EE3E-4D33-4E6E-808A-2B3C83C328B9}" dt="2022-01-19T15:03:57.767" v="532" actId="1076"/>
          <ac:picMkLst>
            <pc:docMk/>
            <pc:sldMk cId="3684136187" sldId="280"/>
            <ac:picMk id="5" creationId="{4DCA4839-194D-4569-A11D-E688BEEEA86F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5:02:56.428" v="515" actId="1076"/>
        <pc:sldMkLst>
          <pc:docMk/>
          <pc:sldMk cId="3248853434" sldId="281"/>
        </pc:sldMkLst>
        <pc:spChg chg="del">
          <ac:chgData name="Ximena Gómez Jofré" userId="afcf3324-c8ba-4a82-8926-f52afa4511f4" providerId="ADAL" clId="{4E37EE3E-4D33-4E6E-808A-2B3C83C328B9}" dt="2022-01-19T15:01:38.630" v="486" actId="478"/>
          <ac:spMkLst>
            <pc:docMk/>
            <pc:sldMk cId="3248853434" sldId="281"/>
            <ac:spMk id="3" creationId="{1EABCE66-023D-4C26-AAF0-E0946024BF02}"/>
          </ac:spMkLst>
        </pc:spChg>
        <pc:spChg chg="add mod">
          <ac:chgData name="Ximena Gómez Jofré" userId="afcf3324-c8ba-4a82-8926-f52afa4511f4" providerId="ADAL" clId="{4E37EE3E-4D33-4E6E-808A-2B3C83C328B9}" dt="2022-01-19T15:02:38.172" v="508" actId="1076"/>
          <ac:spMkLst>
            <pc:docMk/>
            <pc:sldMk cId="3248853434" sldId="281"/>
            <ac:spMk id="8" creationId="{E057FFCE-1B76-40B5-AF4C-A43451FC2724}"/>
          </ac:spMkLst>
        </pc:spChg>
        <pc:spChg chg="mod">
          <ac:chgData name="Ximena Gómez Jofré" userId="afcf3324-c8ba-4a82-8926-f52afa4511f4" providerId="ADAL" clId="{4E37EE3E-4D33-4E6E-808A-2B3C83C328B9}" dt="2022-01-19T15:02:56.428" v="515" actId="1076"/>
          <ac:spMkLst>
            <pc:docMk/>
            <pc:sldMk cId="3248853434" sldId="281"/>
            <ac:spMk id="10" creationId="{1B9A9DF1-D7F5-48D4-8681-2711AD86784D}"/>
          </ac:spMkLst>
        </pc:spChg>
        <pc:spChg chg="add mod">
          <ac:chgData name="Ximena Gómez Jofré" userId="afcf3324-c8ba-4a82-8926-f52afa4511f4" providerId="ADAL" clId="{4E37EE3E-4D33-4E6E-808A-2B3C83C328B9}" dt="2022-01-19T15:02:52.182" v="514" actId="1076"/>
          <ac:spMkLst>
            <pc:docMk/>
            <pc:sldMk cId="3248853434" sldId="281"/>
            <ac:spMk id="11" creationId="{47105201-4A37-4327-BFC0-755E95B91D70}"/>
          </ac:spMkLst>
        </pc:spChg>
        <pc:spChg chg="del">
          <ac:chgData name="Ximena Gómez Jofré" userId="afcf3324-c8ba-4a82-8926-f52afa4511f4" providerId="ADAL" clId="{4E37EE3E-4D33-4E6E-808A-2B3C83C328B9}" dt="2022-01-19T15:01:36.758" v="485" actId="478"/>
          <ac:spMkLst>
            <pc:docMk/>
            <pc:sldMk cId="3248853434" sldId="281"/>
            <ac:spMk id="12" creationId="{CF3EC166-EDBC-410B-95AA-1006CF66C997}"/>
          </ac:spMkLst>
        </pc:spChg>
        <pc:picChg chg="mod">
          <ac:chgData name="Ximena Gómez Jofré" userId="afcf3324-c8ba-4a82-8926-f52afa4511f4" providerId="ADAL" clId="{4E37EE3E-4D33-4E6E-808A-2B3C83C328B9}" dt="2022-01-19T15:01:48.559" v="490" actId="1076"/>
          <ac:picMkLst>
            <pc:docMk/>
            <pc:sldMk cId="3248853434" sldId="281"/>
            <ac:picMk id="6" creationId="{31023223-3215-4263-8D41-09D4037FEA7B}"/>
          </ac:picMkLst>
        </pc:picChg>
      </pc:sldChg>
      <pc:sldChg chg="addSp delSp modSp new mod">
        <pc:chgData name="Ximena Gómez Jofré" userId="afcf3324-c8ba-4a82-8926-f52afa4511f4" providerId="ADAL" clId="{4E37EE3E-4D33-4E6E-808A-2B3C83C328B9}" dt="2022-01-19T18:18:28.127" v="619" actId="1076"/>
        <pc:sldMkLst>
          <pc:docMk/>
          <pc:sldMk cId="102197661" sldId="282"/>
        </pc:sldMkLst>
        <pc:spChg chg="add mod">
          <ac:chgData name="Ximena Gómez Jofré" userId="afcf3324-c8ba-4a82-8926-f52afa4511f4" providerId="ADAL" clId="{4E37EE3E-4D33-4E6E-808A-2B3C83C328B9}" dt="2022-01-19T18:18:03.187" v="613" actId="1076"/>
          <ac:spMkLst>
            <pc:docMk/>
            <pc:sldMk cId="102197661" sldId="282"/>
            <ac:spMk id="2" creationId="{0EE941B0-9E23-492F-B129-18FEADD612DB}"/>
          </ac:spMkLst>
        </pc:spChg>
        <pc:spChg chg="add mod">
          <ac:chgData name="Ximena Gómez Jofré" userId="afcf3324-c8ba-4a82-8926-f52afa4511f4" providerId="ADAL" clId="{4E37EE3E-4D33-4E6E-808A-2B3C83C328B9}" dt="2022-01-19T18:18:03.187" v="613" actId="1076"/>
          <ac:spMkLst>
            <pc:docMk/>
            <pc:sldMk cId="102197661" sldId="282"/>
            <ac:spMk id="3" creationId="{F2296F70-0D52-4B58-B113-AFE26345482D}"/>
          </ac:spMkLst>
        </pc:spChg>
        <pc:spChg chg="add mod">
          <ac:chgData name="Ximena Gómez Jofré" userId="afcf3324-c8ba-4a82-8926-f52afa4511f4" providerId="ADAL" clId="{4E37EE3E-4D33-4E6E-808A-2B3C83C328B9}" dt="2022-01-19T15:06:19.131" v="543"/>
          <ac:spMkLst>
            <pc:docMk/>
            <pc:sldMk cId="102197661" sldId="282"/>
            <ac:spMk id="4" creationId="{6B97E116-0804-4721-AF54-16EB4D5DA5C1}"/>
          </ac:spMkLst>
        </pc:spChg>
        <pc:spChg chg="add mod">
          <ac:chgData name="Ximena Gómez Jofré" userId="afcf3324-c8ba-4a82-8926-f52afa4511f4" providerId="ADAL" clId="{4E37EE3E-4D33-4E6E-808A-2B3C83C328B9}" dt="2022-01-19T18:18:05.828" v="614" actId="1076"/>
          <ac:spMkLst>
            <pc:docMk/>
            <pc:sldMk cId="102197661" sldId="282"/>
            <ac:spMk id="5" creationId="{7DC0FD68-1085-4B6C-8F7B-6C3C417F2D05}"/>
          </ac:spMkLst>
        </pc:spChg>
        <pc:spChg chg="add del mod">
          <ac:chgData name="Ximena Gómez Jofré" userId="afcf3324-c8ba-4a82-8926-f52afa4511f4" providerId="ADAL" clId="{4E37EE3E-4D33-4E6E-808A-2B3C83C328B9}" dt="2022-01-19T18:12:33.529" v="574" actId="478"/>
          <ac:spMkLst>
            <pc:docMk/>
            <pc:sldMk cId="102197661" sldId="282"/>
            <ac:spMk id="7" creationId="{07EB639D-A462-4428-997F-61C404E29A8A}"/>
          </ac:spMkLst>
        </pc:spChg>
        <pc:spChg chg="add mod">
          <ac:chgData name="Ximena Gómez Jofré" userId="afcf3324-c8ba-4a82-8926-f52afa4511f4" providerId="ADAL" clId="{4E37EE3E-4D33-4E6E-808A-2B3C83C328B9}" dt="2022-01-19T18:18:19.626" v="617" actId="14100"/>
          <ac:spMkLst>
            <pc:docMk/>
            <pc:sldMk cId="102197661" sldId="282"/>
            <ac:spMk id="9" creationId="{F996138A-BBD7-43E8-8389-81778DCB1CFD}"/>
          </ac:spMkLst>
        </pc:spChg>
        <pc:spChg chg="add mod">
          <ac:chgData name="Ximena Gómez Jofré" userId="afcf3324-c8ba-4a82-8926-f52afa4511f4" providerId="ADAL" clId="{4E37EE3E-4D33-4E6E-808A-2B3C83C328B9}" dt="2022-01-19T18:18:28.127" v="619" actId="1076"/>
          <ac:spMkLst>
            <pc:docMk/>
            <pc:sldMk cId="102197661" sldId="282"/>
            <ac:spMk id="12" creationId="{46CCD55F-819A-4FFC-9057-84C09E7B1525}"/>
          </ac:spMkLst>
        </pc:spChg>
        <pc:picChg chg="add mod">
          <ac:chgData name="Ximena Gómez Jofré" userId="afcf3324-c8ba-4a82-8926-f52afa4511f4" providerId="ADAL" clId="{4E37EE3E-4D33-4E6E-808A-2B3C83C328B9}" dt="2022-01-19T18:18:08.303" v="615" actId="1076"/>
          <ac:picMkLst>
            <pc:docMk/>
            <pc:sldMk cId="102197661" sldId="282"/>
            <ac:picMk id="10" creationId="{91E90F34-9A09-449B-85D8-3C0C6A572D9E}"/>
          </ac:picMkLst>
        </pc:picChg>
        <pc:picChg chg="add mod">
          <ac:chgData name="Ximena Gómez Jofré" userId="afcf3324-c8ba-4a82-8926-f52afa4511f4" providerId="ADAL" clId="{4E37EE3E-4D33-4E6E-808A-2B3C83C328B9}" dt="2022-01-19T18:18:22.133" v="618" actId="1076"/>
          <ac:picMkLst>
            <pc:docMk/>
            <pc:sldMk cId="102197661" sldId="282"/>
            <ac:picMk id="13" creationId="{3E3D8EFC-BC23-4040-BA72-DD6742D52FE0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8:36:41.832" v="666" actId="1076"/>
        <pc:sldMkLst>
          <pc:docMk/>
          <pc:sldMk cId="124794881" sldId="283"/>
        </pc:sldMkLst>
        <pc:spChg chg="del">
          <ac:chgData name="Ximena Gómez Jofré" userId="afcf3324-c8ba-4a82-8926-f52afa4511f4" providerId="ADAL" clId="{4E37EE3E-4D33-4E6E-808A-2B3C83C328B9}" dt="2022-01-19T18:36:16.520" v="658" actId="478"/>
          <ac:spMkLst>
            <pc:docMk/>
            <pc:sldMk cId="124794881" sldId="283"/>
            <ac:spMk id="2" creationId="{0EE941B0-9E23-492F-B129-18FEADD612DB}"/>
          </ac:spMkLst>
        </pc:spChg>
        <pc:spChg chg="del">
          <ac:chgData name="Ximena Gómez Jofré" userId="afcf3324-c8ba-4a82-8926-f52afa4511f4" providerId="ADAL" clId="{4E37EE3E-4D33-4E6E-808A-2B3C83C328B9}" dt="2022-01-19T18:36:18.925" v="659" actId="478"/>
          <ac:spMkLst>
            <pc:docMk/>
            <pc:sldMk cId="124794881" sldId="283"/>
            <ac:spMk id="3" creationId="{F2296F70-0D52-4B58-B113-AFE26345482D}"/>
          </ac:spMkLst>
        </pc:spChg>
        <pc:spChg chg="del">
          <ac:chgData name="Ximena Gómez Jofré" userId="afcf3324-c8ba-4a82-8926-f52afa4511f4" providerId="ADAL" clId="{4E37EE3E-4D33-4E6E-808A-2B3C83C328B9}" dt="2022-01-19T18:36:20.264" v="660" actId="478"/>
          <ac:spMkLst>
            <pc:docMk/>
            <pc:sldMk cId="124794881" sldId="283"/>
            <ac:spMk id="5" creationId="{7DC0FD68-1085-4B6C-8F7B-6C3C417F2D05}"/>
          </ac:spMkLst>
        </pc:spChg>
        <pc:spChg chg="mod">
          <ac:chgData name="Ximena Gómez Jofré" userId="afcf3324-c8ba-4a82-8926-f52afa4511f4" providerId="ADAL" clId="{4E37EE3E-4D33-4E6E-808A-2B3C83C328B9}" dt="2022-01-19T18:36:26.122" v="662" actId="1076"/>
          <ac:spMkLst>
            <pc:docMk/>
            <pc:sldMk cId="124794881" sldId="283"/>
            <ac:spMk id="9" creationId="{F996138A-BBD7-43E8-8389-81778DCB1CFD}"/>
          </ac:spMkLst>
        </pc:spChg>
        <pc:spChg chg="mod">
          <ac:chgData name="Ximena Gómez Jofré" userId="afcf3324-c8ba-4a82-8926-f52afa4511f4" providerId="ADAL" clId="{4E37EE3E-4D33-4E6E-808A-2B3C83C328B9}" dt="2022-01-19T18:36:29.267" v="663" actId="1076"/>
          <ac:spMkLst>
            <pc:docMk/>
            <pc:sldMk cId="124794881" sldId="283"/>
            <ac:spMk id="12" creationId="{46CCD55F-819A-4FFC-9057-84C09E7B1525}"/>
          </ac:spMkLst>
        </pc:spChg>
        <pc:picChg chg="add mod">
          <ac:chgData name="Ximena Gómez Jofré" userId="afcf3324-c8ba-4a82-8926-f52afa4511f4" providerId="ADAL" clId="{4E37EE3E-4D33-4E6E-808A-2B3C83C328B9}" dt="2022-01-19T18:36:41.832" v="666" actId="1076"/>
          <ac:picMkLst>
            <pc:docMk/>
            <pc:sldMk cId="124794881" sldId="283"/>
            <ac:picMk id="6" creationId="{CF2A64CB-C936-4E4E-A932-7CADE341C27B}"/>
          </ac:picMkLst>
        </pc:picChg>
        <pc:picChg chg="add mod">
          <ac:chgData name="Ximena Gómez Jofré" userId="afcf3324-c8ba-4a82-8926-f52afa4511f4" providerId="ADAL" clId="{4E37EE3E-4D33-4E6E-808A-2B3C83C328B9}" dt="2022-01-19T18:36:30.788" v="664" actId="1076"/>
          <ac:picMkLst>
            <pc:docMk/>
            <pc:sldMk cId="124794881" sldId="283"/>
            <ac:picMk id="7" creationId="{A197A79E-548C-434C-B441-D87D6F553659}"/>
          </ac:picMkLst>
        </pc:picChg>
        <pc:picChg chg="del">
          <ac:chgData name="Ximena Gómez Jofré" userId="afcf3324-c8ba-4a82-8926-f52afa4511f4" providerId="ADAL" clId="{4E37EE3E-4D33-4E6E-808A-2B3C83C328B9}" dt="2022-01-19T18:18:42.260" v="621" actId="478"/>
          <ac:picMkLst>
            <pc:docMk/>
            <pc:sldMk cId="124794881" sldId="283"/>
            <ac:picMk id="10" creationId="{91E90F34-9A09-449B-85D8-3C0C6A572D9E}"/>
          </ac:picMkLst>
        </pc:picChg>
        <pc:picChg chg="del mod">
          <ac:chgData name="Ximena Gómez Jofré" userId="afcf3324-c8ba-4a82-8926-f52afa4511f4" providerId="ADAL" clId="{4E37EE3E-4D33-4E6E-808A-2B3C83C328B9}" dt="2022-01-19T18:31:02.887" v="630" actId="478"/>
          <ac:picMkLst>
            <pc:docMk/>
            <pc:sldMk cId="124794881" sldId="283"/>
            <ac:picMk id="13" creationId="{3E3D8EFC-BC23-4040-BA72-DD6742D52FE0}"/>
          </ac:picMkLst>
        </pc:picChg>
      </pc:sldChg>
      <pc:sldChg chg="addSp delSp modSp add mod">
        <pc:chgData name="Ximena Gómez Jofré" userId="afcf3324-c8ba-4a82-8926-f52afa4511f4" providerId="ADAL" clId="{4E37EE3E-4D33-4E6E-808A-2B3C83C328B9}" dt="2022-01-19T18:43:32.595" v="694" actId="1076"/>
        <pc:sldMkLst>
          <pc:docMk/>
          <pc:sldMk cId="1522588312" sldId="284"/>
        </pc:sldMkLst>
        <pc:spChg chg="mod">
          <ac:chgData name="Ximena Gómez Jofré" userId="afcf3324-c8ba-4a82-8926-f52afa4511f4" providerId="ADAL" clId="{4E37EE3E-4D33-4E6E-808A-2B3C83C328B9}" dt="2022-01-19T18:40:25.869" v="690" actId="1076"/>
          <ac:spMkLst>
            <pc:docMk/>
            <pc:sldMk cId="1522588312" sldId="284"/>
            <ac:spMk id="9" creationId="{F996138A-BBD7-43E8-8389-81778DCB1CFD}"/>
          </ac:spMkLst>
        </pc:spChg>
        <pc:spChg chg="del">
          <ac:chgData name="Ximena Gómez Jofré" userId="afcf3324-c8ba-4a82-8926-f52afa4511f4" providerId="ADAL" clId="{4E37EE3E-4D33-4E6E-808A-2B3C83C328B9}" dt="2022-01-19T18:38:44.419" v="682" actId="478"/>
          <ac:spMkLst>
            <pc:docMk/>
            <pc:sldMk cId="1522588312" sldId="284"/>
            <ac:spMk id="12" creationId="{46CCD55F-819A-4FFC-9057-84C09E7B1525}"/>
          </ac:spMkLst>
        </pc:spChg>
        <pc:picChg chg="del">
          <ac:chgData name="Ximena Gómez Jofré" userId="afcf3324-c8ba-4a82-8926-f52afa4511f4" providerId="ADAL" clId="{4E37EE3E-4D33-4E6E-808A-2B3C83C328B9}" dt="2022-01-19T18:38:31.714" v="671" actId="478"/>
          <ac:picMkLst>
            <pc:docMk/>
            <pc:sldMk cId="1522588312" sldId="284"/>
            <ac:picMk id="6" creationId="{CF2A64CB-C936-4E4E-A932-7CADE341C27B}"/>
          </ac:picMkLst>
        </pc:picChg>
        <pc:picChg chg="del">
          <ac:chgData name="Ximena Gómez Jofré" userId="afcf3324-c8ba-4a82-8926-f52afa4511f4" providerId="ADAL" clId="{4E37EE3E-4D33-4E6E-808A-2B3C83C328B9}" dt="2022-01-19T18:38:42.483" v="681" actId="478"/>
          <ac:picMkLst>
            <pc:docMk/>
            <pc:sldMk cId="1522588312" sldId="284"/>
            <ac:picMk id="7" creationId="{A197A79E-548C-434C-B441-D87D6F553659}"/>
          </ac:picMkLst>
        </pc:picChg>
        <pc:picChg chg="add mod">
          <ac:chgData name="Ximena Gómez Jofré" userId="afcf3324-c8ba-4a82-8926-f52afa4511f4" providerId="ADAL" clId="{4E37EE3E-4D33-4E6E-808A-2B3C83C328B9}" dt="2022-01-19T18:43:32.595" v="694" actId="1076"/>
          <ac:picMkLst>
            <pc:docMk/>
            <pc:sldMk cId="1522588312" sldId="284"/>
            <ac:picMk id="1026" creationId="{124CD1F4-C4AD-45C1-A76B-BD751E0D80AA}"/>
          </ac:picMkLst>
        </pc:picChg>
      </pc:sldChg>
    </pc:docChg>
  </pc:docChgLst>
  <pc:docChgLst>
    <pc:chgData name="Ximena Gómez Jofré" userId="afcf3324-c8ba-4a82-8926-f52afa4511f4" providerId="ADAL" clId="{C2918A29-F235-4986-AD8B-8DB2DB79EE55}"/>
    <pc:docChg chg="undo custSel addSld delSld modSld modMainMaster">
      <pc:chgData name="Ximena Gómez Jofré" userId="afcf3324-c8ba-4a82-8926-f52afa4511f4" providerId="ADAL" clId="{C2918A29-F235-4986-AD8B-8DB2DB79EE55}" dt="2022-01-20T21:12:23.472" v="3536" actId="1076"/>
      <pc:docMkLst>
        <pc:docMk/>
      </pc:docMkLst>
      <pc:sldChg chg="addSp delSp modSp mod">
        <pc:chgData name="Ximena Gómez Jofré" userId="afcf3324-c8ba-4a82-8926-f52afa4511f4" providerId="ADAL" clId="{C2918A29-F235-4986-AD8B-8DB2DB79EE55}" dt="2022-01-19T18:47:18.897" v="60" actId="1076"/>
        <pc:sldMkLst>
          <pc:docMk/>
          <pc:sldMk cId="1403830612" sldId="256"/>
        </pc:sldMkLst>
        <pc:spChg chg="mod">
          <ac:chgData name="Ximena Gómez Jofré" userId="afcf3324-c8ba-4a82-8926-f52afa4511f4" providerId="ADAL" clId="{C2918A29-F235-4986-AD8B-8DB2DB79EE55}" dt="2022-01-19T18:46:46.752" v="48" actId="14100"/>
          <ac:spMkLst>
            <pc:docMk/>
            <pc:sldMk cId="1403830612" sldId="256"/>
            <ac:spMk id="4" creationId="{00000000-0000-0000-0000-000000000000}"/>
          </ac:spMkLst>
        </pc:spChg>
        <pc:spChg chg="mod">
          <ac:chgData name="Ximena Gómez Jofré" userId="afcf3324-c8ba-4a82-8926-f52afa4511f4" providerId="ADAL" clId="{C2918A29-F235-4986-AD8B-8DB2DB79EE55}" dt="2022-01-19T18:46:55.952" v="57" actId="1076"/>
          <ac:spMkLst>
            <pc:docMk/>
            <pc:sldMk cId="1403830612" sldId="256"/>
            <ac:spMk id="5" creationId="{00000000-0000-0000-0000-000000000000}"/>
          </ac:spMkLst>
        </pc:spChg>
        <pc:picChg chg="del">
          <ac:chgData name="Ximena Gómez Jofré" userId="afcf3324-c8ba-4a82-8926-f52afa4511f4" providerId="ADAL" clId="{C2918A29-F235-4986-AD8B-8DB2DB79EE55}" dt="2022-01-19T18:46:21.893" v="1" actId="478"/>
          <ac:picMkLst>
            <pc:docMk/>
            <pc:sldMk cId="1403830612" sldId="256"/>
            <ac:picMk id="6" creationId="{2DF1B1BE-2A45-4527-8D1C-5D7E6A35E570}"/>
          </ac:picMkLst>
        </pc:picChg>
        <pc:picChg chg="add mod">
          <ac:chgData name="Ximena Gómez Jofré" userId="afcf3324-c8ba-4a82-8926-f52afa4511f4" providerId="ADAL" clId="{C2918A29-F235-4986-AD8B-8DB2DB79EE55}" dt="2022-01-19T18:47:18.897" v="60" actId="1076"/>
          <ac:picMkLst>
            <pc:docMk/>
            <pc:sldMk cId="1403830612" sldId="256"/>
            <ac:picMk id="7" creationId="{4B8BFA84-2BBF-4099-ADC4-839B42ACAF73}"/>
          </ac:picMkLst>
        </pc:picChg>
      </pc:sldChg>
      <pc:sldChg chg="modSp mod">
        <pc:chgData name="Ximena Gómez Jofré" userId="afcf3324-c8ba-4a82-8926-f52afa4511f4" providerId="ADAL" clId="{C2918A29-F235-4986-AD8B-8DB2DB79EE55}" dt="2022-01-19T18:46:18.164" v="0" actId="1076"/>
        <pc:sldMkLst>
          <pc:docMk/>
          <pc:sldMk cId="2250038738" sldId="258"/>
        </pc:sldMkLst>
        <pc:picChg chg="mod">
          <ac:chgData name="Ximena Gómez Jofré" userId="afcf3324-c8ba-4a82-8926-f52afa4511f4" providerId="ADAL" clId="{C2918A29-F235-4986-AD8B-8DB2DB79EE55}" dt="2022-01-19T18:46:18.164" v="0" actId="1076"/>
          <ac:picMkLst>
            <pc:docMk/>
            <pc:sldMk cId="2250038738" sldId="258"/>
            <ac:picMk id="8" creationId="{344EF49D-65F7-4C6B-BCFC-5269C03304C3}"/>
          </ac:picMkLst>
        </pc:picChg>
      </pc:sldChg>
      <pc:sldChg chg="del">
        <pc:chgData name="Ximena Gómez Jofré" userId="afcf3324-c8ba-4a82-8926-f52afa4511f4" providerId="ADAL" clId="{C2918A29-F235-4986-AD8B-8DB2DB79EE55}" dt="2022-01-19T19:03:14.523" v="91" actId="47"/>
        <pc:sldMkLst>
          <pc:docMk/>
          <pc:sldMk cId="1148468434" sldId="261"/>
        </pc:sldMkLst>
      </pc:sldChg>
      <pc:sldChg chg="del">
        <pc:chgData name="Ximena Gómez Jofré" userId="afcf3324-c8ba-4a82-8926-f52afa4511f4" providerId="ADAL" clId="{C2918A29-F235-4986-AD8B-8DB2DB79EE55}" dt="2022-01-19T19:03:21.962" v="92" actId="47"/>
        <pc:sldMkLst>
          <pc:docMk/>
          <pc:sldMk cId="305036221" sldId="264"/>
        </pc:sldMkLst>
      </pc:sldChg>
      <pc:sldChg chg="del">
        <pc:chgData name="Ximena Gómez Jofré" userId="afcf3324-c8ba-4a82-8926-f52afa4511f4" providerId="ADAL" clId="{C2918A29-F235-4986-AD8B-8DB2DB79EE55}" dt="2022-01-19T19:03:23.736" v="93" actId="47"/>
        <pc:sldMkLst>
          <pc:docMk/>
          <pc:sldMk cId="378703398" sldId="265"/>
        </pc:sldMkLst>
      </pc:sldChg>
      <pc:sldChg chg="delSp del mod">
        <pc:chgData name="Ximena Gómez Jofré" userId="afcf3324-c8ba-4a82-8926-f52afa4511f4" providerId="ADAL" clId="{C2918A29-F235-4986-AD8B-8DB2DB79EE55}" dt="2022-01-19T19:06:10.390" v="168" actId="47"/>
        <pc:sldMkLst>
          <pc:docMk/>
          <pc:sldMk cId="1722647561" sldId="266"/>
        </pc:sldMkLst>
        <pc:picChg chg="del">
          <ac:chgData name="Ximena Gómez Jofré" userId="afcf3324-c8ba-4a82-8926-f52afa4511f4" providerId="ADAL" clId="{C2918A29-F235-4986-AD8B-8DB2DB79EE55}" dt="2022-01-19T19:05:36.268" v="163" actId="21"/>
          <ac:picMkLst>
            <pc:docMk/>
            <pc:sldMk cId="1722647561" sldId="266"/>
            <ac:picMk id="4" creationId="{20CF518D-9415-46F1-9E81-CD7C1704785B}"/>
          </ac:picMkLst>
        </pc:picChg>
      </pc:sldChg>
      <pc:sldChg chg="del">
        <pc:chgData name="Ximena Gómez Jofré" userId="afcf3324-c8ba-4a82-8926-f52afa4511f4" providerId="ADAL" clId="{C2918A29-F235-4986-AD8B-8DB2DB79EE55}" dt="2022-01-19T19:03:52.241" v="103" actId="47"/>
        <pc:sldMkLst>
          <pc:docMk/>
          <pc:sldMk cId="3125830149" sldId="267"/>
        </pc:sldMkLst>
      </pc:sldChg>
      <pc:sldChg chg="add del">
        <pc:chgData name="Ximena Gómez Jofré" userId="afcf3324-c8ba-4a82-8926-f52afa4511f4" providerId="ADAL" clId="{C2918A29-F235-4986-AD8B-8DB2DB79EE55}" dt="2022-01-19T19:03:58.770" v="106" actId="47"/>
        <pc:sldMkLst>
          <pc:docMk/>
          <pc:sldMk cId="1091476532" sldId="268"/>
        </pc:sldMkLst>
      </pc:sldChg>
      <pc:sldChg chg="addSp delSp modSp mod">
        <pc:chgData name="Ximena Gómez Jofré" userId="afcf3324-c8ba-4a82-8926-f52afa4511f4" providerId="ADAL" clId="{C2918A29-F235-4986-AD8B-8DB2DB79EE55}" dt="2022-01-20T14:57:03.006" v="1510" actId="1076"/>
        <pc:sldMkLst>
          <pc:docMk/>
          <pc:sldMk cId="161215747" sldId="270"/>
        </pc:sldMkLst>
        <pc:spChg chg="mod">
          <ac:chgData name="Ximena Gómez Jofré" userId="afcf3324-c8ba-4a82-8926-f52afa4511f4" providerId="ADAL" clId="{C2918A29-F235-4986-AD8B-8DB2DB79EE55}" dt="2022-01-19T19:06:40.040" v="171" actId="108"/>
          <ac:spMkLst>
            <pc:docMk/>
            <pc:sldMk cId="161215747" sldId="270"/>
            <ac:spMk id="2" creationId="{3AD024BB-DE0B-41B2-A5EE-872257118BE3}"/>
          </ac:spMkLst>
        </pc:spChg>
        <pc:spChg chg="del mod">
          <ac:chgData name="Ximena Gómez Jofré" userId="afcf3324-c8ba-4a82-8926-f52afa4511f4" providerId="ADAL" clId="{C2918A29-F235-4986-AD8B-8DB2DB79EE55}" dt="2022-01-19T19:13:27.435" v="250" actId="478"/>
          <ac:spMkLst>
            <pc:docMk/>
            <pc:sldMk cId="161215747" sldId="270"/>
            <ac:spMk id="3" creationId="{88F6A662-C995-4D74-87CF-706750839E77}"/>
          </ac:spMkLst>
        </pc:spChg>
        <pc:spChg chg="del">
          <ac:chgData name="Ximena Gómez Jofré" userId="afcf3324-c8ba-4a82-8926-f52afa4511f4" providerId="ADAL" clId="{C2918A29-F235-4986-AD8B-8DB2DB79EE55}" dt="2022-01-19T19:06:31.015" v="170" actId="478"/>
          <ac:spMkLst>
            <pc:docMk/>
            <pc:sldMk cId="161215747" sldId="270"/>
            <ac:spMk id="4" creationId="{9FD12738-EB41-4698-9122-0D2779311B78}"/>
          </ac:spMkLst>
        </pc:spChg>
        <pc:spChg chg="mod">
          <ac:chgData name="Ximena Gómez Jofré" userId="afcf3324-c8ba-4a82-8926-f52afa4511f4" providerId="ADAL" clId="{C2918A29-F235-4986-AD8B-8DB2DB79EE55}" dt="2022-01-19T20:57:47.840" v="1044" actId="1076"/>
          <ac:spMkLst>
            <pc:docMk/>
            <pc:sldMk cId="161215747" sldId="270"/>
            <ac:spMk id="5" creationId="{C573F6AA-863B-4D08-8F68-F71DF0FFFBA5}"/>
          </ac:spMkLst>
        </pc:spChg>
        <pc:spChg chg="del">
          <ac:chgData name="Ximena Gómez Jofré" userId="afcf3324-c8ba-4a82-8926-f52afa4511f4" providerId="ADAL" clId="{C2918A29-F235-4986-AD8B-8DB2DB79EE55}" dt="2022-01-19T19:10:44.531" v="194" actId="478"/>
          <ac:spMkLst>
            <pc:docMk/>
            <pc:sldMk cId="161215747" sldId="270"/>
            <ac:spMk id="7" creationId="{2BB5D72A-235B-4E58-9B3E-3D8E0802985A}"/>
          </ac:spMkLst>
        </pc:spChg>
        <pc:spChg chg="del">
          <ac:chgData name="Ximena Gómez Jofré" userId="afcf3324-c8ba-4a82-8926-f52afa4511f4" providerId="ADAL" clId="{C2918A29-F235-4986-AD8B-8DB2DB79EE55}" dt="2022-01-19T19:10:46.051" v="195" actId="478"/>
          <ac:spMkLst>
            <pc:docMk/>
            <pc:sldMk cId="161215747" sldId="270"/>
            <ac:spMk id="9" creationId="{5D8CC290-F3DC-46EE-BE8B-8B42F0409796}"/>
          </ac:spMkLst>
        </pc:spChg>
        <pc:spChg chg="add mod">
          <ac:chgData name="Ximena Gómez Jofré" userId="afcf3324-c8ba-4a82-8926-f52afa4511f4" providerId="ADAL" clId="{C2918A29-F235-4986-AD8B-8DB2DB79EE55}" dt="2022-01-19T20:24:21.314" v="753" actId="14100"/>
          <ac:spMkLst>
            <pc:docMk/>
            <pc:sldMk cId="161215747" sldId="270"/>
            <ac:spMk id="12" creationId="{91520710-C321-4086-8754-348B8D2CF31F}"/>
          </ac:spMkLst>
        </pc:spChg>
        <pc:spChg chg="add mod">
          <ac:chgData name="Ximena Gómez Jofré" userId="afcf3324-c8ba-4a82-8926-f52afa4511f4" providerId="ADAL" clId="{C2918A29-F235-4986-AD8B-8DB2DB79EE55}" dt="2022-01-20T14:57:03.006" v="1510" actId="1076"/>
          <ac:spMkLst>
            <pc:docMk/>
            <pc:sldMk cId="161215747" sldId="270"/>
            <ac:spMk id="13" creationId="{BA8C55FF-29EA-4A9F-8D84-734680983648}"/>
          </ac:spMkLst>
        </pc:spChg>
        <pc:spChg chg="add mod">
          <ac:chgData name="Ximena Gómez Jofré" userId="afcf3324-c8ba-4a82-8926-f52afa4511f4" providerId="ADAL" clId="{C2918A29-F235-4986-AD8B-8DB2DB79EE55}" dt="2022-01-19T20:23:52.692" v="747" actId="14100"/>
          <ac:spMkLst>
            <pc:docMk/>
            <pc:sldMk cId="161215747" sldId="270"/>
            <ac:spMk id="15" creationId="{B6E8531D-7356-4A51-B045-689398632CAE}"/>
          </ac:spMkLst>
        </pc:spChg>
        <pc:spChg chg="add mod">
          <ac:chgData name="Ximena Gómez Jofré" userId="afcf3324-c8ba-4a82-8926-f52afa4511f4" providerId="ADAL" clId="{C2918A29-F235-4986-AD8B-8DB2DB79EE55}" dt="2022-01-19T20:24:01.115" v="748" actId="14100"/>
          <ac:spMkLst>
            <pc:docMk/>
            <pc:sldMk cId="161215747" sldId="270"/>
            <ac:spMk id="17" creationId="{C7153366-93D8-42F7-9EAF-0B626DD84060}"/>
          </ac:spMkLst>
        </pc:spChg>
        <pc:spChg chg="add mod">
          <ac:chgData name="Ximena Gómez Jofré" userId="afcf3324-c8ba-4a82-8926-f52afa4511f4" providerId="ADAL" clId="{C2918A29-F235-4986-AD8B-8DB2DB79EE55}" dt="2022-01-19T20:24:04.200" v="749" actId="14100"/>
          <ac:spMkLst>
            <pc:docMk/>
            <pc:sldMk cId="161215747" sldId="270"/>
            <ac:spMk id="19" creationId="{6CCDF111-F41F-4443-BA3F-B0154628CDAA}"/>
          </ac:spMkLst>
        </pc:spChg>
        <pc:spChg chg="add mod">
          <ac:chgData name="Ximena Gómez Jofré" userId="afcf3324-c8ba-4a82-8926-f52afa4511f4" providerId="ADAL" clId="{C2918A29-F235-4986-AD8B-8DB2DB79EE55}" dt="2022-01-19T20:24:07.008" v="750" actId="14100"/>
          <ac:spMkLst>
            <pc:docMk/>
            <pc:sldMk cId="161215747" sldId="270"/>
            <ac:spMk id="21" creationId="{DBED61C8-906A-499F-A0E3-0EEA2B936E03}"/>
          </ac:spMkLst>
        </pc:spChg>
        <pc:spChg chg="add mod">
          <ac:chgData name="Ximena Gómez Jofré" userId="afcf3324-c8ba-4a82-8926-f52afa4511f4" providerId="ADAL" clId="{C2918A29-F235-4986-AD8B-8DB2DB79EE55}" dt="2022-01-19T19:42:46.123" v="437" actId="1076"/>
          <ac:spMkLst>
            <pc:docMk/>
            <pc:sldMk cId="161215747" sldId="270"/>
            <ac:spMk id="22" creationId="{EB1561CC-7BD1-42AA-851A-82028E546BAF}"/>
          </ac:spMkLst>
        </pc:spChg>
        <pc:spChg chg="add del mod">
          <ac:chgData name="Ximena Gómez Jofré" userId="afcf3324-c8ba-4a82-8926-f52afa4511f4" providerId="ADAL" clId="{C2918A29-F235-4986-AD8B-8DB2DB79EE55}" dt="2022-01-19T20:19:58.149" v="667" actId="478"/>
          <ac:spMkLst>
            <pc:docMk/>
            <pc:sldMk cId="161215747" sldId="270"/>
            <ac:spMk id="24" creationId="{91AA6C01-8509-4534-BAB4-38EEAFD96724}"/>
          </ac:spMkLst>
        </pc:spChg>
        <pc:spChg chg="add mod">
          <ac:chgData name="Ximena Gómez Jofré" userId="afcf3324-c8ba-4a82-8926-f52afa4511f4" providerId="ADAL" clId="{C2918A29-F235-4986-AD8B-8DB2DB79EE55}" dt="2022-01-19T20:40:06.883" v="760" actId="1076"/>
          <ac:spMkLst>
            <pc:docMk/>
            <pc:sldMk cId="161215747" sldId="270"/>
            <ac:spMk id="25" creationId="{BF9BD22B-6FA2-4697-9580-D8CD762EEF8F}"/>
          </ac:spMkLst>
        </pc:spChg>
        <pc:graphicFrameChg chg="add del mod modGraphic">
          <ac:chgData name="Ximena Gómez Jofré" userId="afcf3324-c8ba-4a82-8926-f52afa4511f4" providerId="ADAL" clId="{C2918A29-F235-4986-AD8B-8DB2DB79EE55}" dt="2022-01-19T19:44:24.275" v="444" actId="478"/>
          <ac:graphicFrameMkLst>
            <pc:docMk/>
            <pc:sldMk cId="161215747" sldId="270"/>
            <ac:graphicFrameMk id="23" creationId="{B256E64E-46FA-4762-8B85-85B8F7C8E89A}"/>
          </ac:graphicFrameMkLst>
        </pc:graphicFrameChg>
        <pc:picChg chg="del mod">
          <ac:chgData name="Ximena Gómez Jofré" userId="afcf3324-c8ba-4a82-8926-f52afa4511f4" providerId="ADAL" clId="{C2918A29-F235-4986-AD8B-8DB2DB79EE55}" dt="2022-01-19T19:11:35.730" v="221" actId="478"/>
          <ac:picMkLst>
            <pc:docMk/>
            <pc:sldMk cId="161215747" sldId="270"/>
            <ac:picMk id="6" creationId="{F0CBF88C-7A4B-485E-A3AD-F6A9F63C54B2}"/>
          </ac:picMkLst>
        </pc:picChg>
        <pc:picChg chg="del">
          <ac:chgData name="Ximena Gómez Jofré" userId="afcf3324-c8ba-4a82-8926-f52afa4511f4" providerId="ADAL" clId="{C2918A29-F235-4986-AD8B-8DB2DB79EE55}" dt="2022-01-19T19:10:41.685" v="192" actId="478"/>
          <ac:picMkLst>
            <pc:docMk/>
            <pc:sldMk cId="161215747" sldId="270"/>
            <ac:picMk id="8" creationId="{7F35F9BD-132C-4C3C-81BD-8BB3CFD7089F}"/>
          </ac:picMkLst>
        </pc:picChg>
        <pc:picChg chg="del">
          <ac:chgData name="Ximena Gómez Jofré" userId="afcf3324-c8ba-4a82-8926-f52afa4511f4" providerId="ADAL" clId="{C2918A29-F235-4986-AD8B-8DB2DB79EE55}" dt="2022-01-19T19:10:42.671" v="193" actId="478"/>
          <ac:picMkLst>
            <pc:docMk/>
            <pc:sldMk cId="161215747" sldId="270"/>
            <ac:picMk id="10" creationId="{9E10723B-9FD5-4CF4-A13F-2197F99489C2}"/>
          </ac:picMkLst>
        </pc:picChg>
        <pc:picChg chg="add mod">
          <ac:chgData name="Ximena Gómez Jofré" userId="afcf3324-c8ba-4a82-8926-f52afa4511f4" providerId="ADAL" clId="{C2918A29-F235-4986-AD8B-8DB2DB79EE55}" dt="2022-01-19T20:21:32.088" v="713" actId="1076"/>
          <ac:picMkLst>
            <pc:docMk/>
            <pc:sldMk cId="161215747" sldId="270"/>
            <ac:picMk id="11" creationId="{23DE0A5D-B947-415B-A3D3-8AFC1AF54007}"/>
          </ac:picMkLst>
        </pc:picChg>
      </pc:sldChg>
      <pc:sldChg chg="delSp modSp mod">
        <pc:chgData name="Ximena Gómez Jofré" userId="afcf3324-c8ba-4a82-8926-f52afa4511f4" providerId="ADAL" clId="{C2918A29-F235-4986-AD8B-8DB2DB79EE55}" dt="2022-01-20T21:12:23.472" v="3536" actId="1076"/>
        <pc:sldMkLst>
          <pc:docMk/>
          <pc:sldMk cId="17383135" sldId="272"/>
        </pc:sldMkLst>
        <pc:spChg chg="mod">
          <ac:chgData name="Ximena Gómez Jofré" userId="afcf3324-c8ba-4a82-8926-f52afa4511f4" providerId="ADAL" clId="{C2918A29-F235-4986-AD8B-8DB2DB79EE55}" dt="2022-01-20T21:12:23.472" v="3536" actId="1076"/>
          <ac:spMkLst>
            <pc:docMk/>
            <pc:sldMk cId="17383135" sldId="272"/>
            <ac:spMk id="2" creationId="{3AD024BB-DE0B-41B2-A5EE-872257118BE3}"/>
          </ac:spMkLst>
        </pc:spChg>
        <pc:spChg chg="del">
          <ac:chgData name="Ximena Gómez Jofré" userId="afcf3324-c8ba-4a82-8926-f52afa4511f4" providerId="ADAL" clId="{C2918A29-F235-4986-AD8B-8DB2DB79EE55}" dt="2022-01-20T21:12:20.530" v="3535" actId="478"/>
          <ac:spMkLst>
            <pc:docMk/>
            <pc:sldMk cId="17383135" sldId="272"/>
            <ac:spMk id="3" creationId="{E2DAC49A-ACF1-4645-A8A7-D164032DB61B}"/>
          </ac:spMkLst>
        </pc:spChg>
        <pc:spChg chg="del">
          <ac:chgData name="Ximena Gómez Jofré" userId="afcf3324-c8ba-4a82-8926-f52afa4511f4" providerId="ADAL" clId="{C2918A29-F235-4986-AD8B-8DB2DB79EE55}" dt="2022-01-20T21:12:19.074" v="3534" actId="478"/>
          <ac:spMkLst>
            <pc:docMk/>
            <pc:sldMk cId="17383135" sldId="272"/>
            <ac:spMk id="4" creationId="{C0C8BCF3-8C04-4EEC-B7E1-1151414CB07C}"/>
          </ac:spMkLst>
        </pc:spChg>
      </pc:sldChg>
      <pc:sldChg chg="delSp modSp del mod">
        <pc:chgData name="Ximena Gómez Jofré" userId="afcf3324-c8ba-4a82-8926-f52afa4511f4" providerId="ADAL" clId="{C2918A29-F235-4986-AD8B-8DB2DB79EE55}" dt="2022-01-20T20:36:03.825" v="2398" actId="47"/>
        <pc:sldMkLst>
          <pc:docMk/>
          <pc:sldMk cId="1626853540" sldId="273"/>
        </pc:sldMkLst>
        <pc:spChg chg="mod">
          <ac:chgData name="Ximena Gómez Jofré" userId="afcf3324-c8ba-4a82-8926-f52afa4511f4" providerId="ADAL" clId="{C2918A29-F235-4986-AD8B-8DB2DB79EE55}" dt="2022-01-19T19:10:20.489" v="188" actId="108"/>
          <ac:spMkLst>
            <pc:docMk/>
            <pc:sldMk cId="1626853540" sldId="273"/>
            <ac:spMk id="2" creationId="{3AD024BB-DE0B-41B2-A5EE-872257118BE3}"/>
          </ac:spMkLst>
        </pc:spChg>
        <pc:spChg chg="del mod">
          <ac:chgData name="Ximena Gómez Jofré" userId="afcf3324-c8ba-4a82-8926-f52afa4511f4" providerId="ADAL" clId="{C2918A29-F235-4986-AD8B-8DB2DB79EE55}" dt="2022-01-19T19:10:01.819" v="187" actId="478"/>
          <ac:spMkLst>
            <pc:docMk/>
            <pc:sldMk cId="1626853540" sldId="273"/>
            <ac:spMk id="3" creationId="{88F6A662-C995-4D74-87CF-706750839E77}"/>
          </ac:spMkLst>
        </pc:spChg>
        <pc:spChg chg="del">
          <ac:chgData name="Ximena Gómez Jofré" userId="afcf3324-c8ba-4a82-8926-f52afa4511f4" providerId="ADAL" clId="{C2918A29-F235-4986-AD8B-8DB2DB79EE55}" dt="2022-01-19T19:09:35.759" v="185" actId="478"/>
          <ac:spMkLst>
            <pc:docMk/>
            <pc:sldMk cId="1626853540" sldId="273"/>
            <ac:spMk id="4" creationId="{9FD12738-EB41-4698-9122-0D2779311B78}"/>
          </ac:spMkLst>
        </pc:spChg>
        <pc:spChg chg="del">
          <ac:chgData name="Ximena Gómez Jofré" userId="afcf3324-c8ba-4a82-8926-f52afa4511f4" providerId="ADAL" clId="{C2918A29-F235-4986-AD8B-8DB2DB79EE55}" dt="2022-01-20T20:36:00.328" v="2397" actId="478"/>
          <ac:spMkLst>
            <pc:docMk/>
            <pc:sldMk cId="1626853540" sldId="273"/>
            <ac:spMk id="7" creationId="{2BB5D72A-235B-4E58-9B3E-3D8E0802985A}"/>
          </ac:spMkLst>
        </pc:spChg>
        <pc:spChg chg="del">
          <ac:chgData name="Ximena Gómez Jofré" userId="afcf3324-c8ba-4a82-8926-f52afa4511f4" providerId="ADAL" clId="{C2918A29-F235-4986-AD8B-8DB2DB79EE55}" dt="2022-01-20T20:35:55.936" v="2395" actId="478"/>
          <ac:spMkLst>
            <pc:docMk/>
            <pc:sldMk cId="1626853540" sldId="273"/>
            <ac:spMk id="11" creationId="{75CEE147-9D02-438A-8577-8F46D4605716}"/>
          </ac:spMkLst>
        </pc:spChg>
        <pc:spChg chg="del">
          <ac:chgData name="Ximena Gómez Jofré" userId="afcf3324-c8ba-4a82-8926-f52afa4511f4" providerId="ADAL" clId="{C2918A29-F235-4986-AD8B-8DB2DB79EE55}" dt="2022-01-20T20:35:58.423" v="2396" actId="478"/>
          <ac:spMkLst>
            <pc:docMk/>
            <pc:sldMk cId="1626853540" sldId="273"/>
            <ac:spMk id="13" creationId="{986EB1BA-F7B0-4A3F-B1ED-B00450491B25}"/>
          </ac:spMkLst>
        </pc:spChg>
        <pc:picChg chg="del">
          <ac:chgData name="Ximena Gómez Jofré" userId="afcf3324-c8ba-4a82-8926-f52afa4511f4" providerId="ADAL" clId="{C2918A29-F235-4986-AD8B-8DB2DB79EE55}" dt="2022-01-20T20:35:53.576" v="2393" actId="478"/>
          <ac:picMkLst>
            <pc:docMk/>
            <pc:sldMk cId="1626853540" sldId="273"/>
            <ac:picMk id="8" creationId="{7F35F9BD-132C-4C3C-81BD-8BB3CFD7089F}"/>
          </ac:picMkLst>
        </pc:picChg>
        <pc:picChg chg="del">
          <ac:chgData name="Ximena Gómez Jofré" userId="afcf3324-c8ba-4a82-8926-f52afa4511f4" providerId="ADAL" clId="{C2918A29-F235-4986-AD8B-8DB2DB79EE55}" dt="2022-01-20T18:51:42.834" v="1991" actId="21"/>
          <ac:picMkLst>
            <pc:docMk/>
            <pc:sldMk cId="1626853540" sldId="273"/>
            <ac:picMk id="12" creationId="{3BA90658-07D4-4AEB-BAA9-FB5E4E91448A}"/>
          </ac:picMkLst>
        </pc:picChg>
        <pc:picChg chg="del">
          <ac:chgData name="Ximena Gómez Jofré" userId="afcf3324-c8ba-4a82-8926-f52afa4511f4" providerId="ADAL" clId="{C2918A29-F235-4986-AD8B-8DB2DB79EE55}" dt="2022-01-20T20:35:54.581" v="2394" actId="478"/>
          <ac:picMkLst>
            <pc:docMk/>
            <pc:sldMk cId="1626853540" sldId="273"/>
            <ac:picMk id="14" creationId="{9AE3D431-3F06-4C67-B403-FA03A5B79222}"/>
          </ac:picMkLst>
        </pc:picChg>
      </pc:sldChg>
      <pc:sldChg chg="del">
        <pc:chgData name="Ximena Gómez Jofré" userId="afcf3324-c8ba-4a82-8926-f52afa4511f4" providerId="ADAL" clId="{C2918A29-F235-4986-AD8B-8DB2DB79EE55}" dt="2022-01-19T19:03:25.217" v="94" actId="47"/>
        <pc:sldMkLst>
          <pc:docMk/>
          <pc:sldMk cId="716417059" sldId="274"/>
        </pc:sldMkLst>
      </pc:sldChg>
      <pc:sldChg chg="del">
        <pc:chgData name="Ximena Gómez Jofré" userId="afcf3324-c8ba-4a82-8926-f52afa4511f4" providerId="ADAL" clId="{C2918A29-F235-4986-AD8B-8DB2DB79EE55}" dt="2022-01-19T19:03:27.662" v="95" actId="47"/>
        <pc:sldMkLst>
          <pc:docMk/>
          <pc:sldMk cId="966472242" sldId="275"/>
        </pc:sldMkLst>
      </pc:sldChg>
      <pc:sldChg chg="addSp delSp modSp mod">
        <pc:chgData name="Ximena Gómez Jofré" userId="afcf3324-c8ba-4a82-8926-f52afa4511f4" providerId="ADAL" clId="{C2918A29-F235-4986-AD8B-8DB2DB79EE55}" dt="2022-01-19T19:11:30.619" v="220" actId="1076"/>
        <pc:sldMkLst>
          <pc:docMk/>
          <pc:sldMk cId="2552303685" sldId="276"/>
        </pc:sldMkLst>
        <pc:spChg chg="mod">
          <ac:chgData name="Ximena Gómez Jofré" userId="afcf3324-c8ba-4a82-8926-f52afa4511f4" providerId="ADAL" clId="{C2918A29-F235-4986-AD8B-8DB2DB79EE55}" dt="2022-01-19T19:11:30.619" v="220" actId="1076"/>
          <ac:spMkLst>
            <pc:docMk/>
            <pc:sldMk cId="2552303685" sldId="276"/>
            <ac:spMk id="3" creationId="{3A9A8AE6-6648-4404-AA4A-AD447390694F}"/>
          </ac:spMkLst>
        </pc:spChg>
        <pc:spChg chg="add mod">
          <ac:chgData name="Ximena Gómez Jofré" userId="afcf3324-c8ba-4a82-8926-f52afa4511f4" providerId="ADAL" clId="{C2918A29-F235-4986-AD8B-8DB2DB79EE55}" dt="2022-01-19T19:11:26.562" v="219" actId="1076"/>
          <ac:spMkLst>
            <pc:docMk/>
            <pc:sldMk cId="2552303685" sldId="276"/>
            <ac:spMk id="5" creationId="{7F4F401D-B467-4D64-9EF8-A74E4F65B96B}"/>
          </ac:spMkLst>
        </pc:spChg>
        <pc:picChg chg="add del mod">
          <ac:chgData name="Ximena Gómez Jofré" userId="afcf3324-c8ba-4a82-8926-f52afa4511f4" providerId="ADAL" clId="{C2918A29-F235-4986-AD8B-8DB2DB79EE55}" dt="2022-01-19T19:11:22.691" v="218" actId="21"/>
          <ac:picMkLst>
            <pc:docMk/>
            <pc:sldMk cId="2552303685" sldId="276"/>
            <ac:picMk id="6" creationId="{B4D84B1C-B988-42AD-B874-1D4E0AE1548E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19T19:08:42.973" v="180" actId="207"/>
        <pc:sldMkLst>
          <pc:docMk/>
          <pc:sldMk cId="1365130046" sldId="277"/>
        </pc:sldMkLst>
        <pc:spChg chg="add del mod">
          <ac:chgData name="Ximena Gómez Jofré" userId="afcf3324-c8ba-4a82-8926-f52afa4511f4" providerId="ADAL" clId="{C2918A29-F235-4986-AD8B-8DB2DB79EE55}" dt="2022-01-19T19:05:08.836" v="161" actId="1076"/>
          <ac:spMkLst>
            <pc:docMk/>
            <pc:sldMk cId="1365130046" sldId="277"/>
            <ac:spMk id="3" creationId="{8AD15FBC-1585-48A4-8F70-2657F2A55E99}"/>
          </ac:spMkLst>
        </pc:spChg>
        <pc:spChg chg="del">
          <ac:chgData name="Ximena Gómez Jofré" userId="afcf3324-c8ba-4a82-8926-f52afa4511f4" providerId="ADAL" clId="{C2918A29-F235-4986-AD8B-8DB2DB79EE55}" dt="2022-01-19T19:04:30.684" v="150" actId="478"/>
          <ac:spMkLst>
            <pc:docMk/>
            <pc:sldMk cId="1365130046" sldId="277"/>
            <ac:spMk id="7" creationId="{AC20A1A1-D02C-4061-A2AA-61969F989EA6}"/>
          </ac:spMkLst>
        </pc:spChg>
        <pc:spChg chg="del">
          <ac:chgData name="Ximena Gómez Jofré" userId="afcf3324-c8ba-4a82-8926-f52afa4511f4" providerId="ADAL" clId="{C2918A29-F235-4986-AD8B-8DB2DB79EE55}" dt="2022-01-19T19:04:32.118" v="151" actId="478"/>
          <ac:spMkLst>
            <pc:docMk/>
            <pc:sldMk cId="1365130046" sldId="277"/>
            <ac:spMk id="8" creationId="{2F5FBBB7-4FAC-4777-9A76-B181288C9E93}"/>
          </ac:spMkLst>
        </pc:spChg>
        <pc:graphicFrameChg chg="add mod modGraphic">
          <ac:chgData name="Ximena Gómez Jofré" userId="afcf3324-c8ba-4a82-8926-f52afa4511f4" providerId="ADAL" clId="{C2918A29-F235-4986-AD8B-8DB2DB79EE55}" dt="2022-01-19T19:08:42.973" v="180" actId="207"/>
          <ac:graphicFrameMkLst>
            <pc:docMk/>
            <pc:sldMk cId="1365130046" sldId="277"/>
            <ac:graphicFrameMk id="4" creationId="{3C8389D2-80D5-4216-89E6-503B49141DC3}"/>
          </ac:graphicFrameMkLst>
        </pc:graphicFrameChg>
      </pc:sldChg>
      <pc:sldChg chg="del">
        <pc:chgData name="Ximena Gómez Jofré" userId="afcf3324-c8ba-4a82-8926-f52afa4511f4" providerId="ADAL" clId="{C2918A29-F235-4986-AD8B-8DB2DB79EE55}" dt="2022-01-19T19:03:47.708" v="100" actId="47"/>
        <pc:sldMkLst>
          <pc:docMk/>
          <pc:sldMk cId="2344312429" sldId="277"/>
        </pc:sldMkLst>
      </pc:sldChg>
      <pc:sldChg chg="delSp modSp add del mod">
        <pc:chgData name="Ximena Gómez Jofré" userId="afcf3324-c8ba-4a82-8926-f52afa4511f4" providerId="ADAL" clId="{C2918A29-F235-4986-AD8B-8DB2DB79EE55}" dt="2022-01-20T18:51:33.304" v="1989" actId="47"/>
        <pc:sldMkLst>
          <pc:docMk/>
          <pc:sldMk cId="325186911" sldId="278"/>
        </pc:sldMkLst>
        <pc:spChg chg="del">
          <ac:chgData name="Ximena Gómez Jofré" userId="afcf3324-c8ba-4a82-8926-f52afa4511f4" providerId="ADAL" clId="{C2918A29-F235-4986-AD8B-8DB2DB79EE55}" dt="2022-01-20T14:50:46.562" v="1353" actId="478"/>
          <ac:spMkLst>
            <pc:docMk/>
            <pc:sldMk cId="325186911" sldId="278"/>
            <ac:spMk id="5" creationId="{C573F6AA-863B-4D08-8F68-F71DF0FFFBA5}"/>
          </ac:spMkLst>
        </pc:spChg>
        <pc:spChg chg="del">
          <ac:chgData name="Ximena Gómez Jofré" userId="afcf3324-c8ba-4a82-8926-f52afa4511f4" providerId="ADAL" clId="{C2918A29-F235-4986-AD8B-8DB2DB79EE55}" dt="2022-01-20T14:51:06.843" v="1357" actId="478"/>
          <ac:spMkLst>
            <pc:docMk/>
            <pc:sldMk cId="325186911" sldId="278"/>
            <ac:spMk id="7" creationId="{2BB5D72A-235B-4E58-9B3E-3D8E0802985A}"/>
          </ac:spMkLst>
        </pc:spChg>
        <pc:picChg chg="del">
          <ac:chgData name="Ximena Gómez Jofré" userId="afcf3324-c8ba-4a82-8926-f52afa4511f4" providerId="ADAL" clId="{C2918A29-F235-4986-AD8B-8DB2DB79EE55}" dt="2022-01-20T14:50:44.618" v="1352" actId="478"/>
          <ac:picMkLst>
            <pc:docMk/>
            <pc:sldMk cId="325186911" sldId="278"/>
            <ac:picMk id="6" creationId="{F0CBF88C-7A4B-485E-A3AD-F6A9F63C54B2}"/>
          </ac:picMkLst>
        </pc:picChg>
        <pc:picChg chg="del mod">
          <ac:chgData name="Ximena Gómez Jofré" userId="afcf3324-c8ba-4a82-8926-f52afa4511f4" providerId="ADAL" clId="{C2918A29-F235-4986-AD8B-8DB2DB79EE55}" dt="2022-01-20T14:59:25.267" v="1566" actId="478"/>
          <ac:picMkLst>
            <pc:docMk/>
            <pc:sldMk cId="325186911" sldId="278"/>
            <ac:picMk id="8" creationId="{7F35F9BD-132C-4C3C-81BD-8BB3CFD7089F}"/>
          </ac:picMkLst>
        </pc:picChg>
        <pc:picChg chg="del">
          <ac:chgData name="Ximena Gómez Jofré" userId="afcf3324-c8ba-4a82-8926-f52afa4511f4" providerId="ADAL" clId="{C2918A29-F235-4986-AD8B-8DB2DB79EE55}" dt="2022-01-20T14:59:28.115" v="1567" actId="21"/>
          <ac:picMkLst>
            <pc:docMk/>
            <pc:sldMk cId="325186911" sldId="278"/>
            <ac:picMk id="10" creationId="{9E10723B-9FD5-4CF4-A13F-2197F99489C2}"/>
          </ac:picMkLst>
        </pc:picChg>
      </pc:sldChg>
      <pc:sldChg chg="del">
        <pc:chgData name="Ximena Gómez Jofré" userId="afcf3324-c8ba-4a82-8926-f52afa4511f4" providerId="ADAL" clId="{C2918A29-F235-4986-AD8B-8DB2DB79EE55}" dt="2022-01-19T19:03:49.820" v="101" actId="47"/>
        <pc:sldMkLst>
          <pc:docMk/>
          <pc:sldMk cId="1043608643" sldId="278"/>
        </pc:sldMkLst>
      </pc:sldChg>
      <pc:sldChg chg="del">
        <pc:chgData name="Ximena Gómez Jofré" userId="afcf3324-c8ba-4a82-8926-f52afa4511f4" providerId="ADAL" clId="{C2918A29-F235-4986-AD8B-8DB2DB79EE55}" dt="2022-01-19T19:03:46.558" v="99" actId="47"/>
        <pc:sldMkLst>
          <pc:docMk/>
          <pc:sldMk cId="1027551974" sldId="279"/>
        </pc:sldMkLst>
      </pc:sldChg>
      <pc:sldChg chg="modSp add del mod">
        <pc:chgData name="Ximena Gómez Jofré" userId="afcf3324-c8ba-4a82-8926-f52afa4511f4" providerId="ADAL" clId="{C2918A29-F235-4986-AD8B-8DB2DB79EE55}" dt="2022-01-20T18:51:37.943" v="1990" actId="47"/>
        <pc:sldMkLst>
          <pc:docMk/>
          <pc:sldMk cId="1608026778" sldId="279"/>
        </pc:sldMkLst>
        <pc:spChg chg="mod">
          <ac:chgData name="Ximena Gómez Jofré" userId="afcf3324-c8ba-4a82-8926-f52afa4511f4" providerId="ADAL" clId="{C2918A29-F235-4986-AD8B-8DB2DB79EE55}" dt="2022-01-19T19:09:20.613" v="184" actId="1076"/>
          <ac:spMkLst>
            <pc:docMk/>
            <pc:sldMk cId="1608026778" sldId="279"/>
            <ac:spMk id="3" creationId="{88F6A662-C995-4D74-87CF-706750839E77}"/>
          </ac:spMkLst>
        </pc:spChg>
      </pc:sldChg>
      <pc:sldChg chg="del">
        <pc:chgData name="Ximena Gómez Jofré" userId="afcf3324-c8ba-4a82-8926-f52afa4511f4" providerId="ADAL" clId="{C2918A29-F235-4986-AD8B-8DB2DB79EE55}" dt="2022-01-19T19:03:50.823" v="102" actId="47"/>
        <pc:sldMkLst>
          <pc:docMk/>
          <pc:sldMk cId="3684136187" sldId="280"/>
        </pc:sldMkLst>
      </pc:sldChg>
      <pc:sldChg chg="add del">
        <pc:chgData name="Ximena Gómez Jofré" userId="afcf3324-c8ba-4a82-8926-f52afa4511f4" providerId="ADAL" clId="{C2918A29-F235-4986-AD8B-8DB2DB79EE55}" dt="2022-01-20T20:36:06.096" v="2399" actId="47"/>
        <pc:sldMkLst>
          <pc:docMk/>
          <pc:sldMk cId="4082363969" sldId="280"/>
        </pc:sldMkLst>
      </pc:sldChg>
      <pc:sldChg chg="add del">
        <pc:chgData name="Ximena Gómez Jofré" userId="afcf3324-c8ba-4a82-8926-f52afa4511f4" providerId="ADAL" clId="{C2918A29-F235-4986-AD8B-8DB2DB79EE55}" dt="2022-01-20T20:36:08.497" v="2400" actId="47"/>
        <pc:sldMkLst>
          <pc:docMk/>
          <pc:sldMk cId="2032039589" sldId="281"/>
        </pc:sldMkLst>
      </pc:sldChg>
      <pc:sldChg chg="del">
        <pc:chgData name="Ximena Gómez Jofré" userId="afcf3324-c8ba-4a82-8926-f52afa4511f4" providerId="ADAL" clId="{C2918A29-F235-4986-AD8B-8DB2DB79EE55}" dt="2022-01-19T19:03:55.108" v="104" actId="47"/>
        <pc:sldMkLst>
          <pc:docMk/>
          <pc:sldMk cId="3248853434" sldId="281"/>
        </pc:sldMkLst>
      </pc:sldChg>
      <pc:sldChg chg="del">
        <pc:chgData name="Ximena Gómez Jofré" userId="afcf3324-c8ba-4a82-8926-f52afa4511f4" providerId="ADAL" clId="{C2918A29-F235-4986-AD8B-8DB2DB79EE55}" dt="2022-01-19T19:03:29.872" v="96" actId="47"/>
        <pc:sldMkLst>
          <pc:docMk/>
          <pc:sldMk cId="102197661" sldId="282"/>
        </pc:sldMkLst>
      </pc:sldChg>
      <pc:sldChg chg="addSp delSp modSp add mod">
        <pc:chgData name="Ximena Gómez Jofré" userId="afcf3324-c8ba-4a82-8926-f52afa4511f4" providerId="ADAL" clId="{C2918A29-F235-4986-AD8B-8DB2DB79EE55}" dt="2022-01-20T14:57:25.901" v="1518" actId="20577"/>
        <pc:sldMkLst>
          <pc:docMk/>
          <pc:sldMk cId="3800862642" sldId="282"/>
        </pc:sldMkLst>
        <pc:spChg chg="mod">
          <ac:chgData name="Ximena Gómez Jofré" userId="afcf3324-c8ba-4a82-8926-f52afa4511f4" providerId="ADAL" clId="{C2918A29-F235-4986-AD8B-8DB2DB79EE55}" dt="2022-01-20T14:57:25.901" v="1518" actId="20577"/>
          <ac:spMkLst>
            <pc:docMk/>
            <pc:sldMk cId="3800862642" sldId="282"/>
            <ac:spMk id="3" creationId="{88F6A662-C995-4D74-87CF-706750839E77}"/>
          </ac:spMkLst>
        </pc:spChg>
        <pc:spChg chg="del">
          <ac:chgData name="Ximena Gómez Jofré" userId="afcf3324-c8ba-4a82-8926-f52afa4511f4" providerId="ADAL" clId="{C2918A29-F235-4986-AD8B-8DB2DB79EE55}" dt="2022-01-19T20:46:25.797" v="763" actId="478"/>
          <ac:spMkLst>
            <pc:docMk/>
            <pc:sldMk cId="3800862642" sldId="282"/>
            <ac:spMk id="5" creationId="{C573F6AA-863B-4D08-8F68-F71DF0FFFBA5}"/>
          </ac:spMkLst>
        </pc:spChg>
        <pc:spChg chg="add mod">
          <ac:chgData name="Ximena Gómez Jofré" userId="afcf3324-c8ba-4a82-8926-f52afa4511f4" providerId="ADAL" clId="{C2918A29-F235-4986-AD8B-8DB2DB79EE55}" dt="2022-01-19T20:47:15.543" v="766" actId="1076"/>
          <ac:spMkLst>
            <pc:docMk/>
            <pc:sldMk cId="3800862642" sldId="282"/>
            <ac:spMk id="7" creationId="{AD5D060F-F0F0-4C72-9309-62E0E3419AF0}"/>
          </ac:spMkLst>
        </pc:spChg>
        <pc:spChg chg="add mod">
          <ac:chgData name="Ximena Gómez Jofré" userId="afcf3324-c8ba-4a82-8926-f52afa4511f4" providerId="ADAL" clId="{C2918A29-F235-4986-AD8B-8DB2DB79EE55}" dt="2022-01-19T20:48:00.578" v="825" actId="20577"/>
          <ac:spMkLst>
            <pc:docMk/>
            <pc:sldMk cId="3800862642" sldId="282"/>
            <ac:spMk id="8" creationId="{37CDCAFB-3877-468E-BB2C-49935690D725}"/>
          </ac:spMkLst>
        </pc:spChg>
        <pc:spChg chg="add mod">
          <ac:chgData name="Ximena Gómez Jofré" userId="afcf3324-c8ba-4a82-8926-f52afa4511f4" providerId="ADAL" clId="{C2918A29-F235-4986-AD8B-8DB2DB79EE55}" dt="2022-01-19T21:00:55.200" v="1076" actId="20577"/>
          <ac:spMkLst>
            <pc:docMk/>
            <pc:sldMk cId="3800862642" sldId="282"/>
            <ac:spMk id="9" creationId="{66E70065-3D76-445E-819F-1D9D67289A3F}"/>
          </ac:spMkLst>
        </pc:spChg>
        <pc:spChg chg="add mod">
          <ac:chgData name="Ximena Gómez Jofré" userId="afcf3324-c8ba-4a82-8926-f52afa4511f4" providerId="ADAL" clId="{C2918A29-F235-4986-AD8B-8DB2DB79EE55}" dt="2022-01-19T20:52:12.624" v="915" actId="1076"/>
          <ac:spMkLst>
            <pc:docMk/>
            <pc:sldMk cId="3800862642" sldId="282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19T20:51:54.441" v="908" actId="1076"/>
          <ac:spMkLst>
            <pc:docMk/>
            <pc:sldMk cId="3800862642" sldId="282"/>
            <ac:spMk id="12" creationId="{DE05CE00-CD57-4F66-B621-73F1507B6CDC}"/>
          </ac:spMkLst>
        </pc:spChg>
        <pc:spChg chg="add mod">
          <ac:chgData name="Ximena Gómez Jofré" userId="afcf3324-c8ba-4a82-8926-f52afa4511f4" providerId="ADAL" clId="{C2918A29-F235-4986-AD8B-8DB2DB79EE55}" dt="2022-01-19T20:52:42.997" v="967" actId="20577"/>
          <ac:spMkLst>
            <pc:docMk/>
            <pc:sldMk cId="3800862642" sldId="282"/>
            <ac:spMk id="14" creationId="{DFD7F552-4A5A-4D52-A4A2-D2BC73C9D059}"/>
          </ac:spMkLst>
        </pc:spChg>
        <pc:picChg chg="mod">
          <ac:chgData name="Ximena Gómez Jofré" userId="afcf3324-c8ba-4a82-8926-f52afa4511f4" providerId="ADAL" clId="{C2918A29-F235-4986-AD8B-8DB2DB79EE55}" dt="2022-01-19T20:47:39.709" v="772" actId="1076"/>
          <ac:picMkLst>
            <pc:docMk/>
            <pc:sldMk cId="3800862642" sldId="282"/>
            <ac:picMk id="6" creationId="{F0CBF88C-7A4B-485E-A3AD-F6A9F63C54B2}"/>
          </ac:picMkLst>
        </pc:picChg>
        <pc:picChg chg="add mod">
          <ac:chgData name="Ximena Gómez Jofré" userId="afcf3324-c8ba-4a82-8926-f52afa4511f4" providerId="ADAL" clId="{C2918A29-F235-4986-AD8B-8DB2DB79EE55}" dt="2022-01-19T20:52:49.015" v="968" actId="1076"/>
          <ac:picMkLst>
            <pc:docMk/>
            <pc:sldMk cId="3800862642" sldId="282"/>
            <ac:picMk id="10" creationId="{86C174CA-9FA5-4C67-B179-235B111941BB}"/>
          </ac:picMkLst>
        </pc:picChg>
      </pc:sldChg>
      <pc:sldChg chg="del">
        <pc:chgData name="Ximena Gómez Jofré" userId="afcf3324-c8ba-4a82-8926-f52afa4511f4" providerId="ADAL" clId="{C2918A29-F235-4986-AD8B-8DB2DB79EE55}" dt="2022-01-19T19:03:30.759" v="97" actId="47"/>
        <pc:sldMkLst>
          <pc:docMk/>
          <pc:sldMk cId="124794881" sldId="283"/>
        </pc:sldMkLst>
      </pc:sldChg>
      <pc:sldChg chg="addSp delSp modSp add mod">
        <pc:chgData name="Ximena Gómez Jofré" userId="afcf3324-c8ba-4a82-8926-f52afa4511f4" providerId="ADAL" clId="{C2918A29-F235-4986-AD8B-8DB2DB79EE55}" dt="2022-01-20T14:57:11.449" v="1513" actId="1076"/>
        <pc:sldMkLst>
          <pc:docMk/>
          <pc:sldMk cId="2707985798" sldId="283"/>
        </pc:sldMkLst>
        <pc:spChg chg="mod">
          <ac:chgData name="Ximena Gómez Jofré" userId="afcf3324-c8ba-4a82-8926-f52afa4511f4" providerId="ADAL" clId="{C2918A29-F235-4986-AD8B-8DB2DB79EE55}" dt="2022-01-19T20:58:15.301" v="1048" actId="1076"/>
          <ac:spMkLst>
            <pc:docMk/>
            <pc:sldMk cId="2707985798" sldId="283"/>
            <ac:spMk id="5" creationId="{C573F6AA-863B-4D08-8F68-F71DF0FFFBA5}"/>
          </ac:spMkLst>
        </pc:spChg>
        <pc:spChg chg="mod">
          <ac:chgData name="Ximena Gómez Jofré" userId="afcf3324-c8ba-4a82-8926-f52afa4511f4" providerId="ADAL" clId="{C2918A29-F235-4986-AD8B-8DB2DB79EE55}" dt="2022-01-19T20:24:27.561" v="754" actId="14100"/>
          <ac:spMkLst>
            <pc:docMk/>
            <pc:sldMk cId="2707985798" sldId="283"/>
            <ac:spMk id="12" creationId="{91520710-C321-4086-8754-348B8D2CF31F}"/>
          </ac:spMkLst>
        </pc:spChg>
        <pc:spChg chg="mod">
          <ac:chgData name="Ximena Gómez Jofré" userId="afcf3324-c8ba-4a82-8926-f52afa4511f4" providerId="ADAL" clId="{C2918A29-F235-4986-AD8B-8DB2DB79EE55}" dt="2022-01-20T14:57:11.449" v="1513" actId="1076"/>
          <ac:spMkLst>
            <pc:docMk/>
            <pc:sldMk cId="2707985798" sldId="283"/>
            <ac:spMk id="13" creationId="{BA8C55FF-29EA-4A9F-8D84-734680983648}"/>
          </ac:spMkLst>
        </pc:spChg>
        <pc:spChg chg="add mod">
          <ac:chgData name="Ximena Gómez Jofré" userId="afcf3324-c8ba-4a82-8926-f52afa4511f4" providerId="ADAL" clId="{C2918A29-F235-4986-AD8B-8DB2DB79EE55}" dt="2022-01-19T20:23:26.219" v="740" actId="14100"/>
          <ac:spMkLst>
            <pc:docMk/>
            <pc:sldMk cId="2707985798" sldId="283"/>
            <ac:spMk id="14" creationId="{BC4F2BA5-7F7A-409A-9FAB-D1BD67243800}"/>
          </ac:spMkLst>
        </pc:spChg>
        <pc:spChg chg="mod">
          <ac:chgData name="Ximena Gómez Jofré" userId="afcf3324-c8ba-4a82-8926-f52afa4511f4" providerId="ADAL" clId="{C2918A29-F235-4986-AD8B-8DB2DB79EE55}" dt="2022-01-19T20:23:21.077" v="738" actId="14100"/>
          <ac:spMkLst>
            <pc:docMk/>
            <pc:sldMk cId="2707985798" sldId="283"/>
            <ac:spMk id="15" creationId="{B6E8531D-7356-4A51-B045-689398632CAE}"/>
          </ac:spMkLst>
        </pc:spChg>
        <pc:spChg chg="add mod">
          <ac:chgData name="Ximena Gómez Jofré" userId="afcf3324-c8ba-4a82-8926-f52afa4511f4" providerId="ADAL" clId="{C2918A29-F235-4986-AD8B-8DB2DB79EE55}" dt="2022-01-19T20:58:12.924" v="1047" actId="1076"/>
          <ac:spMkLst>
            <pc:docMk/>
            <pc:sldMk cId="2707985798" sldId="283"/>
            <ac:spMk id="16" creationId="{FEAE2B49-501F-4F81-89B7-1D80B0505037}"/>
          </ac:spMkLst>
        </pc:spChg>
        <pc:spChg chg="del">
          <ac:chgData name="Ximena Gómez Jofré" userId="afcf3324-c8ba-4a82-8926-f52afa4511f4" providerId="ADAL" clId="{C2918A29-F235-4986-AD8B-8DB2DB79EE55}" dt="2022-01-19T19:47:10.847" v="494" actId="478"/>
          <ac:spMkLst>
            <pc:docMk/>
            <pc:sldMk cId="2707985798" sldId="283"/>
            <ac:spMk id="17" creationId="{C7153366-93D8-42F7-9EAF-0B626DD84060}"/>
          </ac:spMkLst>
        </pc:spChg>
        <pc:spChg chg="mod">
          <ac:chgData name="Ximena Gómez Jofré" userId="afcf3324-c8ba-4a82-8926-f52afa4511f4" providerId="ADAL" clId="{C2918A29-F235-4986-AD8B-8DB2DB79EE55}" dt="2022-01-19T20:23:23.429" v="739" actId="14100"/>
          <ac:spMkLst>
            <pc:docMk/>
            <pc:sldMk cId="2707985798" sldId="283"/>
            <ac:spMk id="19" creationId="{6CCDF111-F41F-4443-BA3F-B0154628CDAA}"/>
          </ac:spMkLst>
        </pc:spChg>
        <pc:spChg chg="del">
          <ac:chgData name="Ximena Gómez Jofré" userId="afcf3324-c8ba-4a82-8926-f52afa4511f4" providerId="ADAL" clId="{C2918A29-F235-4986-AD8B-8DB2DB79EE55}" dt="2022-01-19T19:48:03.308" v="499" actId="478"/>
          <ac:spMkLst>
            <pc:docMk/>
            <pc:sldMk cId="2707985798" sldId="283"/>
            <ac:spMk id="21" creationId="{DBED61C8-906A-499F-A0E3-0EEA2B936E03}"/>
          </ac:spMkLst>
        </pc:spChg>
        <pc:spChg chg="del">
          <ac:chgData name="Ximena Gómez Jofré" userId="afcf3324-c8ba-4a82-8926-f52afa4511f4" providerId="ADAL" clId="{C2918A29-F235-4986-AD8B-8DB2DB79EE55}" dt="2022-01-19T19:46:00.329" v="489" actId="478"/>
          <ac:spMkLst>
            <pc:docMk/>
            <pc:sldMk cId="2707985798" sldId="283"/>
            <ac:spMk id="22" creationId="{EB1561CC-7BD1-42AA-851A-82028E546BAF}"/>
          </ac:spMkLst>
        </pc:spChg>
        <pc:spChg chg="del mod">
          <ac:chgData name="Ximena Gómez Jofré" userId="afcf3324-c8ba-4a82-8926-f52afa4511f4" providerId="ADAL" clId="{C2918A29-F235-4986-AD8B-8DB2DB79EE55}" dt="2022-01-19T20:20:14.158" v="679" actId="478"/>
          <ac:spMkLst>
            <pc:docMk/>
            <pc:sldMk cId="2707985798" sldId="283"/>
            <ac:spMk id="24" creationId="{91AA6C01-8509-4534-BAB4-38EEAFD96724}"/>
          </ac:spMkLst>
        </pc:spChg>
        <pc:picChg chg="mod">
          <ac:chgData name="Ximena Gómez Jofré" userId="afcf3324-c8ba-4a82-8926-f52afa4511f4" providerId="ADAL" clId="{C2918A29-F235-4986-AD8B-8DB2DB79EE55}" dt="2022-01-19T20:21:47.347" v="715" actId="1076"/>
          <ac:picMkLst>
            <pc:docMk/>
            <pc:sldMk cId="2707985798" sldId="283"/>
            <ac:picMk id="11" creationId="{23DE0A5D-B947-415B-A3D3-8AFC1AF54007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4:57:20.485" v="1516" actId="1076"/>
        <pc:sldMkLst>
          <pc:docMk/>
          <pc:sldMk cId="995704623" sldId="284"/>
        </pc:sldMkLst>
        <pc:spChg chg="mod">
          <ac:chgData name="Ximena Gómez Jofré" userId="afcf3324-c8ba-4a82-8926-f52afa4511f4" providerId="ADAL" clId="{C2918A29-F235-4986-AD8B-8DB2DB79EE55}" dt="2022-01-19T20:22:28.603" v="724" actId="14100"/>
          <ac:spMkLst>
            <pc:docMk/>
            <pc:sldMk cId="995704623" sldId="284"/>
            <ac:spMk id="5" creationId="{C573F6AA-863B-4D08-8F68-F71DF0FFFBA5}"/>
          </ac:spMkLst>
        </pc:spChg>
        <pc:spChg chg="mod">
          <ac:chgData name="Ximena Gómez Jofré" userId="afcf3324-c8ba-4a82-8926-f52afa4511f4" providerId="ADAL" clId="{C2918A29-F235-4986-AD8B-8DB2DB79EE55}" dt="2022-01-19T20:39:48.627" v="757" actId="1076"/>
          <ac:spMkLst>
            <pc:docMk/>
            <pc:sldMk cId="995704623" sldId="284"/>
            <ac:spMk id="12" creationId="{91520710-C321-4086-8754-348B8D2CF31F}"/>
          </ac:spMkLst>
        </pc:spChg>
        <pc:spChg chg="mod">
          <ac:chgData name="Ximena Gómez Jofré" userId="afcf3324-c8ba-4a82-8926-f52afa4511f4" providerId="ADAL" clId="{C2918A29-F235-4986-AD8B-8DB2DB79EE55}" dt="2022-01-20T14:57:20.485" v="1516" actId="1076"/>
          <ac:spMkLst>
            <pc:docMk/>
            <pc:sldMk cId="995704623" sldId="284"/>
            <ac:spMk id="13" creationId="{BA8C55FF-29EA-4A9F-8D84-734680983648}"/>
          </ac:spMkLst>
        </pc:spChg>
        <pc:spChg chg="mod">
          <ac:chgData name="Ximena Gómez Jofré" userId="afcf3324-c8ba-4a82-8926-f52afa4511f4" providerId="ADAL" clId="{C2918A29-F235-4986-AD8B-8DB2DB79EE55}" dt="2022-01-19T20:22:50.696" v="731" actId="1076"/>
          <ac:spMkLst>
            <pc:docMk/>
            <pc:sldMk cId="995704623" sldId="284"/>
            <ac:spMk id="14" creationId="{BC4F2BA5-7F7A-409A-9FAB-D1BD67243800}"/>
          </ac:spMkLst>
        </pc:spChg>
        <pc:spChg chg="mod">
          <ac:chgData name="Ximena Gómez Jofré" userId="afcf3324-c8ba-4a82-8926-f52afa4511f4" providerId="ADAL" clId="{C2918A29-F235-4986-AD8B-8DB2DB79EE55}" dt="2022-01-19T20:22:39.662" v="728" actId="14100"/>
          <ac:spMkLst>
            <pc:docMk/>
            <pc:sldMk cId="995704623" sldId="284"/>
            <ac:spMk id="15" creationId="{B6E8531D-7356-4A51-B045-689398632CAE}"/>
          </ac:spMkLst>
        </pc:spChg>
        <pc:spChg chg="add mod">
          <ac:chgData name="Ximena Gómez Jofré" userId="afcf3324-c8ba-4a82-8926-f52afa4511f4" providerId="ADAL" clId="{C2918A29-F235-4986-AD8B-8DB2DB79EE55}" dt="2022-01-19T20:39:54.356" v="758" actId="1076"/>
          <ac:spMkLst>
            <pc:docMk/>
            <pc:sldMk cId="995704623" sldId="284"/>
            <ac:spMk id="16" creationId="{242AFAF4-0633-4885-ACA8-66ED1BF1BBFE}"/>
          </ac:spMkLst>
        </pc:spChg>
        <pc:spChg chg="mod">
          <ac:chgData name="Ximena Gómez Jofré" userId="afcf3324-c8ba-4a82-8926-f52afa4511f4" providerId="ADAL" clId="{C2918A29-F235-4986-AD8B-8DB2DB79EE55}" dt="2022-01-19T20:22:42.639" v="729" actId="14100"/>
          <ac:spMkLst>
            <pc:docMk/>
            <pc:sldMk cId="995704623" sldId="284"/>
            <ac:spMk id="19" creationId="{6CCDF111-F41F-4443-BA3F-B0154628CDAA}"/>
          </ac:spMkLst>
        </pc:spChg>
        <pc:spChg chg="del mod">
          <ac:chgData name="Ximena Gómez Jofré" userId="afcf3324-c8ba-4a82-8926-f52afa4511f4" providerId="ADAL" clId="{C2918A29-F235-4986-AD8B-8DB2DB79EE55}" dt="2022-01-19T20:21:00.023" v="707" actId="478"/>
          <ac:spMkLst>
            <pc:docMk/>
            <pc:sldMk cId="995704623" sldId="284"/>
            <ac:spMk id="24" creationId="{91AA6C01-8509-4534-BAB4-38EEAFD96724}"/>
          </ac:spMkLst>
        </pc:spChg>
        <pc:picChg chg="mod">
          <ac:chgData name="Ximena Gómez Jofré" userId="afcf3324-c8ba-4a82-8926-f52afa4511f4" providerId="ADAL" clId="{C2918A29-F235-4986-AD8B-8DB2DB79EE55}" dt="2022-01-19T20:22:23.990" v="723" actId="1076"/>
          <ac:picMkLst>
            <pc:docMk/>
            <pc:sldMk cId="995704623" sldId="284"/>
            <ac:picMk id="11" creationId="{23DE0A5D-B947-415B-A3D3-8AFC1AF54007}"/>
          </ac:picMkLst>
        </pc:picChg>
      </pc:sldChg>
      <pc:sldChg chg="del">
        <pc:chgData name="Ximena Gómez Jofré" userId="afcf3324-c8ba-4a82-8926-f52afa4511f4" providerId="ADAL" clId="{C2918A29-F235-4986-AD8B-8DB2DB79EE55}" dt="2022-01-19T19:03:31.639" v="98" actId="47"/>
        <pc:sldMkLst>
          <pc:docMk/>
          <pc:sldMk cId="1522588312" sldId="284"/>
        </pc:sldMkLst>
      </pc:sldChg>
      <pc:sldChg chg="addSp delSp modSp add mod">
        <pc:chgData name="Ximena Gómez Jofré" userId="afcf3324-c8ba-4a82-8926-f52afa4511f4" providerId="ADAL" clId="{C2918A29-F235-4986-AD8B-8DB2DB79EE55}" dt="2022-01-20T14:57:34.647" v="1520" actId="20577"/>
        <pc:sldMkLst>
          <pc:docMk/>
          <pc:sldMk cId="3375681703" sldId="285"/>
        </pc:sldMkLst>
        <pc:spChg chg="mod">
          <ac:chgData name="Ximena Gómez Jofré" userId="afcf3324-c8ba-4a82-8926-f52afa4511f4" providerId="ADAL" clId="{C2918A29-F235-4986-AD8B-8DB2DB79EE55}" dt="2022-01-20T14:57:34.647" v="1520" actId="20577"/>
          <ac:spMkLst>
            <pc:docMk/>
            <pc:sldMk cId="3375681703" sldId="285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19T21:01:16.509" v="1083" actId="20577"/>
          <ac:spMkLst>
            <pc:docMk/>
            <pc:sldMk cId="3375681703" sldId="285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19T20:54:08.457" v="1011" actId="1076"/>
          <ac:spMkLst>
            <pc:docMk/>
            <pc:sldMk cId="3375681703" sldId="285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19T20:53:57.126" v="1008" actId="478"/>
          <ac:spMkLst>
            <pc:docMk/>
            <pc:sldMk cId="3375681703" sldId="285"/>
            <ac:spMk id="14" creationId="{DFD7F552-4A5A-4D52-A4A2-D2BC73C9D059}"/>
          </ac:spMkLst>
        </pc:spChg>
        <pc:picChg chg="del">
          <ac:chgData name="Ximena Gómez Jofré" userId="afcf3324-c8ba-4a82-8926-f52afa4511f4" providerId="ADAL" clId="{C2918A29-F235-4986-AD8B-8DB2DB79EE55}" dt="2022-01-19T20:54:04.485" v="1010" actId="478"/>
          <ac:picMkLst>
            <pc:docMk/>
            <pc:sldMk cId="3375681703" sldId="285"/>
            <ac:picMk id="10" creationId="{86C174CA-9FA5-4C67-B179-235B111941BB}"/>
          </ac:picMkLst>
        </pc:picChg>
        <pc:picChg chg="add mod">
          <ac:chgData name="Ximena Gómez Jofré" userId="afcf3324-c8ba-4a82-8926-f52afa4511f4" providerId="ADAL" clId="{C2918A29-F235-4986-AD8B-8DB2DB79EE55}" dt="2022-01-19T20:55:31.799" v="1027" actId="1076"/>
          <ac:picMkLst>
            <pc:docMk/>
            <pc:sldMk cId="3375681703" sldId="285"/>
            <ac:picMk id="13" creationId="{DCE448F8-1AC6-44D6-AE1E-E14BC84651F4}"/>
          </ac:picMkLst>
        </pc:picChg>
        <pc:picChg chg="add mod">
          <ac:chgData name="Ximena Gómez Jofré" userId="afcf3324-c8ba-4a82-8926-f52afa4511f4" providerId="ADAL" clId="{C2918A29-F235-4986-AD8B-8DB2DB79EE55}" dt="2022-01-19T20:55:15.900" v="1025" actId="1076"/>
          <ac:picMkLst>
            <pc:docMk/>
            <pc:sldMk cId="3375681703" sldId="285"/>
            <ac:picMk id="15" creationId="{03D10A46-57A9-4FFE-BF3E-DDC95AB078F6}"/>
          </ac:picMkLst>
        </pc:picChg>
        <pc:picChg chg="add mod">
          <ac:chgData name="Ximena Gómez Jofré" userId="afcf3324-c8ba-4a82-8926-f52afa4511f4" providerId="ADAL" clId="{C2918A29-F235-4986-AD8B-8DB2DB79EE55}" dt="2022-01-19T20:55:30.089" v="1026" actId="1076"/>
          <ac:picMkLst>
            <pc:docMk/>
            <pc:sldMk cId="3375681703" sldId="285"/>
            <ac:picMk id="16" creationId="{6F2EAF43-2955-4D36-8791-8274874899AD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4:57:44.123" v="1523" actId="1076"/>
        <pc:sldMkLst>
          <pc:docMk/>
          <pc:sldMk cId="1995742496" sldId="286"/>
        </pc:sldMkLst>
        <pc:spChg chg="mod">
          <ac:chgData name="Ximena Gómez Jofré" userId="afcf3324-c8ba-4a82-8926-f52afa4511f4" providerId="ADAL" clId="{C2918A29-F235-4986-AD8B-8DB2DB79EE55}" dt="2022-01-20T14:57:44.123" v="1523" actId="1076"/>
          <ac:spMkLst>
            <pc:docMk/>
            <pc:sldMk cId="1995742496" sldId="286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19T21:01:25.848" v="1090" actId="20577"/>
          <ac:spMkLst>
            <pc:docMk/>
            <pc:sldMk cId="1995742496" sldId="286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19T20:56:26.350" v="1034" actId="20577"/>
          <ac:spMkLst>
            <pc:docMk/>
            <pc:sldMk cId="1995742496" sldId="286"/>
            <ac:spMk id="11" creationId="{F72C4C6F-65C8-483D-97C8-BB9F5063D6A0}"/>
          </ac:spMkLst>
        </pc:spChg>
        <pc:picChg chg="del">
          <ac:chgData name="Ximena Gómez Jofré" userId="afcf3324-c8ba-4a82-8926-f52afa4511f4" providerId="ADAL" clId="{C2918A29-F235-4986-AD8B-8DB2DB79EE55}" dt="2022-01-19T20:56:28.887" v="1035" actId="478"/>
          <ac:picMkLst>
            <pc:docMk/>
            <pc:sldMk cId="1995742496" sldId="286"/>
            <ac:picMk id="13" creationId="{DCE448F8-1AC6-44D6-AE1E-E14BC84651F4}"/>
          </ac:picMkLst>
        </pc:picChg>
        <pc:picChg chg="add mod">
          <ac:chgData name="Ximena Gómez Jofré" userId="afcf3324-c8ba-4a82-8926-f52afa4511f4" providerId="ADAL" clId="{C2918A29-F235-4986-AD8B-8DB2DB79EE55}" dt="2022-01-19T20:56:58.757" v="1043" actId="14100"/>
          <ac:picMkLst>
            <pc:docMk/>
            <pc:sldMk cId="1995742496" sldId="286"/>
            <ac:picMk id="14" creationId="{9E692397-534A-4BE1-A1C4-8C632A2A4CB0}"/>
          </ac:picMkLst>
        </pc:picChg>
        <pc:picChg chg="del mod">
          <ac:chgData name="Ximena Gómez Jofré" userId="afcf3324-c8ba-4a82-8926-f52afa4511f4" providerId="ADAL" clId="{C2918A29-F235-4986-AD8B-8DB2DB79EE55}" dt="2022-01-19T20:56:31.415" v="1038" actId="478"/>
          <ac:picMkLst>
            <pc:docMk/>
            <pc:sldMk cId="1995742496" sldId="286"/>
            <ac:picMk id="15" creationId="{03D10A46-57A9-4FFE-BF3E-DDC95AB078F6}"/>
          </ac:picMkLst>
        </pc:picChg>
        <pc:picChg chg="del">
          <ac:chgData name="Ximena Gómez Jofré" userId="afcf3324-c8ba-4a82-8926-f52afa4511f4" providerId="ADAL" clId="{C2918A29-F235-4986-AD8B-8DB2DB79EE55}" dt="2022-01-19T20:56:30.645" v="1037" actId="478"/>
          <ac:picMkLst>
            <pc:docMk/>
            <pc:sldMk cId="1995742496" sldId="286"/>
            <ac:picMk id="16" creationId="{6F2EAF43-2955-4D36-8791-8274874899AD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4:57:48.405" v="1525" actId="20577"/>
        <pc:sldMkLst>
          <pc:docMk/>
          <pc:sldMk cId="1985148967" sldId="287"/>
        </pc:sldMkLst>
        <pc:spChg chg="mod">
          <ac:chgData name="Ximena Gómez Jofré" userId="afcf3324-c8ba-4a82-8926-f52afa4511f4" providerId="ADAL" clId="{C2918A29-F235-4986-AD8B-8DB2DB79EE55}" dt="2022-01-20T14:57:48.405" v="1525" actId="20577"/>
          <ac:spMkLst>
            <pc:docMk/>
            <pc:sldMk cId="1985148967" sldId="287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19T21:01:43.292" v="1099" actId="20577"/>
          <ac:spMkLst>
            <pc:docMk/>
            <pc:sldMk cId="1985148967" sldId="287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19T21:02:49.617" v="1108" actId="123"/>
          <ac:spMkLst>
            <pc:docMk/>
            <pc:sldMk cId="1985148967" sldId="287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19T21:02:31.526" v="1100" actId="478"/>
          <ac:spMkLst>
            <pc:docMk/>
            <pc:sldMk cId="1985148967" sldId="287"/>
            <ac:spMk id="12" creationId="{DE05CE00-CD57-4F66-B621-73F1507B6CDC}"/>
          </ac:spMkLst>
        </pc:spChg>
        <pc:spChg chg="add mod">
          <ac:chgData name="Ximena Gómez Jofré" userId="afcf3324-c8ba-4a82-8926-f52afa4511f4" providerId="ADAL" clId="{C2918A29-F235-4986-AD8B-8DB2DB79EE55}" dt="2022-01-20T14:38:44.285" v="1200" actId="14100"/>
          <ac:spMkLst>
            <pc:docMk/>
            <pc:sldMk cId="1985148967" sldId="287"/>
            <ac:spMk id="12" creationId="{EB24F962-A11E-4801-97F3-53C007FD0BDA}"/>
          </ac:spMkLst>
        </pc:spChg>
        <pc:spChg chg="add mod">
          <ac:chgData name="Ximena Gómez Jofré" userId="afcf3324-c8ba-4a82-8926-f52afa4511f4" providerId="ADAL" clId="{C2918A29-F235-4986-AD8B-8DB2DB79EE55}" dt="2022-01-19T21:03:40.183" v="1192" actId="20577"/>
          <ac:spMkLst>
            <pc:docMk/>
            <pc:sldMk cId="1985148967" sldId="287"/>
            <ac:spMk id="13" creationId="{76879145-6FB0-4AA0-8033-6C8F21A1F528}"/>
          </ac:spMkLst>
        </pc:spChg>
        <pc:picChg chg="del">
          <ac:chgData name="Ximena Gómez Jofré" userId="afcf3324-c8ba-4a82-8926-f52afa4511f4" providerId="ADAL" clId="{C2918A29-F235-4986-AD8B-8DB2DB79EE55}" dt="2022-01-19T21:02:32.914" v="1101" actId="478"/>
          <ac:picMkLst>
            <pc:docMk/>
            <pc:sldMk cId="1985148967" sldId="287"/>
            <ac:picMk id="14" creationId="{9E692397-534A-4BE1-A1C4-8C632A2A4CB0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4:57:57.737" v="1528" actId="1076"/>
        <pc:sldMkLst>
          <pc:docMk/>
          <pc:sldMk cId="600428466" sldId="288"/>
        </pc:sldMkLst>
        <pc:spChg chg="mod">
          <ac:chgData name="Ximena Gómez Jofré" userId="afcf3324-c8ba-4a82-8926-f52afa4511f4" providerId="ADAL" clId="{C2918A29-F235-4986-AD8B-8DB2DB79EE55}" dt="2022-01-20T14:57:57.737" v="1528" actId="1076"/>
          <ac:spMkLst>
            <pc:docMk/>
            <pc:sldMk cId="600428466" sldId="288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4:39:40.625" v="1212" actId="20577"/>
          <ac:spMkLst>
            <pc:docMk/>
            <pc:sldMk cId="600428466" sldId="288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4:44:26.847" v="1280" actId="1076"/>
          <ac:spMkLst>
            <pc:docMk/>
            <pc:sldMk cId="600428466" sldId="288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20T14:44:59.911" v="1288" actId="207"/>
          <ac:spMkLst>
            <pc:docMk/>
            <pc:sldMk cId="600428466" sldId="288"/>
            <ac:spMk id="12" creationId="{638DA606-47C8-4783-B9B2-323C8B8C4BE6}"/>
          </ac:spMkLst>
        </pc:spChg>
        <pc:spChg chg="del mod">
          <ac:chgData name="Ximena Gómez Jofré" userId="afcf3324-c8ba-4a82-8926-f52afa4511f4" providerId="ADAL" clId="{C2918A29-F235-4986-AD8B-8DB2DB79EE55}" dt="2022-01-20T14:40:20.758" v="1213" actId="478"/>
          <ac:spMkLst>
            <pc:docMk/>
            <pc:sldMk cId="600428466" sldId="288"/>
            <ac:spMk id="13" creationId="{76879145-6FB0-4AA0-8033-6C8F21A1F528}"/>
          </ac:spMkLst>
        </pc:spChg>
        <pc:spChg chg="add mod">
          <ac:chgData name="Ximena Gómez Jofré" userId="afcf3324-c8ba-4a82-8926-f52afa4511f4" providerId="ADAL" clId="{C2918A29-F235-4986-AD8B-8DB2DB79EE55}" dt="2022-01-20T14:44:56.842" v="1287" actId="207"/>
          <ac:spMkLst>
            <pc:docMk/>
            <pc:sldMk cId="600428466" sldId="288"/>
            <ac:spMk id="14" creationId="{FD9058C2-AE80-488B-84FC-6E164D01F6B5}"/>
          </ac:spMkLst>
        </pc:spChg>
        <pc:spChg chg="add mod">
          <ac:chgData name="Ximena Gómez Jofré" userId="afcf3324-c8ba-4a82-8926-f52afa4511f4" providerId="ADAL" clId="{C2918A29-F235-4986-AD8B-8DB2DB79EE55}" dt="2022-01-20T14:50:04.916" v="1346" actId="20577"/>
          <ac:spMkLst>
            <pc:docMk/>
            <pc:sldMk cId="600428466" sldId="288"/>
            <ac:spMk id="15" creationId="{15FB981E-F419-4C92-B2AF-A8689781FF7F}"/>
          </ac:spMkLst>
        </pc:spChg>
      </pc:sldChg>
      <pc:sldChg chg="addSp delSp modSp add mod">
        <pc:chgData name="Ximena Gómez Jofré" userId="afcf3324-c8ba-4a82-8926-f52afa4511f4" providerId="ADAL" clId="{C2918A29-F235-4986-AD8B-8DB2DB79EE55}" dt="2022-01-20T14:58:05.779" v="1530" actId="20577"/>
        <pc:sldMkLst>
          <pc:docMk/>
          <pc:sldMk cId="2734525944" sldId="289"/>
        </pc:sldMkLst>
        <pc:spChg chg="mod">
          <ac:chgData name="Ximena Gómez Jofré" userId="afcf3324-c8ba-4a82-8926-f52afa4511f4" providerId="ADAL" clId="{C2918A29-F235-4986-AD8B-8DB2DB79EE55}" dt="2022-01-20T14:58:05.779" v="1530" actId="20577"/>
          <ac:spMkLst>
            <pc:docMk/>
            <pc:sldMk cId="2734525944" sldId="289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4:50:13.963" v="1347" actId="20577"/>
          <ac:spMkLst>
            <pc:docMk/>
            <pc:sldMk cId="2734525944" sldId="289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4:45:42.927" v="1291"/>
          <ac:spMkLst>
            <pc:docMk/>
            <pc:sldMk cId="2734525944" sldId="289"/>
            <ac:spMk id="11" creationId="{F72C4C6F-65C8-483D-97C8-BB9F5063D6A0}"/>
          </ac:spMkLst>
        </pc:spChg>
        <pc:spChg chg="mod">
          <ac:chgData name="Ximena Gómez Jofré" userId="afcf3324-c8ba-4a82-8926-f52afa4511f4" providerId="ADAL" clId="{C2918A29-F235-4986-AD8B-8DB2DB79EE55}" dt="2022-01-20T14:50:02.510" v="1345" actId="20577"/>
          <ac:spMkLst>
            <pc:docMk/>
            <pc:sldMk cId="2734525944" sldId="289"/>
            <ac:spMk id="12" creationId="{638DA606-47C8-4783-B9B2-323C8B8C4BE6}"/>
          </ac:spMkLst>
        </pc:spChg>
        <pc:spChg chg="add mod">
          <ac:chgData name="Ximena Gómez Jofré" userId="afcf3324-c8ba-4a82-8926-f52afa4511f4" providerId="ADAL" clId="{C2918A29-F235-4986-AD8B-8DB2DB79EE55}" dt="2022-01-20T14:50:00.434" v="1344" actId="20577"/>
          <ac:spMkLst>
            <pc:docMk/>
            <pc:sldMk cId="2734525944" sldId="289"/>
            <ac:spMk id="13" creationId="{35B31703-1F3D-4225-95CA-D25C9D101417}"/>
          </ac:spMkLst>
        </pc:spChg>
        <pc:spChg chg="del mod">
          <ac:chgData name="Ximena Gómez Jofré" userId="afcf3324-c8ba-4a82-8926-f52afa4511f4" providerId="ADAL" clId="{C2918A29-F235-4986-AD8B-8DB2DB79EE55}" dt="2022-01-20T14:49:22.620" v="1338" actId="478"/>
          <ac:spMkLst>
            <pc:docMk/>
            <pc:sldMk cId="2734525944" sldId="289"/>
            <ac:spMk id="14" creationId="{FD9058C2-AE80-488B-84FC-6E164D01F6B5}"/>
          </ac:spMkLst>
        </pc:spChg>
        <pc:spChg chg="mod">
          <ac:chgData name="Ximena Gómez Jofré" userId="afcf3324-c8ba-4a82-8926-f52afa4511f4" providerId="ADAL" clId="{C2918A29-F235-4986-AD8B-8DB2DB79EE55}" dt="2022-01-20T14:49:44.248" v="1341" actId="20577"/>
          <ac:spMkLst>
            <pc:docMk/>
            <pc:sldMk cId="2734525944" sldId="289"/>
            <ac:spMk id="15" creationId="{15FB981E-F419-4C92-B2AF-A8689781FF7F}"/>
          </ac:spMkLst>
        </pc:spChg>
        <pc:picChg chg="mod">
          <ac:chgData name="Ximena Gómez Jofré" userId="afcf3324-c8ba-4a82-8926-f52afa4511f4" providerId="ADAL" clId="{C2918A29-F235-4986-AD8B-8DB2DB79EE55}" dt="2022-01-20T14:48:56.421" v="1331" actId="108"/>
          <ac:picMkLst>
            <pc:docMk/>
            <pc:sldMk cId="2734525944" sldId="289"/>
            <ac:picMk id="6" creationId="{F0CBF88C-7A4B-485E-A3AD-F6A9F63C54B2}"/>
          </ac:picMkLst>
        </pc:picChg>
      </pc:sldChg>
      <pc:sldChg chg="add del">
        <pc:chgData name="Ximena Gómez Jofré" userId="afcf3324-c8ba-4a82-8926-f52afa4511f4" providerId="ADAL" clId="{C2918A29-F235-4986-AD8B-8DB2DB79EE55}" dt="2022-01-20T14:50:32.042" v="1349" actId="47"/>
        <pc:sldMkLst>
          <pc:docMk/>
          <pc:sldMk cId="1822456767" sldId="290"/>
        </pc:sldMkLst>
      </pc:sldChg>
      <pc:sldChg chg="addSp delSp modSp add mod">
        <pc:chgData name="Ximena Gómez Jofré" userId="afcf3324-c8ba-4a82-8926-f52afa4511f4" providerId="ADAL" clId="{C2918A29-F235-4986-AD8B-8DB2DB79EE55}" dt="2022-01-20T15:03:10.070" v="1640" actId="20577"/>
        <pc:sldMkLst>
          <pc:docMk/>
          <pc:sldMk cId="3438871294" sldId="290"/>
        </pc:sldMkLst>
        <pc:spChg chg="mod">
          <ac:chgData name="Ximena Gómez Jofré" userId="afcf3324-c8ba-4a82-8926-f52afa4511f4" providerId="ADAL" clId="{C2918A29-F235-4986-AD8B-8DB2DB79EE55}" dt="2022-01-20T14:58:12.615" v="1532" actId="20577"/>
          <ac:spMkLst>
            <pc:docMk/>
            <pc:sldMk cId="3438871294" sldId="290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4:51:31.349" v="1360" actId="207"/>
          <ac:spMkLst>
            <pc:docMk/>
            <pc:sldMk cId="3438871294" sldId="290"/>
            <ac:spMk id="7" creationId="{AD5D060F-F0F0-4C72-9309-62E0E3419AF0}"/>
          </ac:spMkLst>
        </pc:spChg>
        <pc:spChg chg="mod">
          <ac:chgData name="Ximena Gómez Jofré" userId="afcf3324-c8ba-4a82-8926-f52afa4511f4" providerId="ADAL" clId="{C2918A29-F235-4986-AD8B-8DB2DB79EE55}" dt="2022-01-20T14:52:01.874" v="1413" actId="20577"/>
          <ac:spMkLst>
            <pc:docMk/>
            <pc:sldMk cId="3438871294" sldId="290"/>
            <ac:spMk id="8" creationId="{37CDCAFB-3877-468E-BB2C-49935690D725}"/>
          </ac:spMkLst>
        </pc:spChg>
        <pc:spChg chg="mod">
          <ac:chgData name="Ximena Gómez Jofré" userId="afcf3324-c8ba-4a82-8926-f52afa4511f4" providerId="ADAL" clId="{C2918A29-F235-4986-AD8B-8DB2DB79EE55}" dt="2022-01-20T14:52:41.503" v="1468" actId="20577"/>
          <ac:spMkLst>
            <pc:docMk/>
            <pc:sldMk cId="3438871294" sldId="290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4:53:58.944" v="1479" actId="207"/>
          <ac:spMkLst>
            <pc:docMk/>
            <pc:sldMk cId="3438871294" sldId="290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20T14:53:27.338" v="1471" actId="478"/>
          <ac:spMkLst>
            <pc:docMk/>
            <pc:sldMk cId="3438871294" sldId="290"/>
            <ac:spMk id="12" creationId="{638DA606-47C8-4783-B9B2-323C8B8C4BE6}"/>
          </ac:spMkLst>
        </pc:spChg>
        <pc:spChg chg="del">
          <ac:chgData name="Ximena Gómez Jofré" userId="afcf3324-c8ba-4a82-8926-f52afa4511f4" providerId="ADAL" clId="{C2918A29-F235-4986-AD8B-8DB2DB79EE55}" dt="2022-01-20T14:54:04.131" v="1480" actId="478"/>
          <ac:spMkLst>
            <pc:docMk/>
            <pc:sldMk cId="3438871294" sldId="290"/>
            <ac:spMk id="13" creationId="{35B31703-1F3D-4225-95CA-D25C9D101417}"/>
          </ac:spMkLst>
        </pc:spChg>
        <pc:spChg chg="mod">
          <ac:chgData name="Ximena Gómez Jofré" userId="afcf3324-c8ba-4a82-8926-f52afa4511f4" providerId="ADAL" clId="{C2918A29-F235-4986-AD8B-8DB2DB79EE55}" dt="2022-01-20T15:03:05.030" v="1638" actId="20577"/>
          <ac:spMkLst>
            <pc:docMk/>
            <pc:sldMk cId="3438871294" sldId="290"/>
            <ac:spMk id="15" creationId="{15FB981E-F419-4C92-B2AF-A8689781FF7F}"/>
          </ac:spMkLst>
        </pc:spChg>
        <pc:spChg chg="add mod">
          <ac:chgData name="Ximena Gómez Jofré" userId="afcf3324-c8ba-4a82-8926-f52afa4511f4" providerId="ADAL" clId="{C2918A29-F235-4986-AD8B-8DB2DB79EE55}" dt="2022-01-20T15:03:07.407" v="1639" actId="20577"/>
          <ac:spMkLst>
            <pc:docMk/>
            <pc:sldMk cId="3438871294" sldId="290"/>
            <ac:spMk id="16" creationId="{A5136E7D-2E4E-4661-8124-EDF599A20038}"/>
          </ac:spMkLst>
        </pc:spChg>
        <pc:spChg chg="add mod">
          <ac:chgData name="Ximena Gómez Jofré" userId="afcf3324-c8ba-4a82-8926-f52afa4511f4" providerId="ADAL" clId="{C2918A29-F235-4986-AD8B-8DB2DB79EE55}" dt="2022-01-20T15:03:10.070" v="1640" actId="20577"/>
          <ac:spMkLst>
            <pc:docMk/>
            <pc:sldMk cId="3438871294" sldId="290"/>
            <ac:spMk id="17" creationId="{7BF0F797-C276-403E-A645-55F0775C0D6B}"/>
          </ac:spMkLst>
        </pc:spChg>
        <pc:picChg chg="del">
          <ac:chgData name="Ximena Gómez Jofré" userId="afcf3324-c8ba-4a82-8926-f52afa4511f4" providerId="ADAL" clId="{C2918A29-F235-4986-AD8B-8DB2DB79EE55}" dt="2022-01-20T14:52:05.956" v="1414" actId="478"/>
          <ac:picMkLst>
            <pc:docMk/>
            <pc:sldMk cId="3438871294" sldId="290"/>
            <ac:picMk id="6" creationId="{F0CBF88C-7A4B-485E-A3AD-F6A9F63C54B2}"/>
          </ac:picMkLst>
        </pc:picChg>
        <pc:picChg chg="add mod">
          <ac:chgData name="Ximena Gómez Jofré" userId="afcf3324-c8ba-4a82-8926-f52afa4511f4" providerId="ADAL" clId="{C2918A29-F235-4986-AD8B-8DB2DB79EE55}" dt="2022-01-20T14:54:59.744" v="1486" actId="14100"/>
          <ac:picMkLst>
            <pc:docMk/>
            <pc:sldMk cId="3438871294" sldId="290"/>
            <ac:picMk id="14" creationId="{F0C2A043-537F-4CC8-A11D-D644CFA65F95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5:10:31.836" v="1804" actId="20577"/>
        <pc:sldMkLst>
          <pc:docMk/>
          <pc:sldMk cId="613212254" sldId="291"/>
        </pc:sldMkLst>
        <pc:spChg chg="mod">
          <ac:chgData name="Ximena Gómez Jofré" userId="afcf3324-c8ba-4a82-8926-f52afa4511f4" providerId="ADAL" clId="{C2918A29-F235-4986-AD8B-8DB2DB79EE55}" dt="2022-01-20T14:59:01.080" v="1536" actId="207"/>
          <ac:spMkLst>
            <pc:docMk/>
            <pc:sldMk cId="613212254" sldId="291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4:59:03.558" v="1537" actId="207"/>
          <ac:spMkLst>
            <pc:docMk/>
            <pc:sldMk cId="613212254" sldId="291"/>
            <ac:spMk id="7" creationId="{AD5D060F-F0F0-4C72-9309-62E0E3419AF0}"/>
          </ac:spMkLst>
        </pc:spChg>
        <pc:spChg chg="mod">
          <ac:chgData name="Ximena Gómez Jofré" userId="afcf3324-c8ba-4a82-8926-f52afa4511f4" providerId="ADAL" clId="{C2918A29-F235-4986-AD8B-8DB2DB79EE55}" dt="2022-01-20T14:59:20.285" v="1564" actId="20577"/>
          <ac:spMkLst>
            <pc:docMk/>
            <pc:sldMk cId="613212254" sldId="291"/>
            <ac:spMk id="8" creationId="{37CDCAFB-3877-468E-BB2C-49935690D725}"/>
          </ac:spMkLst>
        </pc:spChg>
        <pc:spChg chg="mod">
          <ac:chgData name="Ximena Gómez Jofré" userId="afcf3324-c8ba-4a82-8926-f52afa4511f4" providerId="ADAL" clId="{C2918A29-F235-4986-AD8B-8DB2DB79EE55}" dt="2022-01-20T15:00:08.074" v="1608" actId="20577"/>
          <ac:spMkLst>
            <pc:docMk/>
            <pc:sldMk cId="613212254" sldId="291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5:10:31.836" v="1804" actId="20577"/>
          <ac:spMkLst>
            <pc:docMk/>
            <pc:sldMk cId="613212254" sldId="291"/>
            <ac:spMk id="11" creationId="{F72C4C6F-65C8-483D-97C8-BB9F5063D6A0}"/>
          </ac:spMkLst>
        </pc:spChg>
        <pc:spChg chg="mod">
          <ac:chgData name="Ximena Gómez Jofré" userId="afcf3324-c8ba-4a82-8926-f52afa4511f4" providerId="ADAL" clId="{C2918A29-F235-4986-AD8B-8DB2DB79EE55}" dt="2022-01-20T15:01:39.710" v="1628" actId="207"/>
          <ac:spMkLst>
            <pc:docMk/>
            <pc:sldMk cId="613212254" sldId="291"/>
            <ac:spMk id="15" creationId="{15FB981E-F419-4C92-B2AF-A8689781FF7F}"/>
          </ac:spMkLst>
        </pc:spChg>
        <pc:spChg chg="mod">
          <ac:chgData name="Ximena Gómez Jofré" userId="afcf3324-c8ba-4a82-8926-f52afa4511f4" providerId="ADAL" clId="{C2918A29-F235-4986-AD8B-8DB2DB79EE55}" dt="2022-01-20T15:03:34.257" v="1672" actId="14100"/>
          <ac:spMkLst>
            <pc:docMk/>
            <pc:sldMk cId="613212254" sldId="291"/>
            <ac:spMk id="16" creationId="{A5136E7D-2E4E-4661-8124-EDF599A20038}"/>
          </ac:spMkLst>
        </pc:spChg>
        <pc:spChg chg="del">
          <ac:chgData name="Ximena Gómez Jofré" userId="afcf3324-c8ba-4a82-8926-f52afa4511f4" providerId="ADAL" clId="{C2918A29-F235-4986-AD8B-8DB2DB79EE55}" dt="2022-01-20T15:04:08.218" v="1679" actId="478"/>
          <ac:spMkLst>
            <pc:docMk/>
            <pc:sldMk cId="613212254" sldId="291"/>
            <ac:spMk id="17" creationId="{7BF0F797-C276-403E-A645-55F0775C0D6B}"/>
          </ac:spMkLst>
        </pc:spChg>
        <pc:spChg chg="add mod">
          <ac:chgData name="Ximena Gómez Jofré" userId="afcf3324-c8ba-4a82-8926-f52afa4511f4" providerId="ADAL" clId="{C2918A29-F235-4986-AD8B-8DB2DB79EE55}" dt="2022-01-20T15:04:35.186" v="1683" actId="207"/>
          <ac:spMkLst>
            <pc:docMk/>
            <pc:sldMk cId="613212254" sldId="291"/>
            <ac:spMk id="18" creationId="{6EDF8E93-DAD7-4FD4-BBA0-329E9BE9003A}"/>
          </ac:spMkLst>
        </pc:spChg>
        <pc:picChg chg="add mod">
          <ac:chgData name="Ximena Gómez Jofré" userId="afcf3324-c8ba-4a82-8926-f52afa4511f4" providerId="ADAL" clId="{C2918A29-F235-4986-AD8B-8DB2DB79EE55}" dt="2022-01-20T15:02:44.085" v="1637" actId="1076"/>
          <ac:picMkLst>
            <pc:docMk/>
            <pc:sldMk cId="613212254" sldId="291"/>
            <ac:picMk id="12" creationId="{8E4EA280-9CB1-474D-918F-F9B1752A33D7}"/>
          </ac:picMkLst>
        </pc:picChg>
        <pc:picChg chg="del">
          <ac:chgData name="Ximena Gómez Jofré" userId="afcf3324-c8ba-4a82-8926-f52afa4511f4" providerId="ADAL" clId="{C2918A29-F235-4986-AD8B-8DB2DB79EE55}" dt="2022-01-20T14:59:23.073" v="1565" actId="478"/>
          <ac:picMkLst>
            <pc:docMk/>
            <pc:sldMk cId="613212254" sldId="291"/>
            <ac:picMk id="14" creationId="{F0C2A043-537F-4CC8-A11D-D644CFA65F95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15:08:38.841" v="1750" actId="20577"/>
        <pc:sldMkLst>
          <pc:docMk/>
          <pc:sldMk cId="1159347320" sldId="292"/>
        </pc:sldMkLst>
        <pc:spChg chg="del">
          <ac:chgData name="Ximena Gómez Jofré" userId="afcf3324-c8ba-4a82-8926-f52afa4511f4" providerId="ADAL" clId="{C2918A29-F235-4986-AD8B-8DB2DB79EE55}" dt="2022-01-20T15:04:56.131" v="1685" actId="478"/>
          <ac:spMkLst>
            <pc:docMk/>
            <pc:sldMk cId="1159347320" sldId="292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20T15:04:58.037" v="1686" actId="478"/>
          <ac:spMkLst>
            <pc:docMk/>
            <pc:sldMk cId="1159347320" sldId="292"/>
            <ac:spMk id="15" creationId="{15FB981E-F419-4C92-B2AF-A8689781FF7F}"/>
          </ac:spMkLst>
        </pc:spChg>
        <pc:spChg chg="del">
          <ac:chgData name="Ximena Gómez Jofré" userId="afcf3324-c8ba-4a82-8926-f52afa4511f4" providerId="ADAL" clId="{C2918A29-F235-4986-AD8B-8DB2DB79EE55}" dt="2022-01-20T15:04:59.018" v="1687" actId="478"/>
          <ac:spMkLst>
            <pc:docMk/>
            <pc:sldMk cId="1159347320" sldId="292"/>
            <ac:spMk id="16" creationId="{A5136E7D-2E4E-4661-8124-EDF599A20038}"/>
          </ac:spMkLst>
        </pc:spChg>
        <pc:spChg chg="del">
          <ac:chgData name="Ximena Gómez Jofré" userId="afcf3324-c8ba-4a82-8926-f52afa4511f4" providerId="ADAL" clId="{C2918A29-F235-4986-AD8B-8DB2DB79EE55}" dt="2022-01-20T15:05:00.104" v="1688" actId="478"/>
          <ac:spMkLst>
            <pc:docMk/>
            <pc:sldMk cId="1159347320" sldId="292"/>
            <ac:spMk id="18" creationId="{6EDF8E93-DAD7-4FD4-BBA0-329E9BE9003A}"/>
          </ac:spMkLst>
        </pc:spChg>
        <pc:graphicFrameChg chg="add del mod modGraphic">
          <ac:chgData name="Ximena Gómez Jofré" userId="afcf3324-c8ba-4a82-8926-f52afa4511f4" providerId="ADAL" clId="{C2918A29-F235-4986-AD8B-8DB2DB79EE55}" dt="2022-01-20T15:08:38.841" v="1750" actId="20577"/>
          <ac:graphicFrameMkLst>
            <pc:docMk/>
            <pc:sldMk cId="1159347320" sldId="292"/>
            <ac:graphicFrameMk id="4" creationId="{13AC36B7-2118-4F79-8D75-7B8DD03534AF}"/>
          </ac:graphicFrameMkLst>
        </pc:graphicFrameChg>
      </pc:sldChg>
      <pc:sldChg chg="addSp delSp modSp add mod">
        <pc:chgData name="Ximena Gómez Jofré" userId="afcf3324-c8ba-4a82-8926-f52afa4511f4" providerId="ADAL" clId="{C2918A29-F235-4986-AD8B-8DB2DB79EE55}" dt="2022-01-20T15:15:42.543" v="1849" actId="1076"/>
        <pc:sldMkLst>
          <pc:docMk/>
          <pc:sldMk cId="1052061793" sldId="293"/>
        </pc:sldMkLst>
        <pc:spChg chg="mod">
          <ac:chgData name="Ximena Gómez Jofré" userId="afcf3324-c8ba-4a82-8926-f52afa4511f4" providerId="ADAL" clId="{C2918A29-F235-4986-AD8B-8DB2DB79EE55}" dt="2022-01-20T15:09:41.689" v="1797" actId="20577"/>
          <ac:spMkLst>
            <pc:docMk/>
            <pc:sldMk cId="1052061793" sldId="293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5:10:12.164" v="1800" actId="20577"/>
          <ac:spMkLst>
            <pc:docMk/>
            <pc:sldMk cId="1052061793" sldId="293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20T15:13:16.849" v="1826" actId="20577"/>
          <ac:spMkLst>
            <pc:docMk/>
            <pc:sldMk cId="1052061793" sldId="293"/>
            <ac:spMk id="13" creationId="{333BBE96-FCBB-47BD-AC65-3F6FC1BDDBA9}"/>
          </ac:spMkLst>
        </pc:spChg>
        <pc:spChg chg="del">
          <ac:chgData name="Ximena Gómez Jofré" userId="afcf3324-c8ba-4a82-8926-f52afa4511f4" providerId="ADAL" clId="{C2918A29-F235-4986-AD8B-8DB2DB79EE55}" dt="2022-01-20T15:10:15.478" v="1801" actId="478"/>
          <ac:spMkLst>
            <pc:docMk/>
            <pc:sldMk cId="1052061793" sldId="293"/>
            <ac:spMk id="15" creationId="{15FB981E-F419-4C92-B2AF-A8689781FF7F}"/>
          </ac:spMkLst>
        </pc:spChg>
        <pc:spChg chg="del">
          <ac:chgData name="Ximena Gómez Jofré" userId="afcf3324-c8ba-4a82-8926-f52afa4511f4" providerId="ADAL" clId="{C2918A29-F235-4986-AD8B-8DB2DB79EE55}" dt="2022-01-20T15:10:19.308" v="1802" actId="478"/>
          <ac:spMkLst>
            <pc:docMk/>
            <pc:sldMk cId="1052061793" sldId="293"/>
            <ac:spMk id="16" creationId="{A5136E7D-2E4E-4661-8124-EDF599A20038}"/>
          </ac:spMkLst>
        </pc:spChg>
        <pc:spChg chg="del">
          <ac:chgData name="Ximena Gómez Jofré" userId="afcf3324-c8ba-4a82-8926-f52afa4511f4" providerId="ADAL" clId="{C2918A29-F235-4986-AD8B-8DB2DB79EE55}" dt="2022-01-20T15:10:22.503" v="1803" actId="478"/>
          <ac:spMkLst>
            <pc:docMk/>
            <pc:sldMk cId="1052061793" sldId="293"/>
            <ac:spMk id="18" creationId="{6EDF8E93-DAD7-4FD4-BBA0-329E9BE9003A}"/>
          </ac:spMkLst>
        </pc:spChg>
        <pc:graphicFrameChg chg="add mod modGraphic">
          <ac:chgData name="Ximena Gómez Jofré" userId="afcf3324-c8ba-4a82-8926-f52afa4511f4" providerId="ADAL" clId="{C2918A29-F235-4986-AD8B-8DB2DB79EE55}" dt="2022-01-20T15:15:42.543" v="1849" actId="1076"/>
          <ac:graphicFrameMkLst>
            <pc:docMk/>
            <pc:sldMk cId="1052061793" sldId="293"/>
            <ac:graphicFrameMk id="5" creationId="{D9824F44-0610-40F3-9658-0374E4E5FF31}"/>
          </ac:graphicFrameMkLst>
        </pc:graphicFrameChg>
      </pc:sldChg>
      <pc:sldChg chg="addSp delSp modSp add mod">
        <pc:chgData name="Ximena Gómez Jofré" userId="afcf3324-c8ba-4a82-8926-f52afa4511f4" providerId="ADAL" clId="{C2918A29-F235-4986-AD8B-8DB2DB79EE55}" dt="2022-01-20T16:31:22.667" v="1894" actId="14100"/>
        <pc:sldMkLst>
          <pc:docMk/>
          <pc:sldMk cId="3497993422" sldId="294"/>
        </pc:sldMkLst>
        <pc:spChg chg="mod">
          <ac:chgData name="Ximena Gómez Jofré" userId="afcf3324-c8ba-4a82-8926-f52afa4511f4" providerId="ADAL" clId="{C2918A29-F235-4986-AD8B-8DB2DB79EE55}" dt="2022-01-20T16:25:53.529" v="1855"/>
          <ac:spMkLst>
            <pc:docMk/>
            <pc:sldMk cId="3497993422" sldId="294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6:26:26.183" v="1861" actId="20577"/>
          <ac:spMkLst>
            <pc:docMk/>
            <pc:sldMk cId="3497993422" sldId="294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20T16:26:19.340" v="1857" actId="478"/>
          <ac:spMkLst>
            <pc:docMk/>
            <pc:sldMk cId="3497993422" sldId="294"/>
            <ac:spMk id="13" creationId="{333BBE96-FCBB-47BD-AC65-3F6FC1BDDBA9}"/>
          </ac:spMkLst>
        </pc:spChg>
        <pc:spChg chg="add mod">
          <ac:chgData name="Ximena Gómez Jofré" userId="afcf3324-c8ba-4a82-8926-f52afa4511f4" providerId="ADAL" clId="{C2918A29-F235-4986-AD8B-8DB2DB79EE55}" dt="2022-01-20T16:27:00.758" v="1865" actId="14100"/>
          <ac:spMkLst>
            <pc:docMk/>
            <pc:sldMk cId="3497993422" sldId="294"/>
            <ac:spMk id="14" creationId="{752B5216-5DF0-4835-AAB2-315067B0E2F0}"/>
          </ac:spMkLst>
        </pc:spChg>
        <pc:graphicFrameChg chg="del modGraphic">
          <ac:chgData name="Ximena Gómez Jofré" userId="afcf3324-c8ba-4a82-8926-f52afa4511f4" providerId="ADAL" clId="{C2918A29-F235-4986-AD8B-8DB2DB79EE55}" dt="2022-01-20T16:25:35.442" v="1852" actId="478"/>
          <ac:graphicFrameMkLst>
            <pc:docMk/>
            <pc:sldMk cId="3497993422" sldId="294"/>
            <ac:graphicFrameMk id="5" creationId="{D9824F44-0610-40F3-9658-0374E4E5FF31}"/>
          </ac:graphicFrameMkLst>
        </pc:graphicFrameChg>
        <pc:graphicFrameChg chg="add mod modGraphic">
          <ac:chgData name="Ximena Gómez Jofré" userId="afcf3324-c8ba-4a82-8926-f52afa4511f4" providerId="ADAL" clId="{C2918A29-F235-4986-AD8B-8DB2DB79EE55}" dt="2022-01-20T16:31:22.667" v="1894" actId="14100"/>
          <ac:graphicFrameMkLst>
            <pc:docMk/>
            <pc:sldMk cId="3497993422" sldId="294"/>
            <ac:graphicFrameMk id="6" creationId="{E29CC3CA-4B01-4620-9869-D53AE9B43FF9}"/>
          </ac:graphicFrameMkLst>
        </pc:graphicFrameChg>
      </pc:sldChg>
      <pc:sldChg chg="addSp delSp modSp add mod">
        <pc:chgData name="Ximena Gómez Jofré" userId="afcf3324-c8ba-4a82-8926-f52afa4511f4" providerId="ADAL" clId="{C2918A29-F235-4986-AD8B-8DB2DB79EE55}" dt="2022-01-20T18:53:07.926" v="2083" actId="20577"/>
        <pc:sldMkLst>
          <pc:docMk/>
          <pc:sldMk cId="1212144662" sldId="295"/>
        </pc:sldMkLst>
        <pc:spChg chg="mod">
          <ac:chgData name="Ximena Gómez Jofré" userId="afcf3324-c8ba-4a82-8926-f52afa4511f4" providerId="ADAL" clId="{C2918A29-F235-4986-AD8B-8DB2DB79EE55}" dt="2022-01-20T18:53:07.926" v="2083" actId="20577"/>
          <ac:spMkLst>
            <pc:docMk/>
            <pc:sldMk cId="1212144662" sldId="295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8:39:36.616" v="1933"/>
          <ac:spMkLst>
            <pc:docMk/>
            <pc:sldMk cId="1212144662" sldId="295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20T18:40:24.064" v="1968" actId="1076"/>
          <ac:spMkLst>
            <pc:docMk/>
            <pc:sldMk cId="1212144662" sldId="295"/>
            <ac:spMk id="13" creationId="{30192F90-5F77-4804-8F38-F8AF5268C463}"/>
          </ac:spMkLst>
        </pc:spChg>
        <pc:spChg chg="del mod">
          <ac:chgData name="Ximena Gómez Jofré" userId="afcf3324-c8ba-4a82-8926-f52afa4511f4" providerId="ADAL" clId="{C2918A29-F235-4986-AD8B-8DB2DB79EE55}" dt="2022-01-20T18:38:32.389" v="1932" actId="478"/>
          <ac:spMkLst>
            <pc:docMk/>
            <pc:sldMk cId="1212144662" sldId="295"/>
            <ac:spMk id="14" creationId="{752B5216-5DF0-4835-AAB2-315067B0E2F0}"/>
          </ac:spMkLst>
        </pc:spChg>
        <pc:spChg chg="add mod">
          <ac:chgData name="Ximena Gómez Jofré" userId="afcf3324-c8ba-4a82-8926-f52afa4511f4" providerId="ADAL" clId="{C2918A29-F235-4986-AD8B-8DB2DB79EE55}" dt="2022-01-20T18:41:28.143" v="1977" actId="20577"/>
          <ac:spMkLst>
            <pc:docMk/>
            <pc:sldMk cId="1212144662" sldId="295"/>
            <ac:spMk id="15" creationId="{13529EBB-2EA9-487F-B66A-AD11162CFB65}"/>
          </ac:spMkLst>
        </pc:spChg>
        <pc:graphicFrameChg chg="del modGraphic">
          <ac:chgData name="Ximena Gómez Jofré" userId="afcf3324-c8ba-4a82-8926-f52afa4511f4" providerId="ADAL" clId="{C2918A29-F235-4986-AD8B-8DB2DB79EE55}" dt="2022-01-20T18:38:27.674" v="1930" actId="478"/>
          <ac:graphicFrameMkLst>
            <pc:docMk/>
            <pc:sldMk cId="1212144662" sldId="295"/>
            <ac:graphicFrameMk id="6" creationId="{E29CC3CA-4B01-4620-9869-D53AE9B43FF9}"/>
          </ac:graphicFrameMkLst>
        </pc:graphicFrameChg>
      </pc:sldChg>
      <pc:sldChg chg="addSp delSp modSp add mod">
        <pc:chgData name="Ximena Gómez Jofré" userId="afcf3324-c8ba-4a82-8926-f52afa4511f4" providerId="ADAL" clId="{C2918A29-F235-4986-AD8B-8DB2DB79EE55}" dt="2022-01-20T19:54:04.351" v="2324" actId="113"/>
        <pc:sldMkLst>
          <pc:docMk/>
          <pc:sldMk cId="669048549" sldId="296"/>
        </pc:sldMkLst>
        <pc:spChg chg="mod">
          <ac:chgData name="Ximena Gómez Jofré" userId="afcf3324-c8ba-4a82-8926-f52afa4511f4" providerId="ADAL" clId="{C2918A29-F235-4986-AD8B-8DB2DB79EE55}" dt="2022-01-20T18:51:22.664" v="1986" actId="207"/>
          <ac:spMkLst>
            <pc:docMk/>
            <pc:sldMk cId="669048549" sldId="296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8:51:25.429" v="1987" actId="207"/>
          <ac:spMkLst>
            <pc:docMk/>
            <pc:sldMk cId="669048549" sldId="296"/>
            <ac:spMk id="7" creationId="{AD5D060F-F0F0-4C72-9309-62E0E3419AF0}"/>
          </ac:spMkLst>
        </pc:spChg>
        <pc:spChg chg="mod">
          <ac:chgData name="Ximena Gómez Jofré" userId="afcf3324-c8ba-4a82-8926-f52afa4511f4" providerId="ADAL" clId="{C2918A29-F235-4986-AD8B-8DB2DB79EE55}" dt="2022-01-20T18:52:47.915" v="2072" actId="20577"/>
          <ac:spMkLst>
            <pc:docMk/>
            <pc:sldMk cId="669048549" sldId="296"/>
            <ac:spMk id="8" creationId="{37CDCAFB-3877-468E-BB2C-49935690D725}"/>
          </ac:spMkLst>
        </pc:spChg>
        <pc:spChg chg="mod">
          <ac:chgData name="Ximena Gómez Jofré" userId="afcf3324-c8ba-4a82-8926-f52afa4511f4" providerId="ADAL" clId="{C2918A29-F235-4986-AD8B-8DB2DB79EE55}" dt="2022-01-20T18:52:28.666" v="2038" actId="20577"/>
          <ac:spMkLst>
            <pc:docMk/>
            <pc:sldMk cId="669048549" sldId="296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19:54:04.351" v="2324" actId="113"/>
          <ac:spMkLst>
            <pc:docMk/>
            <pc:sldMk cId="669048549" sldId="296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20T18:53:13.477" v="2084" actId="478"/>
          <ac:spMkLst>
            <pc:docMk/>
            <pc:sldMk cId="669048549" sldId="296"/>
            <ac:spMk id="13" creationId="{30192F90-5F77-4804-8F38-F8AF5268C463}"/>
          </ac:spMkLst>
        </pc:spChg>
        <pc:spChg chg="del">
          <ac:chgData name="Ximena Gómez Jofré" userId="afcf3324-c8ba-4a82-8926-f52afa4511f4" providerId="ADAL" clId="{C2918A29-F235-4986-AD8B-8DB2DB79EE55}" dt="2022-01-20T18:53:16.307" v="2085" actId="478"/>
          <ac:spMkLst>
            <pc:docMk/>
            <pc:sldMk cId="669048549" sldId="296"/>
            <ac:spMk id="15" creationId="{13529EBB-2EA9-487F-B66A-AD11162CFB65}"/>
          </ac:spMkLst>
        </pc:spChg>
        <pc:spChg chg="add mod">
          <ac:chgData name="Ximena Gómez Jofré" userId="afcf3324-c8ba-4a82-8926-f52afa4511f4" providerId="ADAL" clId="{C2918A29-F235-4986-AD8B-8DB2DB79EE55}" dt="2022-01-20T19:53:55.187" v="2322" actId="113"/>
          <ac:spMkLst>
            <pc:docMk/>
            <pc:sldMk cId="669048549" sldId="296"/>
            <ac:spMk id="16" creationId="{933DBB9D-E0E7-40B4-B433-5BD662C4B835}"/>
          </ac:spMkLst>
        </pc:spChg>
        <pc:spChg chg="add mod">
          <ac:chgData name="Ximena Gómez Jofré" userId="afcf3324-c8ba-4a82-8926-f52afa4511f4" providerId="ADAL" clId="{C2918A29-F235-4986-AD8B-8DB2DB79EE55}" dt="2022-01-20T19:53:49.482" v="2320" actId="20577"/>
          <ac:spMkLst>
            <pc:docMk/>
            <pc:sldMk cId="669048549" sldId="296"/>
            <ac:spMk id="17" creationId="{974CE20E-902E-49D7-8CBE-ABF984CB2C80}"/>
          </ac:spMkLst>
        </pc:spChg>
        <pc:picChg chg="del">
          <ac:chgData name="Ximena Gómez Jofré" userId="afcf3324-c8ba-4a82-8926-f52afa4511f4" providerId="ADAL" clId="{C2918A29-F235-4986-AD8B-8DB2DB79EE55}" dt="2022-01-20T18:51:28.307" v="1988" actId="478"/>
          <ac:picMkLst>
            <pc:docMk/>
            <pc:sldMk cId="669048549" sldId="296"/>
            <ac:picMk id="12" creationId="{8E4EA280-9CB1-474D-918F-F9B1752A33D7}"/>
          </ac:picMkLst>
        </pc:picChg>
        <pc:picChg chg="add mod">
          <ac:chgData name="Ximena Gómez Jofré" userId="afcf3324-c8ba-4a82-8926-f52afa4511f4" providerId="ADAL" clId="{C2918A29-F235-4986-AD8B-8DB2DB79EE55}" dt="2022-01-20T18:51:52.646" v="1995" actId="1076"/>
          <ac:picMkLst>
            <pc:docMk/>
            <pc:sldMk cId="669048549" sldId="296"/>
            <ac:picMk id="14" creationId="{F20CBC4B-C3D8-46BF-97DA-789D0D5A5824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20:01:38.432" v="2391" actId="113"/>
        <pc:sldMkLst>
          <pc:docMk/>
          <pc:sldMk cId="3519365735" sldId="297"/>
        </pc:sldMkLst>
        <pc:spChg chg="mod">
          <ac:chgData name="Ximena Gómez Jofré" userId="afcf3324-c8ba-4a82-8926-f52afa4511f4" providerId="ADAL" clId="{C2918A29-F235-4986-AD8B-8DB2DB79EE55}" dt="2022-01-20T19:57:43.773" v="2328" actId="207"/>
          <ac:spMkLst>
            <pc:docMk/>
            <pc:sldMk cId="3519365735" sldId="297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19:57:46.113" v="2329" actId="207"/>
          <ac:spMkLst>
            <pc:docMk/>
            <pc:sldMk cId="3519365735" sldId="297"/>
            <ac:spMk id="7" creationId="{AD5D060F-F0F0-4C72-9309-62E0E3419AF0}"/>
          </ac:spMkLst>
        </pc:spChg>
        <pc:spChg chg="mod">
          <ac:chgData name="Ximena Gómez Jofré" userId="afcf3324-c8ba-4a82-8926-f52afa4511f4" providerId="ADAL" clId="{C2918A29-F235-4986-AD8B-8DB2DB79EE55}" dt="2022-01-20T19:58:09.860" v="2360" actId="20577"/>
          <ac:spMkLst>
            <pc:docMk/>
            <pc:sldMk cId="3519365735" sldId="297"/>
            <ac:spMk id="8" creationId="{37CDCAFB-3877-468E-BB2C-49935690D725}"/>
          </ac:spMkLst>
        </pc:spChg>
        <pc:spChg chg="mod">
          <ac:chgData name="Ximena Gómez Jofré" userId="afcf3324-c8ba-4a82-8926-f52afa4511f4" providerId="ADAL" clId="{C2918A29-F235-4986-AD8B-8DB2DB79EE55}" dt="2022-01-20T19:58:36.848" v="2363" actId="20577"/>
          <ac:spMkLst>
            <pc:docMk/>
            <pc:sldMk cId="3519365735" sldId="297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20:00:40.303" v="2383" actId="113"/>
          <ac:spMkLst>
            <pc:docMk/>
            <pc:sldMk cId="3519365735" sldId="297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20T20:01:38.432" v="2391" actId="113"/>
          <ac:spMkLst>
            <pc:docMk/>
            <pc:sldMk cId="3519365735" sldId="297"/>
            <ac:spMk id="12" creationId="{6E0C9A2D-98D1-4B11-AA1D-F01A96B60F2B}"/>
          </ac:spMkLst>
        </pc:spChg>
        <pc:spChg chg="del">
          <ac:chgData name="Ximena Gómez Jofré" userId="afcf3324-c8ba-4a82-8926-f52afa4511f4" providerId="ADAL" clId="{C2918A29-F235-4986-AD8B-8DB2DB79EE55}" dt="2022-01-20T19:59:06.209" v="2365" actId="478"/>
          <ac:spMkLst>
            <pc:docMk/>
            <pc:sldMk cId="3519365735" sldId="297"/>
            <ac:spMk id="16" creationId="{933DBB9D-E0E7-40B4-B433-5BD662C4B835}"/>
          </ac:spMkLst>
        </pc:spChg>
        <pc:spChg chg="mod">
          <ac:chgData name="Ximena Gómez Jofré" userId="afcf3324-c8ba-4a82-8926-f52afa4511f4" providerId="ADAL" clId="{C2918A29-F235-4986-AD8B-8DB2DB79EE55}" dt="2022-01-20T20:00:45.865" v="2385" actId="113"/>
          <ac:spMkLst>
            <pc:docMk/>
            <pc:sldMk cId="3519365735" sldId="297"/>
            <ac:spMk id="17" creationId="{974CE20E-902E-49D7-8CBE-ABF984CB2C80}"/>
          </ac:spMkLst>
        </pc:spChg>
      </pc:sldChg>
      <pc:sldChg chg="add">
        <pc:chgData name="Ximena Gómez Jofré" userId="afcf3324-c8ba-4a82-8926-f52afa4511f4" providerId="ADAL" clId="{C2918A29-F235-4986-AD8B-8DB2DB79EE55}" dt="2022-01-20T20:35:48.379" v="2392"/>
        <pc:sldMkLst>
          <pc:docMk/>
          <pc:sldMk cId="1248524232" sldId="298"/>
        </pc:sldMkLst>
      </pc:sldChg>
      <pc:sldChg chg="addSp delSp modSp add mod">
        <pc:chgData name="Ximena Gómez Jofré" userId="afcf3324-c8ba-4a82-8926-f52afa4511f4" providerId="ADAL" clId="{C2918A29-F235-4986-AD8B-8DB2DB79EE55}" dt="2022-01-20T20:45:44.269" v="2639" actId="14100"/>
        <pc:sldMkLst>
          <pc:docMk/>
          <pc:sldMk cId="4018719201" sldId="299"/>
        </pc:sldMkLst>
        <pc:spChg chg="mod">
          <ac:chgData name="Ximena Gómez Jofré" userId="afcf3324-c8ba-4a82-8926-f52afa4511f4" providerId="ADAL" clId="{C2918A29-F235-4986-AD8B-8DB2DB79EE55}" dt="2022-01-20T20:36:25.636" v="2404" actId="207"/>
          <ac:spMkLst>
            <pc:docMk/>
            <pc:sldMk cId="4018719201" sldId="299"/>
            <ac:spMk id="3" creationId="{88F6A662-C995-4D74-87CF-706750839E77}"/>
          </ac:spMkLst>
        </pc:spChg>
        <pc:spChg chg="mod">
          <ac:chgData name="Ximena Gómez Jofré" userId="afcf3324-c8ba-4a82-8926-f52afa4511f4" providerId="ADAL" clId="{C2918A29-F235-4986-AD8B-8DB2DB79EE55}" dt="2022-01-20T20:36:28.799" v="2405" actId="207"/>
          <ac:spMkLst>
            <pc:docMk/>
            <pc:sldMk cId="4018719201" sldId="299"/>
            <ac:spMk id="7" creationId="{AD5D060F-F0F0-4C72-9309-62E0E3419AF0}"/>
          </ac:spMkLst>
        </pc:spChg>
        <pc:spChg chg="mod">
          <ac:chgData name="Ximena Gómez Jofré" userId="afcf3324-c8ba-4a82-8926-f52afa4511f4" providerId="ADAL" clId="{C2918A29-F235-4986-AD8B-8DB2DB79EE55}" dt="2022-01-20T20:45:44.269" v="2639" actId="14100"/>
          <ac:spMkLst>
            <pc:docMk/>
            <pc:sldMk cId="4018719201" sldId="299"/>
            <ac:spMk id="8" creationId="{37CDCAFB-3877-468E-BB2C-49935690D725}"/>
          </ac:spMkLst>
        </pc:spChg>
        <pc:spChg chg="mod">
          <ac:chgData name="Ximena Gómez Jofré" userId="afcf3324-c8ba-4a82-8926-f52afa4511f4" providerId="ADAL" clId="{C2918A29-F235-4986-AD8B-8DB2DB79EE55}" dt="2022-01-20T20:37:27.986" v="2501" actId="20577"/>
          <ac:spMkLst>
            <pc:docMk/>
            <pc:sldMk cId="4018719201" sldId="299"/>
            <ac:spMk id="9" creationId="{66E70065-3D76-445E-819F-1D9D67289A3F}"/>
          </ac:spMkLst>
        </pc:spChg>
        <pc:spChg chg="mod">
          <ac:chgData name="Ximena Gómez Jofré" userId="afcf3324-c8ba-4a82-8926-f52afa4511f4" providerId="ADAL" clId="{C2918A29-F235-4986-AD8B-8DB2DB79EE55}" dt="2022-01-20T20:42:35.619" v="2524" actId="20577"/>
          <ac:spMkLst>
            <pc:docMk/>
            <pc:sldMk cId="4018719201" sldId="299"/>
            <ac:spMk id="11" creationId="{F72C4C6F-65C8-483D-97C8-BB9F5063D6A0}"/>
          </ac:spMkLst>
        </pc:spChg>
        <pc:spChg chg="del">
          <ac:chgData name="Ximena Gómez Jofré" userId="afcf3324-c8ba-4a82-8926-f52afa4511f4" providerId="ADAL" clId="{C2918A29-F235-4986-AD8B-8DB2DB79EE55}" dt="2022-01-20T20:37:32.750" v="2502" actId="478"/>
          <ac:spMkLst>
            <pc:docMk/>
            <pc:sldMk cId="4018719201" sldId="299"/>
            <ac:spMk id="12" creationId="{6E0C9A2D-98D1-4B11-AA1D-F01A96B60F2B}"/>
          </ac:spMkLst>
        </pc:spChg>
        <pc:spChg chg="add mod">
          <ac:chgData name="Ximena Gómez Jofré" userId="afcf3324-c8ba-4a82-8926-f52afa4511f4" providerId="ADAL" clId="{C2918A29-F235-4986-AD8B-8DB2DB79EE55}" dt="2022-01-20T20:45:31.591" v="2638" actId="20577"/>
          <ac:spMkLst>
            <pc:docMk/>
            <pc:sldMk cId="4018719201" sldId="299"/>
            <ac:spMk id="13" creationId="{FF4064C2-579A-4310-99EC-63E16A9D7844}"/>
          </ac:spMkLst>
        </pc:spChg>
        <pc:spChg chg="del">
          <ac:chgData name="Ximena Gómez Jofré" userId="afcf3324-c8ba-4a82-8926-f52afa4511f4" providerId="ADAL" clId="{C2918A29-F235-4986-AD8B-8DB2DB79EE55}" dt="2022-01-20T20:37:34.257" v="2503" actId="478"/>
          <ac:spMkLst>
            <pc:docMk/>
            <pc:sldMk cId="4018719201" sldId="299"/>
            <ac:spMk id="17" creationId="{974CE20E-902E-49D7-8CBE-ABF984CB2C80}"/>
          </ac:spMkLst>
        </pc:spChg>
        <pc:picChg chg="del">
          <ac:chgData name="Ximena Gómez Jofré" userId="afcf3324-c8ba-4a82-8926-f52afa4511f4" providerId="ADAL" clId="{C2918A29-F235-4986-AD8B-8DB2DB79EE55}" dt="2022-01-20T20:37:35.244" v="2504" actId="478"/>
          <ac:picMkLst>
            <pc:docMk/>
            <pc:sldMk cId="4018719201" sldId="299"/>
            <ac:picMk id="14" creationId="{F20CBC4B-C3D8-46BF-97DA-789D0D5A5824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20:48:31.769" v="2661" actId="14100"/>
        <pc:sldMkLst>
          <pc:docMk/>
          <pc:sldMk cId="3873498301" sldId="300"/>
        </pc:sldMkLst>
        <pc:spChg chg="mod">
          <ac:chgData name="Ximena Gómez Jofré" userId="afcf3324-c8ba-4a82-8926-f52afa4511f4" providerId="ADAL" clId="{C2918A29-F235-4986-AD8B-8DB2DB79EE55}" dt="2022-01-20T20:46:36.883" v="2641"/>
          <ac:spMkLst>
            <pc:docMk/>
            <pc:sldMk cId="3873498301" sldId="300"/>
            <ac:spMk id="9" creationId="{66E70065-3D76-445E-819F-1D9D67289A3F}"/>
          </ac:spMkLst>
        </pc:spChg>
        <pc:spChg chg="add mod">
          <ac:chgData name="Ximena Gómez Jofré" userId="afcf3324-c8ba-4a82-8926-f52afa4511f4" providerId="ADAL" clId="{C2918A29-F235-4986-AD8B-8DB2DB79EE55}" dt="2022-01-20T20:47:26.246" v="2649" actId="14100"/>
          <ac:spMkLst>
            <pc:docMk/>
            <pc:sldMk cId="3873498301" sldId="300"/>
            <ac:spMk id="10" creationId="{50287EF4-640D-42FC-BBBB-D4C2376B1394}"/>
          </ac:spMkLst>
        </pc:spChg>
        <pc:spChg chg="mod">
          <ac:chgData name="Ximena Gómez Jofré" userId="afcf3324-c8ba-4a82-8926-f52afa4511f4" providerId="ADAL" clId="{C2918A29-F235-4986-AD8B-8DB2DB79EE55}" dt="2022-01-20T20:47:02.622" v="2645" actId="20577"/>
          <ac:spMkLst>
            <pc:docMk/>
            <pc:sldMk cId="3873498301" sldId="300"/>
            <ac:spMk id="11" creationId="{F72C4C6F-65C8-483D-97C8-BB9F5063D6A0}"/>
          </ac:spMkLst>
        </pc:spChg>
        <pc:spChg chg="add mod">
          <ac:chgData name="Ximena Gómez Jofré" userId="afcf3324-c8ba-4a82-8926-f52afa4511f4" providerId="ADAL" clId="{C2918A29-F235-4986-AD8B-8DB2DB79EE55}" dt="2022-01-20T20:47:53.149" v="2656" actId="14100"/>
          <ac:spMkLst>
            <pc:docMk/>
            <pc:sldMk cId="3873498301" sldId="300"/>
            <ac:spMk id="12" creationId="{3A8F5E92-F8F2-46E3-A2F9-FB5175BF84F4}"/>
          </ac:spMkLst>
        </pc:spChg>
        <pc:spChg chg="del">
          <ac:chgData name="Ximena Gómez Jofré" userId="afcf3324-c8ba-4a82-8926-f52afa4511f4" providerId="ADAL" clId="{C2918A29-F235-4986-AD8B-8DB2DB79EE55}" dt="2022-01-20T20:46:41.099" v="2642" actId="478"/>
          <ac:spMkLst>
            <pc:docMk/>
            <pc:sldMk cId="3873498301" sldId="300"/>
            <ac:spMk id="13" creationId="{FF4064C2-579A-4310-99EC-63E16A9D7844}"/>
          </ac:spMkLst>
        </pc:spChg>
        <pc:spChg chg="add mod">
          <ac:chgData name="Ximena Gómez Jofré" userId="afcf3324-c8ba-4a82-8926-f52afa4511f4" providerId="ADAL" clId="{C2918A29-F235-4986-AD8B-8DB2DB79EE55}" dt="2022-01-20T20:48:31.769" v="2661" actId="14100"/>
          <ac:spMkLst>
            <pc:docMk/>
            <pc:sldMk cId="3873498301" sldId="300"/>
            <ac:spMk id="14" creationId="{8985B2EA-7E65-4BE7-80E4-6BD51AB2FD81}"/>
          </ac:spMkLst>
        </pc:spChg>
      </pc:sldChg>
      <pc:sldChg chg="addSp delSp modSp new del mod">
        <pc:chgData name="Ximena Gómez Jofré" userId="afcf3324-c8ba-4a82-8926-f52afa4511f4" providerId="ADAL" clId="{C2918A29-F235-4986-AD8B-8DB2DB79EE55}" dt="2022-01-20T20:49:44.361" v="2700" actId="47"/>
        <pc:sldMkLst>
          <pc:docMk/>
          <pc:sldMk cId="754462445" sldId="301"/>
        </pc:sldMkLst>
        <pc:spChg chg="add del mod">
          <ac:chgData name="Ximena Gómez Jofré" userId="afcf3324-c8ba-4a82-8926-f52afa4511f4" providerId="ADAL" clId="{C2918A29-F235-4986-AD8B-8DB2DB79EE55}" dt="2022-01-20T20:49:36.279" v="2699" actId="478"/>
          <ac:spMkLst>
            <pc:docMk/>
            <pc:sldMk cId="754462445" sldId="301"/>
            <ac:spMk id="2" creationId="{07EC2ED3-4CD4-47F9-A16E-1778320CEE01}"/>
          </ac:spMkLst>
        </pc:spChg>
      </pc:sldChg>
      <pc:sldChg chg="addSp delSp modSp add mod">
        <pc:chgData name="Ximena Gómez Jofré" userId="afcf3324-c8ba-4a82-8926-f52afa4511f4" providerId="ADAL" clId="{C2918A29-F235-4986-AD8B-8DB2DB79EE55}" dt="2022-01-20T21:01:54.851" v="3115" actId="208"/>
        <pc:sldMkLst>
          <pc:docMk/>
          <pc:sldMk cId="960143694" sldId="301"/>
        </pc:sldMkLst>
        <pc:spChg chg="mod">
          <ac:chgData name="Ximena Gómez Jofré" userId="afcf3324-c8ba-4a82-8926-f52afa4511f4" providerId="ADAL" clId="{C2918A29-F235-4986-AD8B-8DB2DB79EE55}" dt="2022-01-20T20:50:30.965" v="2756" actId="14100"/>
          <ac:spMkLst>
            <pc:docMk/>
            <pc:sldMk cId="960143694" sldId="301"/>
            <ac:spMk id="2" creationId="{3AD024BB-DE0B-41B2-A5EE-872257118BE3}"/>
          </ac:spMkLst>
        </pc:spChg>
        <pc:spChg chg="del">
          <ac:chgData name="Ximena Gómez Jofré" userId="afcf3324-c8ba-4a82-8926-f52afa4511f4" providerId="ADAL" clId="{C2918A29-F235-4986-AD8B-8DB2DB79EE55}" dt="2022-01-20T20:50:06.522" v="2703" actId="478"/>
          <ac:spMkLst>
            <pc:docMk/>
            <pc:sldMk cId="960143694" sldId="301"/>
            <ac:spMk id="3" creationId="{88F6A662-C995-4D74-87CF-706750839E77}"/>
          </ac:spMkLst>
        </pc:spChg>
        <pc:spChg chg="del">
          <ac:chgData name="Ximena Gómez Jofré" userId="afcf3324-c8ba-4a82-8926-f52afa4511f4" providerId="ADAL" clId="{C2918A29-F235-4986-AD8B-8DB2DB79EE55}" dt="2022-01-20T20:50:08.462" v="2704" actId="478"/>
          <ac:spMkLst>
            <pc:docMk/>
            <pc:sldMk cId="960143694" sldId="301"/>
            <ac:spMk id="7" creationId="{AD5D060F-F0F0-4C72-9309-62E0E3419AF0}"/>
          </ac:spMkLst>
        </pc:spChg>
        <pc:spChg chg="del">
          <ac:chgData name="Ximena Gómez Jofré" userId="afcf3324-c8ba-4a82-8926-f52afa4511f4" providerId="ADAL" clId="{C2918A29-F235-4986-AD8B-8DB2DB79EE55}" dt="2022-01-20T20:50:10.049" v="2706" actId="478"/>
          <ac:spMkLst>
            <pc:docMk/>
            <pc:sldMk cId="960143694" sldId="301"/>
            <ac:spMk id="8" creationId="{37CDCAFB-3877-468E-BB2C-49935690D725}"/>
          </ac:spMkLst>
        </pc:spChg>
        <pc:spChg chg="del">
          <ac:chgData name="Ximena Gómez Jofré" userId="afcf3324-c8ba-4a82-8926-f52afa4511f4" providerId="ADAL" clId="{C2918A29-F235-4986-AD8B-8DB2DB79EE55}" dt="2022-01-20T20:50:09.180" v="2705" actId="478"/>
          <ac:spMkLst>
            <pc:docMk/>
            <pc:sldMk cId="960143694" sldId="301"/>
            <ac:spMk id="9" creationId="{66E70065-3D76-445E-819F-1D9D67289A3F}"/>
          </ac:spMkLst>
        </pc:spChg>
        <pc:spChg chg="add mod">
          <ac:chgData name="Ximena Gómez Jofré" userId="afcf3324-c8ba-4a82-8926-f52afa4511f4" providerId="ADAL" clId="{C2918A29-F235-4986-AD8B-8DB2DB79EE55}" dt="2022-01-20T21:01:40.236" v="3112" actId="1076"/>
          <ac:spMkLst>
            <pc:docMk/>
            <pc:sldMk cId="960143694" sldId="301"/>
            <ac:spMk id="10" creationId="{D9F6D65A-83CF-4802-9AC9-BB94FFFEFC9D}"/>
          </ac:spMkLst>
        </pc:spChg>
        <pc:spChg chg="del mod">
          <ac:chgData name="Ximena Gómez Jofré" userId="afcf3324-c8ba-4a82-8926-f52afa4511f4" providerId="ADAL" clId="{C2918A29-F235-4986-AD8B-8DB2DB79EE55}" dt="2022-01-20T20:50:13.207" v="2708" actId="478"/>
          <ac:spMkLst>
            <pc:docMk/>
            <pc:sldMk cId="960143694" sldId="301"/>
            <ac:spMk id="11" creationId="{F72C4C6F-65C8-483D-97C8-BB9F5063D6A0}"/>
          </ac:spMkLst>
        </pc:spChg>
        <pc:spChg chg="add del mod">
          <ac:chgData name="Ximena Gómez Jofré" userId="afcf3324-c8ba-4a82-8926-f52afa4511f4" providerId="ADAL" clId="{C2918A29-F235-4986-AD8B-8DB2DB79EE55}" dt="2022-01-20T20:54:02.365" v="2764" actId="22"/>
          <ac:spMkLst>
            <pc:docMk/>
            <pc:sldMk cId="960143694" sldId="301"/>
            <ac:spMk id="12" creationId="{A316A469-2169-4A68-8491-D7E485E2645B}"/>
          </ac:spMkLst>
        </pc:spChg>
        <pc:spChg chg="add mod ord">
          <ac:chgData name="Ximena Gómez Jofré" userId="afcf3324-c8ba-4a82-8926-f52afa4511f4" providerId="ADAL" clId="{C2918A29-F235-4986-AD8B-8DB2DB79EE55}" dt="2022-01-20T21:01:28.570" v="3108" actId="1076"/>
          <ac:spMkLst>
            <pc:docMk/>
            <pc:sldMk cId="960143694" sldId="301"/>
            <ac:spMk id="13" creationId="{8E9175B8-9E97-4C51-930D-7CEABD6D6B84}"/>
          </ac:spMkLst>
        </pc:spChg>
        <pc:spChg chg="add del">
          <ac:chgData name="Ximena Gómez Jofré" userId="afcf3324-c8ba-4a82-8926-f52afa4511f4" providerId="ADAL" clId="{C2918A29-F235-4986-AD8B-8DB2DB79EE55}" dt="2022-01-20T20:54:07.285" v="2766" actId="478"/>
          <ac:spMkLst>
            <pc:docMk/>
            <pc:sldMk cId="960143694" sldId="301"/>
            <ac:spMk id="15" creationId="{2CDE6142-1464-4163-AF49-E7C5B4408C4B}"/>
          </ac:spMkLst>
        </pc:spChg>
        <pc:spChg chg="del">
          <ac:chgData name="Ximena Gómez Jofré" userId="afcf3324-c8ba-4a82-8926-f52afa4511f4" providerId="ADAL" clId="{C2918A29-F235-4986-AD8B-8DB2DB79EE55}" dt="2022-01-20T20:50:14.064" v="2709" actId="478"/>
          <ac:spMkLst>
            <pc:docMk/>
            <pc:sldMk cId="960143694" sldId="301"/>
            <ac:spMk id="16" creationId="{933DBB9D-E0E7-40B4-B433-5BD662C4B835}"/>
          </ac:spMkLst>
        </pc:spChg>
        <pc:spChg chg="del">
          <ac:chgData name="Ximena Gómez Jofré" userId="afcf3324-c8ba-4a82-8926-f52afa4511f4" providerId="ADAL" clId="{C2918A29-F235-4986-AD8B-8DB2DB79EE55}" dt="2022-01-20T20:50:15.228" v="2710" actId="478"/>
          <ac:spMkLst>
            <pc:docMk/>
            <pc:sldMk cId="960143694" sldId="301"/>
            <ac:spMk id="17" creationId="{974CE20E-902E-49D7-8CBE-ABF984CB2C80}"/>
          </ac:spMkLst>
        </pc:spChg>
        <pc:spChg chg="add del mod">
          <ac:chgData name="Ximena Gómez Jofré" userId="afcf3324-c8ba-4a82-8926-f52afa4511f4" providerId="ADAL" clId="{C2918A29-F235-4986-AD8B-8DB2DB79EE55}" dt="2022-01-20T20:54:42.342" v="2773" actId="478"/>
          <ac:spMkLst>
            <pc:docMk/>
            <pc:sldMk cId="960143694" sldId="301"/>
            <ac:spMk id="18" creationId="{6265CE6B-B647-4CE9-9B7D-2C0637CCC7C4}"/>
          </ac:spMkLst>
        </pc:spChg>
        <pc:spChg chg="add mod">
          <ac:chgData name="Ximena Gómez Jofré" userId="afcf3324-c8ba-4a82-8926-f52afa4511f4" providerId="ADAL" clId="{C2918A29-F235-4986-AD8B-8DB2DB79EE55}" dt="2022-01-20T21:01:54.851" v="3115" actId="208"/>
          <ac:spMkLst>
            <pc:docMk/>
            <pc:sldMk cId="960143694" sldId="301"/>
            <ac:spMk id="19" creationId="{330A4CB7-99F8-4D7D-B795-3C2EA3F5B057}"/>
          </ac:spMkLst>
        </pc:spChg>
        <pc:spChg chg="add mod">
          <ac:chgData name="Ximena Gómez Jofré" userId="afcf3324-c8ba-4a82-8926-f52afa4511f4" providerId="ADAL" clId="{C2918A29-F235-4986-AD8B-8DB2DB79EE55}" dt="2022-01-20T21:01:22.706" v="3107" actId="1076"/>
          <ac:spMkLst>
            <pc:docMk/>
            <pc:sldMk cId="960143694" sldId="301"/>
            <ac:spMk id="20" creationId="{41D05BD4-1760-44C4-8395-A603D781F29D}"/>
          </ac:spMkLst>
        </pc:spChg>
        <pc:spChg chg="add mod">
          <ac:chgData name="Ximena Gómez Jofré" userId="afcf3324-c8ba-4a82-8926-f52afa4511f4" providerId="ADAL" clId="{C2918A29-F235-4986-AD8B-8DB2DB79EE55}" dt="2022-01-20T21:01:28.570" v="3108" actId="1076"/>
          <ac:spMkLst>
            <pc:docMk/>
            <pc:sldMk cId="960143694" sldId="301"/>
            <ac:spMk id="21" creationId="{FFE8DAC8-F543-4145-A3D9-72C12F9F01E3}"/>
          </ac:spMkLst>
        </pc:spChg>
        <pc:spChg chg="add mod">
          <ac:chgData name="Ximena Gómez Jofré" userId="afcf3324-c8ba-4a82-8926-f52afa4511f4" providerId="ADAL" clId="{C2918A29-F235-4986-AD8B-8DB2DB79EE55}" dt="2022-01-20T21:01:30.964" v="3109" actId="1076"/>
          <ac:spMkLst>
            <pc:docMk/>
            <pc:sldMk cId="960143694" sldId="301"/>
            <ac:spMk id="22" creationId="{68F2A4B7-BC0B-4007-A7A9-8539B28172E3}"/>
          </ac:spMkLst>
        </pc:spChg>
        <pc:picChg chg="del">
          <ac:chgData name="Ximena Gómez Jofré" userId="afcf3324-c8ba-4a82-8926-f52afa4511f4" providerId="ADAL" clId="{C2918A29-F235-4986-AD8B-8DB2DB79EE55}" dt="2022-01-20T20:50:16.368" v="2711" actId="478"/>
          <ac:picMkLst>
            <pc:docMk/>
            <pc:sldMk cId="960143694" sldId="301"/>
            <ac:picMk id="14" creationId="{F20CBC4B-C3D8-46BF-97DA-789D0D5A5824}"/>
          </ac:picMkLst>
        </pc:picChg>
      </pc:sldChg>
      <pc:sldChg chg="addSp delSp modSp add mod">
        <pc:chgData name="Ximena Gómez Jofré" userId="afcf3324-c8ba-4a82-8926-f52afa4511f4" providerId="ADAL" clId="{C2918A29-F235-4986-AD8B-8DB2DB79EE55}" dt="2022-01-20T21:08:48.081" v="3440" actId="14100"/>
        <pc:sldMkLst>
          <pc:docMk/>
          <pc:sldMk cId="2993835150" sldId="302"/>
        </pc:sldMkLst>
        <pc:spChg chg="add del mod">
          <ac:chgData name="Ximena Gómez Jofré" userId="afcf3324-c8ba-4a82-8926-f52afa4511f4" providerId="ADAL" clId="{C2918A29-F235-4986-AD8B-8DB2DB79EE55}" dt="2022-01-20T21:04:12.542" v="3247"/>
          <ac:spMkLst>
            <pc:docMk/>
            <pc:sldMk cId="2993835150" sldId="302"/>
            <ac:spMk id="9" creationId="{A372A6C9-E23A-4017-9397-8680DA4B3C14}"/>
          </ac:spMkLst>
        </pc:spChg>
        <pc:spChg chg="del">
          <ac:chgData name="Ximena Gómez Jofré" userId="afcf3324-c8ba-4a82-8926-f52afa4511f4" providerId="ADAL" clId="{C2918A29-F235-4986-AD8B-8DB2DB79EE55}" dt="2022-01-20T21:02:09.229" v="3117" actId="478"/>
          <ac:spMkLst>
            <pc:docMk/>
            <pc:sldMk cId="2993835150" sldId="302"/>
            <ac:spMk id="10" creationId="{D9F6D65A-83CF-4802-9AC9-BB94FFFEFC9D}"/>
          </ac:spMkLst>
        </pc:spChg>
        <pc:spChg chg="add del mod">
          <ac:chgData name="Ximena Gómez Jofré" userId="afcf3324-c8ba-4a82-8926-f52afa4511f4" providerId="ADAL" clId="{C2918A29-F235-4986-AD8B-8DB2DB79EE55}" dt="2022-01-20T21:04:12.542" v="3247"/>
          <ac:spMkLst>
            <pc:docMk/>
            <pc:sldMk cId="2993835150" sldId="302"/>
            <ac:spMk id="11" creationId="{0DBC591C-5E92-4240-977C-D0806DB89BC8}"/>
          </ac:spMkLst>
        </pc:spChg>
        <pc:spChg chg="add del mod">
          <ac:chgData name="Ximena Gómez Jofré" userId="afcf3324-c8ba-4a82-8926-f52afa4511f4" providerId="ADAL" clId="{C2918A29-F235-4986-AD8B-8DB2DB79EE55}" dt="2022-01-20T21:04:12.542" v="3247"/>
          <ac:spMkLst>
            <pc:docMk/>
            <pc:sldMk cId="2993835150" sldId="302"/>
            <ac:spMk id="12" creationId="{6EF8F91B-C22B-403A-9045-308CD999A323}"/>
          </ac:spMkLst>
        </pc:spChg>
        <pc:spChg chg="mod">
          <ac:chgData name="Ximena Gómez Jofré" userId="afcf3324-c8ba-4a82-8926-f52afa4511f4" providerId="ADAL" clId="{C2918A29-F235-4986-AD8B-8DB2DB79EE55}" dt="2022-01-20T21:07:01.747" v="3362" actId="208"/>
          <ac:spMkLst>
            <pc:docMk/>
            <pc:sldMk cId="2993835150" sldId="302"/>
            <ac:spMk id="13" creationId="{8E9175B8-9E97-4C51-930D-7CEABD6D6B84}"/>
          </ac:spMkLst>
        </pc:spChg>
        <pc:spChg chg="add mod">
          <ac:chgData name="Ximena Gómez Jofré" userId="afcf3324-c8ba-4a82-8926-f52afa4511f4" providerId="ADAL" clId="{C2918A29-F235-4986-AD8B-8DB2DB79EE55}" dt="2022-01-20T21:05:01.674" v="3297" actId="207"/>
          <ac:spMkLst>
            <pc:docMk/>
            <pc:sldMk cId="2993835150" sldId="302"/>
            <ac:spMk id="14" creationId="{867DFF75-4D90-4905-8E7F-7D68B40A6032}"/>
          </ac:spMkLst>
        </pc:spChg>
        <pc:spChg chg="add mod">
          <ac:chgData name="Ximena Gómez Jofré" userId="afcf3324-c8ba-4a82-8926-f52afa4511f4" providerId="ADAL" clId="{C2918A29-F235-4986-AD8B-8DB2DB79EE55}" dt="2022-01-20T21:05:05.271" v="3298" actId="207"/>
          <ac:spMkLst>
            <pc:docMk/>
            <pc:sldMk cId="2993835150" sldId="302"/>
            <ac:spMk id="15" creationId="{8CDF9FCC-327B-4F8C-B530-BD0AB3681C9B}"/>
          </ac:spMkLst>
        </pc:spChg>
        <pc:spChg chg="add mod">
          <ac:chgData name="Ximena Gómez Jofré" userId="afcf3324-c8ba-4a82-8926-f52afa4511f4" providerId="ADAL" clId="{C2918A29-F235-4986-AD8B-8DB2DB79EE55}" dt="2022-01-20T21:05:10.135" v="3299" actId="208"/>
          <ac:spMkLst>
            <pc:docMk/>
            <pc:sldMk cId="2993835150" sldId="302"/>
            <ac:spMk id="16" creationId="{02514E51-622E-4424-BF88-BAF57B67F15F}"/>
          </ac:spMkLst>
        </pc:spChg>
        <pc:spChg chg="add mod">
          <ac:chgData name="Ximena Gómez Jofré" userId="afcf3324-c8ba-4a82-8926-f52afa4511f4" providerId="ADAL" clId="{C2918A29-F235-4986-AD8B-8DB2DB79EE55}" dt="2022-01-20T21:08:48.081" v="3440" actId="14100"/>
          <ac:spMkLst>
            <pc:docMk/>
            <pc:sldMk cId="2993835150" sldId="302"/>
            <ac:spMk id="17" creationId="{A576591C-8677-47D6-874C-DE0949886ADB}"/>
          </ac:spMkLst>
        </pc:spChg>
        <pc:spChg chg="add mod">
          <ac:chgData name="Ximena Gómez Jofré" userId="afcf3324-c8ba-4a82-8926-f52afa4511f4" providerId="ADAL" clId="{C2918A29-F235-4986-AD8B-8DB2DB79EE55}" dt="2022-01-20T21:06:14.498" v="3337" actId="207"/>
          <ac:spMkLst>
            <pc:docMk/>
            <pc:sldMk cId="2993835150" sldId="302"/>
            <ac:spMk id="18" creationId="{EE859B4F-0125-427C-81ED-E2AFB30F5159}"/>
          </ac:spMkLst>
        </pc:spChg>
        <pc:spChg chg="del">
          <ac:chgData name="Ximena Gómez Jofré" userId="afcf3324-c8ba-4a82-8926-f52afa4511f4" providerId="ADAL" clId="{C2918A29-F235-4986-AD8B-8DB2DB79EE55}" dt="2022-01-20T21:02:11.238" v="3118" actId="478"/>
          <ac:spMkLst>
            <pc:docMk/>
            <pc:sldMk cId="2993835150" sldId="302"/>
            <ac:spMk id="19" creationId="{330A4CB7-99F8-4D7D-B795-3C2EA3F5B057}"/>
          </ac:spMkLst>
        </pc:spChg>
        <pc:spChg chg="del">
          <ac:chgData name="Ximena Gómez Jofré" userId="afcf3324-c8ba-4a82-8926-f52afa4511f4" providerId="ADAL" clId="{C2918A29-F235-4986-AD8B-8DB2DB79EE55}" dt="2022-01-20T21:02:13.429" v="3119" actId="478"/>
          <ac:spMkLst>
            <pc:docMk/>
            <pc:sldMk cId="2993835150" sldId="302"/>
            <ac:spMk id="20" creationId="{41D05BD4-1760-44C4-8395-A603D781F29D}"/>
          </ac:spMkLst>
        </pc:spChg>
        <pc:spChg chg="mod">
          <ac:chgData name="Ximena Gómez Jofré" userId="afcf3324-c8ba-4a82-8926-f52afa4511f4" providerId="ADAL" clId="{C2918A29-F235-4986-AD8B-8DB2DB79EE55}" dt="2022-01-20T21:07:11.020" v="3364" actId="207"/>
          <ac:spMkLst>
            <pc:docMk/>
            <pc:sldMk cId="2993835150" sldId="302"/>
            <ac:spMk id="21" creationId="{FFE8DAC8-F543-4145-A3D9-72C12F9F01E3}"/>
          </ac:spMkLst>
        </pc:spChg>
        <pc:spChg chg="mod">
          <ac:chgData name="Ximena Gómez Jofré" userId="afcf3324-c8ba-4a82-8926-f52afa4511f4" providerId="ADAL" clId="{C2918A29-F235-4986-AD8B-8DB2DB79EE55}" dt="2022-01-20T21:07:29.190" v="3383" actId="1076"/>
          <ac:spMkLst>
            <pc:docMk/>
            <pc:sldMk cId="2993835150" sldId="302"/>
            <ac:spMk id="22" creationId="{68F2A4B7-BC0B-4007-A7A9-8539B28172E3}"/>
          </ac:spMkLst>
        </pc:spChg>
        <pc:spChg chg="add mod">
          <ac:chgData name="Ximena Gómez Jofré" userId="afcf3324-c8ba-4a82-8926-f52afa4511f4" providerId="ADAL" clId="{C2918A29-F235-4986-AD8B-8DB2DB79EE55}" dt="2022-01-20T21:06:10.277" v="3336" actId="208"/>
          <ac:spMkLst>
            <pc:docMk/>
            <pc:sldMk cId="2993835150" sldId="302"/>
            <ac:spMk id="23" creationId="{957762F7-DA11-4785-84E3-622FDF33C580}"/>
          </ac:spMkLst>
        </pc:spChg>
      </pc:sldChg>
      <pc:sldChg chg="modSp add mod">
        <pc:chgData name="Ximena Gómez Jofré" userId="afcf3324-c8ba-4a82-8926-f52afa4511f4" providerId="ADAL" clId="{C2918A29-F235-4986-AD8B-8DB2DB79EE55}" dt="2022-01-20T21:11:54.315" v="3533" actId="1076"/>
        <pc:sldMkLst>
          <pc:docMk/>
          <pc:sldMk cId="545412966" sldId="303"/>
        </pc:sldMkLst>
        <pc:spChg chg="mod">
          <ac:chgData name="Ximena Gómez Jofré" userId="afcf3324-c8ba-4a82-8926-f52afa4511f4" providerId="ADAL" clId="{C2918A29-F235-4986-AD8B-8DB2DB79EE55}" dt="2022-01-20T21:08:13.314" v="3437" actId="208"/>
          <ac:spMkLst>
            <pc:docMk/>
            <pc:sldMk cId="545412966" sldId="303"/>
            <ac:spMk id="14" creationId="{867DFF75-4D90-4905-8E7F-7D68B40A6032}"/>
          </ac:spMkLst>
        </pc:spChg>
        <pc:spChg chg="mod">
          <ac:chgData name="Ximena Gómez Jofré" userId="afcf3324-c8ba-4a82-8926-f52afa4511f4" providerId="ADAL" clId="{C2918A29-F235-4986-AD8B-8DB2DB79EE55}" dt="2022-01-20T21:08:22.513" v="3439" actId="207"/>
          <ac:spMkLst>
            <pc:docMk/>
            <pc:sldMk cId="545412966" sldId="303"/>
            <ac:spMk id="15" creationId="{8CDF9FCC-327B-4F8C-B530-BD0AB3681C9B}"/>
          </ac:spMkLst>
        </pc:spChg>
        <pc:spChg chg="mod">
          <ac:chgData name="Ximena Gómez Jofré" userId="afcf3324-c8ba-4a82-8926-f52afa4511f4" providerId="ADAL" clId="{C2918A29-F235-4986-AD8B-8DB2DB79EE55}" dt="2022-01-20T21:08:16.481" v="3438" actId="208"/>
          <ac:spMkLst>
            <pc:docMk/>
            <pc:sldMk cId="545412966" sldId="303"/>
            <ac:spMk id="16" creationId="{02514E51-622E-4424-BF88-BAF57B67F15F}"/>
          </ac:spMkLst>
        </pc:spChg>
        <pc:spChg chg="mod">
          <ac:chgData name="Ximena Gómez Jofré" userId="afcf3324-c8ba-4a82-8926-f52afa4511f4" providerId="ADAL" clId="{C2918A29-F235-4986-AD8B-8DB2DB79EE55}" dt="2022-01-20T21:10:59.780" v="3443" actId="208"/>
          <ac:spMkLst>
            <pc:docMk/>
            <pc:sldMk cId="545412966" sldId="303"/>
            <ac:spMk id="17" creationId="{A576591C-8677-47D6-874C-DE0949886ADB}"/>
          </ac:spMkLst>
        </pc:spChg>
        <pc:spChg chg="mod">
          <ac:chgData name="Ximena Gómez Jofré" userId="afcf3324-c8ba-4a82-8926-f52afa4511f4" providerId="ADAL" clId="{C2918A29-F235-4986-AD8B-8DB2DB79EE55}" dt="2022-01-20T21:11:26.484" v="3486" actId="20577"/>
          <ac:spMkLst>
            <pc:docMk/>
            <pc:sldMk cId="545412966" sldId="303"/>
            <ac:spMk id="18" creationId="{EE859B4F-0125-427C-81ED-E2AFB30F5159}"/>
          </ac:spMkLst>
        </pc:spChg>
        <pc:spChg chg="mod">
          <ac:chgData name="Ximena Gómez Jofré" userId="afcf3324-c8ba-4a82-8926-f52afa4511f4" providerId="ADAL" clId="{C2918A29-F235-4986-AD8B-8DB2DB79EE55}" dt="2022-01-20T21:11:54.315" v="3533" actId="1076"/>
          <ac:spMkLst>
            <pc:docMk/>
            <pc:sldMk cId="545412966" sldId="303"/>
            <ac:spMk id="23" creationId="{957762F7-DA11-4785-84E3-622FDF33C580}"/>
          </ac:spMkLst>
        </pc:spChg>
      </pc:sldChg>
      <pc:sldMasterChg chg="addSp">
        <pc:chgData name="Ximena Gómez Jofré" userId="afcf3324-c8ba-4a82-8926-f52afa4511f4" providerId="ADAL" clId="{C2918A29-F235-4986-AD8B-8DB2DB79EE55}" dt="2022-01-20T15:13:52.598" v="1829"/>
        <pc:sldMasterMkLst>
          <pc:docMk/>
          <pc:sldMasterMk cId="2885802305" sldId="2147483660"/>
        </pc:sldMasterMkLst>
        <pc:spChg chg="add">
          <ac:chgData name="Ximena Gómez Jofré" userId="afcf3324-c8ba-4a82-8926-f52afa4511f4" providerId="ADAL" clId="{C2918A29-F235-4986-AD8B-8DB2DB79EE55}" dt="2022-01-20T15:13:52.598" v="1829"/>
          <ac:spMkLst>
            <pc:docMk/>
            <pc:sldMasterMk cId="2885802305" sldId="2147483660"/>
            <ac:spMk id="18" creationId="{A1EA7FB5-996B-43FD-BEE7-EED8A08D70F1}"/>
          </ac:spMkLst>
        </pc:sp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615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41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98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22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30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26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33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805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51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65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98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DEDF8-6212-D448-8996-ED4047F43D09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6F92-B135-FB4B-A29F-73ADE74FBEA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457200" y="6513080"/>
            <a:ext cx="2223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898989"/>
                </a:solidFill>
                <a:latin typeface="Verdana" pitchFamily="34" charset="0"/>
              </a:rPr>
              <a:t>Gobierno de Chile | FOSIS</a:t>
            </a:r>
            <a:endParaRPr lang="en-US" sz="1200" dirty="0">
              <a:solidFill>
                <a:srgbClr val="898989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07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56" y="2301421"/>
            <a:ext cx="2482378" cy="225515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44EF49D-65F7-4C6B-BCFC-5269C0330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654" y="2301421"/>
            <a:ext cx="3288814" cy="210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38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Trazado de la estructura del hogar, mes 2 al 4</a:t>
            </a:r>
          </a:p>
        </p:txBody>
      </p:sp>
      <p:pic>
        <p:nvPicPr>
          <p:cNvPr id="10" name="Imagen 9" descr="P619#yIS1">
            <a:extLst>
              <a:ext uri="{FF2B5EF4-FFF2-40B4-BE49-F238E27FC236}">
                <a16:creationId xmlns:a16="http://schemas.microsoft.com/office/drawing/2014/main" id="{86C174CA-9FA5-4C67-B179-235B111941B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578" y="4190649"/>
            <a:ext cx="3920490" cy="200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3065558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Identificación de integrantes del Hogar 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E05CE00-CD57-4F66-B621-73F1507B6CDC}"/>
              </a:ext>
            </a:extLst>
          </p:cNvPr>
          <p:cNvSpPr txBox="1"/>
          <p:nvPr/>
        </p:nvSpPr>
        <p:spPr>
          <a:xfrm>
            <a:off x="2484326" y="2696157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600" b="1" dirty="0"/>
              <a:t>GENOGRAMA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FD7F552-4A5A-4D52-A4A2-D2BC73C9D059}"/>
              </a:ext>
            </a:extLst>
          </p:cNvPr>
          <p:cNvSpPr txBox="1"/>
          <p:nvPr/>
        </p:nvSpPr>
        <p:spPr>
          <a:xfrm>
            <a:off x="2484326" y="3420383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CL" dirty="0"/>
              <a:t>Cada uno y cada una según su género considerando edad, jefatura del hogar e integrantes fallecidos</a:t>
            </a:r>
          </a:p>
        </p:txBody>
      </p:sp>
    </p:spTree>
    <p:extLst>
      <p:ext uri="{BB962C8B-B14F-4D97-AF65-F5344CB8AC3E}">
        <p14:creationId xmlns:p14="http://schemas.microsoft.com/office/powerpoint/2010/main" val="3800862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2. Registro de la información sobre el hogar, mes 2 al 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3052323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La columna vertebral de un genograma es una descripción gráfica de cómo diferentes integrantes del hogar están biológica y legalmente ligados entre sí de una generación a otra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E05CE00-CD57-4F66-B621-73F1507B6CDC}"/>
              </a:ext>
            </a:extLst>
          </p:cNvPr>
          <p:cNvSpPr txBox="1"/>
          <p:nvPr/>
        </p:nvSpPr>
        <p:spPr>
          <a:xfrm>
            <a:off x="2484326" y="2696157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600" b="1" dirty="0"/>
              <a:t>GENOGRAMA</a:t>
            </a:r>
          </a:p>
        </p:txBody>
      </p:sp>
      <p:pic>
        <p:nvPicPr>
          <p:cNvPr id="13" name="Imagen 12" descr="P626#yIS1">
            <a:extLst>
              <a:ext uri="{FF2B5EF4-FFF2-40B4-BE49-F238E27FC236}">
                <a16:creationId xmlns:a16="http://schemas.microsoft.com/office/drawing/2014/main" id="{DCE448F8-1AC6-44D6-AE1E-E14BC84651F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138" y="4024446"/>
            <a:ext cx="2285926" cy="2530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 descr="P630#yIS1">
            <a:extLst>
              <a:ext uri="{FF2B5EF4-FFF2-40B4-BE49-F238E27FC236}">
                <a16:creationId xmlns:a16="http://schemas.microsoft.com/office/drawing/2014/main" id="{03D10A46-57A9-4FFE-BF3E-DDC95AB078F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471" y="4024446"/>
            <a:ext cx="3150551" cy="930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 descr="P637#yIS1">
            <a:extLst>
              <a:ext uri="{FF2B5EF4-FFF2-40B4-BE49-F238E27FC236}">
                <a16:creationId xmlns:a16="http://schemas.microsoft.com/office/drawing/2014/main" id="{6F2EAF43-2955-4D36-8791-8274874899A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064" y="4988224"/>
            <a:ext cx="3150552" cy="15747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68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7769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3. </a:t>
            </a:r>
            <a:r>
              <a:rPr lang="es-MX" sz="2000" b="1" dirty="0">
                <a:solidFill>
                  <a:schemeClr val="bg1"/>
                </a:solidFill>
              </a:rPr>
              <a:t>Delineado de las relaciones del hogar </a:t>
            </a:r>
            <a:r>
              <a:rPr lang="es-CL" sz="2000" b="1" dirty="0">
                <a:solidFill>
                  <a:schemeClr val="bg1"/>
                </a:solidFill>
              </a:rPr>
              <a:t>, mes 2 al 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3052323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Trazado de las relaciones entre los integrantes de un hogar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E05CE00-CD57-4F66-B621-73F1507B6CDC}"/>
              </a:ext>
            </a:extLst>
          </p:cNvPr>
          <p:cNvSpPr txBox="1"/>
          <p:nvPr/>
        </p:nvSpPr>
        <p:spPr>
          <a:xfrm>
            <a:off x="2484326" y="2696157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600" b="1" dirty="0"/>
              <a:t>GENOGRAMA</a:t>
            </a:r>
          </a:p>
        </p:txBody>
      </p:sp>
      <p:pic>
        <p:nvPicPr>
          <p:cNvPr id="14" name="Imagen 13" descr="P646#yIS1">
            <a:extLst>
              <a:ext uri="{FF2B5EF4-FFF2-40B4-BE49-F238E27FC236}">
                <a16:creationId xmlns:a16="http://schemas.microsoft.com/office/drawing/2014/main" id="{9E692397-534A-4BE1-A1C4-8C632A2A4CB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11" y="3826413"/>
            <a:ext cx="5254505" cy="2363372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1995742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0FCB67A8-B24C-4976-95FC-DAB57CF3FB9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480" y="2562156"/>
            <a:ext cx="5633136" cy="37166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7769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15" name="Google Shape;291;p43">
            <a:extLst>
              <a:ext uri="{FF2B5EF4-FFF2-40B4-BE49-F238E27FC236}">
                <a16:creationId xmlns:a16="http://schemas.microsoft.com/office/drawing/2014/main" id="{329A7804-A9AA-4EDC-BB13-7567A087EEF8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3. </a:t>
            </a:r>
            <a:r>
              <a:rPr lang="es-MX" sz="2000" b="1" dirty="0">
                <a:solidFill>
                  <a:schemeClr val="bg1"/>
                </a:solidFill>
              </a:rPr>
              <a:t>Delineado de las relaciones del hogar </a:t>
            </a:r>
            <a:r>
              <a:rPr lang="es-CL" sz="2000" b="1" dirty="0">
                <a:solidFill>
                  <a:schemeClr val="bg1"/>
                </a:solidFill>
              </a:rPr>
              <a:t>, mes 2 al 4</a:t>
            </a:r>
          </a:p>
        </p:txBody>
      </p:sp>
    </p:spTree>
    <p:extLst>
      <p:ext uri="{BB962C8B-B14F-4D97-AF65-F5344CB8AC3E}">
        <p14:creationId xmlns:p14="http://schemas.microsoft.com/office/powerpoint/2010/main" val="2953021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4. </a:t>
            </a:r>
            <a:r>
              <a:rPr lang="es-MX" sz="2000" b="1" dirty="0">
                <a:solidFill>
                  <a:schemeClr val="bg1"/>
                </a:solidFill>
              </a:rPr>
              <a:t>Desarrollo de las HpV</a:t>
            </a:r>
            <a:r>
              <a:rPr lang="es-CL" sz="2000" b="1" dirty="0">
                <a:solidFill>
                  <a:schemeClr val="bg1"/>
                </a:solidFill>
              </a:rPr>
              <a:t>, mes 2 al 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3052323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Levantamiento de una base respecto de las HpV que se desarrollarán durante la intervención </a:t>
            </a:r>
            <a:endParaRPr lang="es-CL" sz="1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879145-6FB0-4AA0-8033-6C8F21A1F528}"/>
              </a:ext>
            </a:extLst>
          </p:cNvPr>
          <p:cNvSpPr txBox="1"/>
          <p:nvPr/>
        </p:nvSpPr>
        <p:spPr>
          <a:xfrm>
            <a:off x="2484326" y="3711628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Uso de instrumento para establecer el nivel de desarrollo de las HpV en cada hogar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B24F962-A11E-4801-97F3-53C007FD0BDA}"/>
              </a:ext>
            </a:extLst>
          </p:cNvPr>
          <p:cNvSpPr txBox="1"/>
          <p:nvPr/>
        </p:nvSpPr>
        <p:spPr>
          <a:xfrm>
            <a:off x="3376822" y="4540227"/>
            <a:ext cx="52257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Se ha establecido una trayectoria de formación que tiene por objetivo abordar el desarrollo de las HpV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85148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17793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5. </a:t>
            </a:r>
            <a:r>
              <a:rPr lang="es-MX" sz="2000" b="1" dirty="0">
                <a:solidFill>
                  <a:schemeClr val="bg1"/>
                </a:solidFill>
              </a:rPr>
              <a:t>Identificación de Recursos, fortalezas y oportunidades, mes 4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73170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Identificar los recursos y oportunidades con los que cuentan los integrantes del hogar para enfrentar los problemas.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38DA606-47C8-4783-B9B2-323C8B8C4BE6}"/>
              </a:ext>
            </a:extLst>
          </p:cNvPr>
          <p:cNvSpPr txBox="1"/>
          <p:nvPr/>
        </p:nvSpPr>
        <p:spPr>
          <a:xfrm>
            <a:off x="2484326" y="3305767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Por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recursos</a:t>
            </a:r>
            <a:r>
              <a:rPr lang="es-MX" dirty="0"/>
              <a:t> entenderemos a </a:t>
            </a:r>
            <a:r>
              <a:rPr lang="es-MX" i="1" dirty="0"/>
              <a:t>“determinada capacidad que una persona tiene para hacer frente a las dificultades que el entorno le presenta…” </a:t>
            </a:r>
            <a:endParaRPr lang="es-CL" i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D9058C2-AE80-488B-84FC-6E164D01F6B5}"/>
              </a:ext>
            </a:extLst>
          </p:cNvPr>
          <p:cNvSpPr txBox="1"/>
          <p:nvPr/>
        </p:nvSpPr>
        <p:spPr>
          <a:xfrm>
            <a:off x="2484326" y="4097305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Las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fortalezas</a:t>
            </a:r>
            <a:r>
              <a:rPr lang="es-MX" dirty="0"/>
              <a:t> de un hogar se entenderán como el “</a:t>
            </a:r>
            <a:r>
              <a:rPr lang="es-MX" i="1" dirty="0"/>
              <a:t>conjunto de cualidades o capacidades con atributos positivos que pueden contribuir en el logro de ciertos objetivos</a:t>
            </a:r>
            <a:r>
              <a:rPr lang="es-MX" dirty="0"/>
              <a:t>”.</a:t>
            </a:r>
            <a:endParaRPr lang="es-CL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5FB981E-F419-4C92-B2AF-A8689781FF7F}"/>
              </a:ext>
            </a:extLst>
          </p:cNvPr>
          <p:cNvSpPr txBox="1"/>
          <p:nvPr/>
        </p:nvSpPr>
        <p:spPr>
          <a:xfrm>
            <a:off x="3196260" y="4928302"/>
            <a:ext cx="54063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Entenderemos por </a:t>
            </a:r>
            <a:r>
              <a:rPr lang="es-MX" b="1" dirty="0">
                <a:solidFill>
                  <a:schemeClr val="accent6">
                    <a:lumMod val="75000"/>
                  </a:schemeClr>
                </a:solidFill>
              </a:rPr>
              <a:t>oportunidades</a:t>
            </a:r>
            <a:r>
              <a:rPr lang="es-MX" dirty="0"/>
              <a:t> a todos los elementos del entorno que se transforman en ayuda o aportes para lograr las metas que una persona o un conjunto de ellas se propone.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00428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Etapa 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CBF88C-7A4B-485E-A3AD-F6A9F63C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01" y="4635914"/>
            <a:ext cx="2862359" cy="1655286"/>
          </a:xfrm>
          <a:prstGeom prst="rect">
            <a:avLst/>
          </a:prstGeom>
          <a:noFill/>
        </p:spPr>
      </p:pic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Diagnóstico participativo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6. </a:t>
            </a:r>
            <a:r>
              <a:rPr lang="es-MX" sz="2000" b="1" dirty="0">
                <a:solidFill>
                  <a:schemeClr val="bg1"/>
                </a:solidFill>
              </a:rPr>
              <a:t>Identificación de problemas, mes 4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73170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Un problema es un obstáculo que impide que una persona o un grupo de personas logre alcanzar un objetivo determinado. </a:t>
            </a:r>
            <a:endParaRPr lang="es-CL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38DA606-47C8-4783-B9B2-323C8B8C4BE6}"/>
              </a:ext>
            </a:extLst>
          </p:cNvPr>
          <p:cNvSpPr txBox="1"/>
          <p:nvPr/>
        </p:nvSpPr>
        <p:spPr>
          <a:xfrm>
            <a:off x="2484326" y="3379748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A la hora de definir los problemas hay que hacer la distinción con las soluciones. Un problema no es la falta de algo; ese algo es la solución.</a:t>
            </a:r>
            <a:endParaRPr lang="es-CL" i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5FB981E-F419-4C92-B2AF-A8689781FF7F}"/>
              </a:ext>
            </a:extLst>
          </p:cNvPr>
          <p:cNvSpPr txBox="1"/>
          <p:nvPr/>
        </p:nvSpPr>
        <p:spPr>
          <a:xfrm>
            <a:off x="3024554" y="4159797"/>
            <a:ext cx="55780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Si un problema se define desde una solución, probablemente las opciones para resolverlo será la misma solución y se cierran las opciones a otras alternativas y se invisibilizan todas las otras opciones para abordar una situación problema. </a:t>
            </a:r>
            <a:endParaRPr lang="es-C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5B31703-1F3D-4225-95CA-D25C9D101417}"/>
              </a:ext>
            </a:extLst>
          </p:cNvPr>
          <p:cNvSpPr txBox="1"/>
          <p:nvPr/>
        </p:nvSpPr>
        <p:spPr>
          <a:xfrm>
            <a:off x="3196260" y="5225499"/>
            <a:ext cx="54063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La definición de un problema de manera adecuada es tanto o más importante que la propia intervención porque la mala definición de un problema puede hacer nula la intervención.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34525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4">
                    <a:lumMod val="75000"/>
                  </a:schemeClr>
                </a:solidFill>
              </a:rPr>
              <a:t>Etapa 3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4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Sesiones de formación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Talleres de formación con los hogares. Mes 4 al 9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Los contenidos asociados a esta actividad están diseñados en directa relación con el </a:t>
            </a: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desarrollo de las 8 Habilidades para la Vida </a:t>
            </a:r>
            <a:r>
              <a:rPr lang="es-MX" sz="1600" dirty="0"/>
              <a:t>que el programa potencia con esta intervención, por lo que, </a:t>
            </a:r>
            <a:r>
              <a:rPr lang="es-MX" sz="1600" b="1" dirty="0">
                <a:solidFill>
                  <a:schemeClr val="accent4">
                    <a:lumMod val="75000"/>
                  </a:schemeClr>
                </a:solidFill>
              </a:rPr>
              <a:t>al menos son 8 sesiones de formación</a:t>
            </a:r>
            <a:r>
              <a:rPr lang="es-MX" sz="1600" dirty="0"/>
              <a:t> que se deben desarrollar a lo largo de la intervención y en la duración de esta etapa. </a:t>
            </a:r>
            <a:endParaRPr lang="es-CL" sz="16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5FB981E-F419-4C92-B2AF-A8689781FF7F}"/>
              </a:ext>
            </a:extLst>
          </p:cNvPr>
          <p:cNvSpPr txBox="1"/>
          <p:nvPr/>
        </p:nvSpPr>
        <p:spPr>
          <a:xfrm>
            <a:off x="2484326" y="4096622"/>
            <a:ext cx="61182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Todo el desarrollo de los contenidos, de las actividades y características de los recursos y materiales se encuentra en el manual de sesiones de formación con apoyo de </a:t>
            </a:r>
            <a:r>
              <a:rPr lang="es-MX" dirty="0" err="1"/>
              <a:t>power</a:t>
            </a:r>
            <a:r>
              <a:rPr lang="es-MX" dirty="0"/>
              <a:t> </a:t>
            </a:r>
            <a:r>
              <a:rPr lang="es-MX" dirty="0" err="1"/>
              <a:t>point</a:t>
            </a:r>
            <a:r>
              <a:rPr lang="es-MX" dirty="0"/>
              <a:t> y de cápsulas de formación.</a:t>
            </a:r>
            <a:endParaRPr lang="es-CL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0C2A043-537F-4CC8-A11D-D644CFA65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93" y="4684542"/>
            <a:ext cx="2384618" cy="1580249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5136E7D-2E4E-4661-8124-EDF599A20038}"/>
              </a:ext>
            </a:extLst>
          </p:cNvPr>
          <p:cNvSpPr txBox="1"/>
          <p:nvPr/>
        </p:nvSpPr>
        <p:spPr>
          <a:xfrm>
            <a:off x="2994480" y="5211484"/>
            <a:ext cx="57274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Se recomienda el formato grupal y Los criterios para agrupar los hogares deben ser sancionados junto al ADL.</a:t>
            </a:r>
            <a:endParaRPr lang="es-CL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BF0F797-C276-403E-A645-55F0775C0D6B}"/>
              </a:ext>
            </a:extLst>
          </p:cNvPr>
          <p:cNvSpPr txBox="1"/>
          <p:nvPr/>
        </p:nvSpPr>
        <p:spPr>
          <a:xfrm>
            <a:off x="2994480" y="5819833"/>
            <a:ext cx="56081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La modalidad individual se desarrolla cuando es necesario tratar temas específicos o profundizar contenidos.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38871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Diseño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Definición de objetivos, mes 4 y 5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Un </a:t>
            </a:r>
            <a:r>
              <a:rPr lang="es-MX" sz="1600" b="1" dirty="0">
                <a:solidFill>
                  <a:schemeClr val="accent3">
                    <a:lumMod val="50000"/>
                  </a:schemeClr>
                </a:solidFill>
              </a:rPr>
              <a:t>objetivo</a:t>
            </a:r>
            <a:r>
              <a:rPr lang="es-MX" sz="1600" dirty="0"/>
              <a:t> es un </a:t>
            </a:r>
            <a:r>
              <a:rPr lang="es-MX" sz="1600" b="1" dirty="0">
                <a:solidFill>
                  <a:schemeClr val="accent3">
                    <a:lumMod val="50000"/>
                  </a:schemeClr>
                </a:solidFill>
              </a:rPr>
              <a:t>valor alcanzable </a:t>
            </a:r>
            <a:r>
              <a:rPr lang="es-MX" sz="1600" dirty="0"/>
              <a:t>para el cual un hogar trabajará y abordará con diferentes estrategias. </a:t>
            </a:r>
            <a:endParaRPr lang="es-CL" sz="16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5FB981E-F419-4C92-B2AF-A8689781FF7F}"/>
              </a:ext>
            </a:extLst>
          </p:cNvPr>
          <p:cNvSpPr txBox="1"/>
          <p:nvPr/>
        </p:nvSpPr>
        <p:spPr>
          <a:xfrm>
            <a:off x="2484326" y="3410657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Un objetivo debe ser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concreto</a:t>
            </a:r>
            <a:r>
              <a:rPr lang="es-MX" dirty="0"/>
              <a:t>,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alcanzable</a:t>
            </a:r>
            <a:r>
              <a:rPr lang="es-MX" dirty="0"/>
              <a:t> y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medible</a:t>
            </a:r>
            <a:r>
              <a:rPr lang="es-MX" dirty="0"/>
              <a:t> por las personas que integran el hogar.  Puede ser abordado en corto, mediano y largo plazo, incluso más allá de la intervención.</a:t>
            </a:r>
            <a:endParaRPr lang="es-CL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5136E7D-2E4E-4661-8124-EDF599A20038}"/>
              </a:ext>
            </a:extLst>
          </p:cNvPr>
          <p:cNvSpPr txBox="1"/>
          <p:nvPr/>
        </p:nvSpPr>
        <p:spPr>
          <a:xfrm>
            <a:off x="2484326" y="4287149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Cada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problema o agrupación de problemas </a:t>
            </a:r>
            <a:r>
              <a:rPr lang="es-MX" dirty="0"/>
              <a:t>que se trabajaron en la última sesión del diagnóstico participativo se transforma en un objetivo alcanzable.</a:t>
            </a:r>
            <a:endParaRPr lang="es-C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E4EA280-9CB1-474D-918F-F9B1752A3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" y="4826680"/>
            <a:ext cx="2816357" cy="162095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6EDF8E93-DAD7-4FD4-BBA0-329E9BE9003A}"/>
              </a:ext>
            </a:extLst>
          </p:cNvPr>
          <p:cNvSpPr txBox="1"/>
          <p:nvPr/>
        </p:nvSpPr>
        <p:spPr>
          <a:xfrm>
            <a:off x="2870688" y="5118146"/>
            <a:ext cx="57319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Al transformar un problema en objetivo, inmediatamente ese problema se transforma en un </a:t>
            </a:r>
            <a:r>
              <a:rPr lang="es-MX" b="1" dirty="0">
                <a:solidFill>
                  <a:schemeClr val="accent3">
                    <a:lumMod val="50000"/>
                  </a:schemeClr>
                </a:solidFill>
              </a:rPr>
              <a:t>valor alcanzable</a:t>
            </a:r>
            <a:r>
              <a:rPr lang="es-MX" dirty="0"/>
              <a:t>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13212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Diseño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Definición de objetivos, mes 4 y 5</a:t>
            </a:r>
            <a:endParaRPr lang="es-CL" sz="2000" b="1" dirty="0">
              <a:solidFill>
                <a:schemeClr val="bg1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E4EA280-9CB1-474D-918F-F9B1752A3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" y="4826680"/>
            <a:ext cx="2816357" cy="1620957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13AC36B7-2118-4F79-8D75-7B8DD0353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907338"/>
              </p:ext>
            </p:extLst>
          </p:nvPr>
        </p:nvGraphicFramePr>
        <p:xfrm>
          <a:off x="2743200" y="2751497"/>
          <a:ext cx="5859416" cy="27823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929708">
                  <a:extLst>
                    <a:ext uri="{9D8B030D-6E8A-4147-A177-3AD203B41FA5}">
                      <a16:colId xmlns:a16="http://schemas.microsoft.com/office/drawing/2014/main" val="3648007655"/>
                    </a:ext>
                  </a:extLst>
                </a:gridCol>
                <a:gridCol w="2929708">
                  <a:extLst>
                    <a:ext uri="{9D8B030D-6E8A-4147-A177-3AD203B41FA5}">
                      <a16:colId xmlns:a16="http://schemas.microsoft.com/office/drawing/2014/main" val="1216270640"/>
                    </a:ext>
                  </a:extLst>
                </a:gridCol>
              </a:tblGrid>
              <a:tr h="1580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</a:rPr>
                        <a:t>Problema/valor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2000" dirty="0">
                          <a:effectLst/>
                        </a:rPr>
                        <a:t>Objetivo</a:t>
                      </a:r>
                      <a:endParaRPr lang="es-C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293292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Problema: Relaciones familiares conflictivas entre los integrantes del hogar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Valor:  Buenas relaciones familiares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1. Establecer relaciones familiares saludables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13760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2. Que los integrantes del hogar puedan resolver conflictos a través de mecanismos adecuados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216375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Problema: Riesgo de salud mental al interior del hogar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Valor:  Salud mental adecuada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3. Que los integrantes del hogar puedan descansar y recuperarse del estrés 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75017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4.   Establecer formas de cuidado de la salud mental en las personas que integran el hogar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817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34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9"/>
          <p:cNvSpPr>
            <a:spLocks noGrp="1"/>
          </p:cNvSpPr>
          <p:nvPr/>
        </p:nvSpPr>
        <p:spPr>
          <a:xfrm>
            <a:off x="463535" y="2939624"/>
            <a:ext cx="7941733" cy="1027544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b="1" i="0" kern="1200">
                <a:solidFill>
                  <a:srgbClr val="4F81BD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FORTALECIMIENTO DE PLANES DE TRABAJO FAMILIAR</a:t>
            </a:r>
            <a:endParaRPr lang="en-US" kern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Content Placeholder 10"/>
          <p:cNvSpPr>
            <a:spLocks noGrp="1"/>
          </p:cNvSpPr>
          <p:nvPr/>
        </p:nvSpPr>
        <p:spPr>
          <a:xfrm>
            <a:off x="463535" y="4036086"/>
            <a:ext cx="7941733" cy="102754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F81BD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kern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AÑO 2022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B8BFA84-2BBF-4099-ADC4-839B42ACA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373" y="1740877"/>
            <a:ext cx="1529254" cy="9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30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Diseño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2. </a:t>
            </a:r>
            <a:r>
              <a:rPr lang="es-MX" sz="2000" b="1" dirty="0">
                <a:solidFill>
                  <a:schemeClr val="bg1"/>
                </a:solidFill>
              </a:rPr>
              <a:t>Descripción de actividades, mes 4 y 5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Para que un objetivo se concrete, la segunda acción es definir actividades que permitan aterrizarlo y llevarlo a la práctica.</a:t>
            </a:r>
            <a:endParaRPr lang="es-CL" sz="16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E4EA280-9CB1-474D-918F-F9B1752A3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" y="4826680"/>
            <a:ext cx="2816357" cy="162095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33BBE96-FCBB-47BD-AC65-3F6FC1BDDBA9}"/>
              </a:ext>
            </a:extLst>
          </p:cNvPr>
          <p:cNvSpPr txBox="1"/>
          <p:nvPr/>
        </p:nvSpPr>
        <p:spPr>
          <a:xfrm>
            <a:off x="2484326" y="3425681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Se describen las actividades por cada objetivo planteado; puede haber más de una actividad por objetivo. </a:t>
            </a:r>
            <a:endParaRPr lang="es-CL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D9824F44-0610-40F3-9658-0374E4E5F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16295"/>
              </p:ext>
            </p:extLst>
          </p:nvPr>
        </p:nvGraphicFramePr>
        <p:xfrm>
          <a:off x="3066757" y="4070975"/>
          <a:ext cx="5483676" cy="2491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5864">
                  <a:extLst>
                    <a:ext uri="{9D8B030D-6E8A-4147-A177-3AD203B41FA5}">
                      <a16:colId xmlns:a16="http://schemas.microsoft.com/office/drawing/2014/main" val="3064913408"/>
                    </a:ext>
                  </a:extLst>
                </a:gridCol>
                <a:gridCol w="1215535">
                  <a:extLst>
                    <a:ext uri="{9D8B030D-6E8A-4147-A177-3AD203B41FA5}">
                      <a16:colId xmlns:a16="http://schemas.microsoft.com/office/drawing/2014/main" val="830173100"/>
                    </a:ext>
                  </a:extLst>
                </a:gridCol>
                <a:gridCol w="2682277">
                  <a:extLst>
                    <a:ext uri="{9D8B030D-6E8A-4147-A177-3AD203B41FA5}">
                      <a16:colId xmlns:a16="http://schemas.microsoft.com/office/drawing/2014/main" val="14137571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Problema/valor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Objetivo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Actividades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545844"/>
                  </a:ext>
                </a:extLst>
              </a:tr>
              <a:tr h="333375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Problema: Relaciones familiares conflictivas entre los integrantes del hogar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Valor: Buenas relaciones familiares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es-CL" sz="1400" dirty="0">
                          <a:effectLst/>
                        </a:rPr>
                        <a:t>Establecer relaciones familiares saludables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Asistir a taller de comunicación familiar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688835"/>
                  </a:ext>
                </a:extLst>
              </a:tr>
              <a:tr h="4000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Cada 15 días las personas que integran el hogar se reúnen a jugar un juego de mesa o al aire libre: Conseguir juegos – preguntar a otras personas sobre juegos grupales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670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061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Diseño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3. </a:t>
            </a:r>
            <a:r>
              <a:rPr lang="es-MX" sz="2000" b="1" dirty="0">
                <a:solidFill>
                  <a:schemeClr val="bg1"/>
                </a:solidFill>
              </a:rPr>
              <a:t>Nombramiento de responsables, plazos, recursos y requerimientos , mes 4 y 5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Cada hogar debe desplegar compromisos para cumplirlas a través de nombrar a personas o integrantes que se encarguen de ejecutarlas en un plazo determinado.</a:t>
            </a:r>
            <a:endParaRPr lang="es-CL" sz="16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E4EA280-9CB1-474D-918F-F9B1752A3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" y="4826680"/>
            <a:ext cx="2816357" cy="1620957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52B5216-5DF0-4835-AAB2-315067B0E2F0}"/>
              </a:ext>
            </a:extLst>
          </p:cNvPr>
          <p:cNvSpPr txBox="1"/>
          <p:nvPr/>
        </p:nvSpPr>
        <p:spPr>
          <a:xfrm>
            <a:off x="2603678" y="3611384"/>
            <a:ext cx="59989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Posterior a la definición de actividades, responsables y plazos se definen los recursos con los que los hogares cuentas y los requerimientos para cumplir y llevarlas a cabo.</a:t>
            </a:r>
            <a:endParaRPr lang="es-CL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29CC3CA-4B01-4620-9869-D53AE9B43F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997433"/>
              </p:ext>
            </p:extLst>
          </p:nvPr>
        </p:nvGraphicFramePr>
        <p:xfrm>
          <a:off x="2870689" y="4442381"/>
          <a:ext cx="5731928" cy="2034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318">
                  <a:extLst>
                    <a:ext uri="{9D8B030D-6E8A-4147-A177-3AD203B41FA5}">
                      <a16:colId xmlns:a16="http://schemas.microsoft.com/office/drawing/2014/main" val="2345455901"/>
                    </a:ext>
                  </a:extLst>
                </a:gridCol>
                <a:gridCol w="1227692">
                  <a:extLst>
                    <a:ext uri="{9D8B030D-6E8A-4147-A177-3AD203B41FA5}">
                      <a16:colId xmlns:a16="http://schemas.microsoft.com/office/drawing/2014/main" val="2333181639"/>
                    </a:ext>
                  </a:extLst>
                </a:gridCol>
                <a:gridCol w="976237">
                  <a:extLst>
                    <a:ext uri="{9D8B030D-6E8A-4147-A177-3AD203B41FA5}">
                      <a16:colId xmlns:a16="http://schemas.microsoft.com/office/drawing/2014/main" val="4160960773"/>
                    </a:ext>
                  </a:extLst>
                </a:gridCol>
                <a:gridCol w="1124151">
                  <a:extLst>
                    <a:ext uri="{9D8B030D-6E8A-4147-A177-3AD203B41FA5}">
                      <a16:colId xmlns:a16="http://schemas.microsoft.com/office/drawing/2014/main" val="68780146"/>
                    </a:ext>
                  </a:extLst>
                </a:gridCol>
                <a:gridCol w="1220530">
                  <a:extLst>
                    <a:ext uri="{9D8B030D-6E8A-4147-A177-3AD203B41FA5}">
                      <a16:colId xmlns:a16="http://schemas.microsoft.com/office/drawing/2014/main" val="39916605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Actividades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Responsables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Plazos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>
                          <a:effectLst/>
                        </a:rPr>
                        <a:t>Recursos</a:t>
                      </a:r>
                      <a:endParaRPr lang="es-C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Requerimientos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137174"/>
                  </a:ext>
                </a:extLst>
              </a:tr>
              <a:tr h="15065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b="0" dirty="0">
                          <a:solidFill>
                            <a:schemeClr val="tx1"/>
                          </a:solidFill>
                          <a:effectLst/>
                        </a:rPr>
                        <a:t>Asistir a taller de comunicación familiar</a:t>
                      </a:r>
                      <a:endParaRPr lang="es-CL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Todas las personas mayores de 18 años del hogar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Primera semana mes siguiente hasta que termine el taller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Red de salud pública comunal, empresa consultora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s-CL" sz="1400" dirty="0">
                          <a:effectLst/>
                        </a:rPr>
                        <a:t>Disponibilidad de talleres, disposición de personas integrantes del hogar para participar</a:t>
                      </a:r>
                      <a:endParaRPr lang="es-C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313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993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Etapa 4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Diseño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4. </a:t>
            </a:r>
            <a:r>
              <a:rPr lang="es-MX" sz="2000" b="1" dirty="0">
                <a:solidFill>
                  <a:schemeClr val="bg1"/>
                </a:solidFill>
              </a:rPr>
              <a:t>Definición de iniciativa a financiar, mes 4 y 5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Cada hogar contará con un monto para financiar uno o más requerimientos del plan de trabajo.</a:t>
            </a:r>
            <a:endParaRPr lang="es-CL" sz="16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E4EA280-9CB1-474D-918F-F9B1752A3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2" y="4826680"/>
            <a:ext cx="2816357" cy="162095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0192F90-5F77-4804-8F38-F8AF5268C463}"/>
              </a:ext>
            </a:extLst>
          </p:cNvPr>
          <p:cNvSpPr txBox="1"/>
          <p:nvPr/>
        </p:nvSpPr>
        <p:spPr>
          <a:xfrm>
            <a:off x="2484326" y="3425681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Iniciativa entendida como un instrumento del plan y no un fin de la intervención o un fin en sí misma</a:t>
            </a:r>
            <a:endParaRPr lang="es-CL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3529EBB-2EA9-487F-B66A-AD11162CFB65}"/>
              </a:ext>
            </a:extLst>
          </p:cNvPr>
          <p:cNvSpPr txBox="1"/>
          <p:nvPr/>
        </p:nvSpPr>
        <p:spPr>
          <a:xfrm>
            <a:off x="3039500" y="4073303"/>
            <a:ext cx="544331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pPr marL="0" indent="0">
              <a:buNone/>
            </a:pPr>
            <a:r>
              <a:rPr lang="es-CL" dirty="0"/>
              <a:t>No se puede financiar: </a:t>
            </a:r>
          </a:p>
          <a:p>
            <a:r>
              <a:rPr lang="es-CL" dirty="0"/>
              <a:t>pagos de cuotas de créditos (al día o atrasadas), </a:t>
            </a:r>
          </a:p>
          <a:p>
            <a:r>
              <a:rPr lang="es-CL" dirty="0"/>
              <a:t>pagos de cuentas de consumos (al día o atrasadas)</a:t>
            </a:r>
          </a:p>
          <a:p>
            <a:r>
              <a:rPr lang="es-CL" dirty="0"/>
              <a:t>depósitos en cuentas de ahorro, </a:t>
            </a:r>
          </a:p>
          <a:p>
            <a:r>
              <a:rPr lang="es-CL" dirty="0"/>
              <a:t>compra de bienes para actividades productivas o de emprendimientos de cualquier índole.</a:t>
            </a:r>
          </a:p>
        </p:txBody>
      </p:sp>
    </p:spTree>
    <p:extLst>
      <p:ext uri="{BB962C8B-B14F-4D97-AF65-F5344CB8AC3E}">
        <p14:creationId xmlns:p14="http://schemas.microsoft.com/office/powerpoint/2010/main" val="1212144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1">
                    <a:lumMod val="75000"/>
                  </a:schemeClr>
                </a:solidFill>
              </a:rPr>
              <a:t>Etapa 5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1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Implementación del plan de trabajo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Ejecución del plan de trabajo, mes 5 al 8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Todas las actividades </a:t>
            </a: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</a:rPr>
              <a:t>están enmarcadas para el cumplimiento de un objetivo del plan</a:t>
            </a:r>
            <a:r>
              <a:rPr lang="es-MX" sz="1600" dirty="0"/>
              <a:t>.</a:t>
            </a:r>
            <a:endParaRPr lang="es-CL" sz="16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20CBC4B-C3D8-46BF-97DA-789D0D5A5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3" y="4653577"/>
            <a:ext cx="2948847" cy="156966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33DBB9D-E0E7-40B4-B433-5BD662C4B835}"/>
              </a:ext>
            </a:extLst>
          </p:cNvPr>
          <p:cNvSpPr txBox="1"/>
          <p:nvPr/>
        </p:nvSpPr>
        <p:spPr>
          <a:xfrm>
            <a:off x="2484326" y="3428527"/>
            <a:ext cx="61182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El plan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puede ser modificado </a:t>
            </a:r>
            <a:r>
              <a:rPr lang="es-MX" dirty="0"/>
              <a:t>sin inconveniente: replantear actividades y plazos, incorporar nuevos recursos o cambiarlos, otros requerimientos. Siempre debe ser coherente con los problemas planteados porque ellos son coherentes con el diagnóstico participativo.</a:t>
            </a:r>
            <a:endParaRPr lang="es-CL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74CE20E-902E-49D7-8CBE-ABF984CB2C80}"/>
              </a:ext>
            </a:extLst>
          </p:cNvPr>
          <p:cNvSpPr txBox="1"/>
          <p:nvPr/>
        </p:nvSpPr>
        <p:spPr>
          <a:xfrm>
            <a:off x="3221330" y="4841270"/>
            <a:ext cx="53812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Es durante esta etapa que se </a:t>
            </a:r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financia la iniciativa </a:t>
            </a:r>
            <a:r>
              <a:rPr lang="es-MX" dirty="0"/>
              <a:t>o se pone en ejecución.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69048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bg2">
                    <a:lumMod val="25000"/>
                  </a:schemeClr>
                </a:solidFill>
              </a:rPr>
              <a:t>Etapa 6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bg2">
                    <a:lumMod val="25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Asesoría y asistencia técnica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Acciones de asesoría y asistencia técnica al plan de cada hogar, mes 5 al 9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La 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</a:rPr>
              <a:t>asesoría</a:t>
            </a:r>
            <a:r>
              <a:rPr lang="es-MX" sz="1600" dirty="0"/>
              <a:t> es un proceso que </a:t>
            </a:r>
            <a:r>
              <a:rPr lang="es-MX" sz="1600" b="1" dirty="0">
                <a:solidFill>
                  <a:schemeClr val="bg2">
                    <a:lumMod val="25000"/>
                  </a:schemeClr>
                </a:solidFill>
              </a:rPr>
              <a:t>entrega las herramientas </a:t>
            </a:r>
            <a:r>
              <a:rPr lang="es-MX" sz="1600" dirty="0"/>
              <a:t>para descubrir, comprender y dominar la situación que está viviendo, identificando las claves de sus dificultades para que pueda enfrentarlas y superarlas de manera autónoma y paulatina.</a:t>
            </a:r>
            <a:endParaRPr lang="es-CL" sz="16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20CBC4B-C3D8-46BF-97DA-789D0D5A5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3" y="4653577"/>
            <a:ext cx="2948847" cy="156966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74CE20E-902E-49D7-8CBE-ABF984CB2C80}"/>
              </a:ext>
            </a:extLst>
          </p:cNvPr>
          <p:cNvSpPr txBox="1"/>
          <p:nvPr/>
        </p:nvSpPr>
        <p:spPr>
          <a:xfrm>
            <a:off x="2484326" y="3955589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La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</a:rPr>
              <a:t>asistencia técnica </a:t>
            </a:r>
            <a:r>
              <a:rPr lang="es-MX" dirty="0"/>
              <a:t>es la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</a:rPr>
              <a:t>transferencia de conocimientos </a:t>
            </a:r>
            <a:r>
              <a:rPr lang="es-MX" dirty="0"/>
              <a:t>específicos para el fortalecimiento de capacidades y habilidades que permitan resolver problemas y avanzar en las acciones. </a:t>
            </a:r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E0C9A2D-98D1-4B11-AA1D-F01A96B60F2B}"/>
              </a:ext>
            </a:extLst>
          </p:cNvPr>
          <p:cNvSpPr txBox="1"/>
          <p:nvPr/>
        </p:nvSpPr>
        <p:spPr>
          <a:xfrm>
            <a:off x="3257470" y="4884570"/>
            <a:ext cx="534514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Para ejecutar una adecuada asesoría y asistencia técnica, la persona facilitadora registra en el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</a:rPr>
              <a:t>plan de acompañamiento</a:t>
            </a:r>
            <a:r>
              <a:rPr lang="es-MX" dirty="0"/>
              <a:t> las principales acciones que considera necesarias llevar a cabo por cada hogar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19365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50000"/>
                  </a:schemeClr>
                </a:solidFill>
              </a:rPr>
              <a:t>Etapa 7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961169" y="3526537"/>
            <a:ext cx="427744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Cierre técnico de la intervención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</a:t>
            </a:r>
            <a:r>
              <a:rPr lang="es-MX" sz="2000" b="1" dirty="0">
                <a:solidFill>
                  <a:schemeClr val="bg1"/>
                </a:solidFill>
              </a:rPr>
              <a:t>Evaluación del proceso de intervención con el hogar, mes 10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Observar el proceso de intervención analizando los resultados de la participación en el programa, lo que quedó pendiente y aquellos aspectos necesarios de abordar en forma autónoma por el hogar.</a:t>
            </a:r>
            <a:endParaRPr lang="es-CL" sz="1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4064C2-579A-4310-99EC-63E16A9D7844}"/>
              </a:ext>
            </a:extLst>
          </p:cNvPr>
          <p:cNvSpPr txBox="1"/>
          <p:nvPr/>
        </p:nvSpPr>
        <p:spPr>
          <a:xfrm>
            <a:off x="2603678" y="3769386"/>
            <a:ext cx="599893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pPr marL="0" indent="0">
              <a:buNone/>
            </a:pPr>
            <a:r>
              <a:rPr lang="es-MX" dirty="0"/>
              <a:t>En el cierre, el hogar podrá:</a:t>
            </a:r>
          </a:p>
          <a:p>
            <a:r>
              <a:rPr lang="es-MX" dirty="0"/>
              <a:t>Desarrollar mayor autonomía en la ejecución de su </a:t>
            </a:r>
            <a:r>
              <a:rPr lang="es-MX" dirty="0" err="1"/>
              <a:t>PdT</a:t>
            </a:r>
            <a:r>
              <a:rPr lang="es-MX" dirty="0"/>
              <a:t>.</a:t>
            </a:r>
          </a:p>
          <a:p>
            <a:r>
              <a:rPr lang="es-MX" dirty="0"/>
              <a:t>Contar con las herramientas necesarias para continuar su </a:t>
            </a:r>
            <a:r>
              <a:rPr lang="es-MX" dirty="0" err="1"/>
              <a:t>PdT</a:t>
            </a:r>
            <a:r>
              <a:rPr lang="es-MX" dirty="0"/>
              <a:t>.</a:t>
            </a:r>
          </a:p>
          <a:p>
            <a:r>
              <a:rPr lang="es-MX" dirty="0"/>
              <a:t>Reconocimiento de sus fortalezas, aprendizajes y dificultades frente a cada una de las etapas de la intervención. </a:t>
            </a:r>
          </a:p>
          <a:p>
            <a:r>
              <a:rPr lang="es-MX" dirty="0"/>
              <a:t>Comprometerse en el cumplimiento de sus objetivos y </a:t>
            </a:r>
            <a:r>
              <a:rPr lang="es-MX" dirty="0" err="1"/>
              <a:t>PdT</a:t>
            </a:r>
            <a:r>
              <a:rPr lang="es-MX" dirty="0"/>
              <a:t>. </a:t>
            </a:r>
          </a:p>
          <a:p>
            <a:r>
              <a:rPr lang="es-MX" dirty="0"/>
              <a:t>Analizar el cumplimiento de sus objetivos y, de ser necesario, rediseñar nuevas estrategias de trabajo para lograr estos u otro posible nuevo objetivo.</a:t>
            </a:r>
          </a:p>
        </p:txBody>
      </p:sp>
    </p:spTree>
    <p:extLst>
      <p:ext uri="{BB962C8B-B14F-4D97-AF65-F5344CB8AC3E}">
        <p14:creationId xmlns:p14="http://schemas.microsoft.com/office/powerpoint/2010/main" val="40187192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3" name="Google Shape;272;p41">
            <a:extLst>
              <a:ext uri="{FF2B5EF4-FFF2-40B4-BE49-F238E27FC236}">
                <a16:creationId xmlns:a16="http://schemas.microsoft.com/office/drawing/2014/main" id="{88F6A662-C995-4D74-87CF-706750839E77}"/>
              </a:ext>
            </a:extLst>
          </p:cNvPr>
          <p:cNvSpPr txBox="1">
            <a:spLocks/>
          </p:cNvSpPr>
          <p:nvPr/>
        </p:nvSpPr>
        <p:spPr>
          <a:xfrm>
            <a:off x="258264" y="1220841"/>
            <a:ext cx="1838576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50000"/>
                  </a:schemeClr>
                </a:solidFill>
              </a:rPr>
              <a:t>Etapa 7</a:t>
            </a:r>
          </a:p>
        </p:txBody>
      </p:sp>
      <p:sp>
        <p:nvSpPr>
          <p:cNvPr id="7" name="Google Shape;272;p41">
            <a:extLst>
              <a:ext uri="{FF2B5EF4-FFF2-40B4-BE49-F238E27FC236}">
                <a16:creationId xmlns:a16="http://schemas.microsoft.com/office/drawing/2014/main" id="{AD5D060F-F0F0-4C72-9309-62E0E3419AF0}"/>
              </a:ext>
            </a:extLst>
          </p:cNvPr>
          <p:cNvSpPr txBox="1">
            <a:spLocks/>
          </p:cNvSpPr>
          <p:nvPr/>
        </p:nvSpPr>
        <p:spPr>
          <a:xfrm>
            <a:off x="2603678" y="1256116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6">
                    <a:lumMod val="50000"/>
                  </a:schemeClr>
                </a:solidFill>
              </a:rPr>
              <a:t>Actividades</a:t>
            </a:r>
          </a:p>
        </p:txBody>
      </p:sp>
      <p:sp>
        <p:nvSpPr>
          <p:cNvPr id="8" name="Google Shape;291;p43">
            <a:extLst>
              <a:ext uri="{FF2B5EF4-FFF2-40B4-BE49-F238E27FC236}">
                <a16:creationId xmlns:a16="http://schemas.microsoft.com/office/drawing/2014/main" id="{37CDCAFB-3877-468E-BB2C-49935690D725}"/>
              </a:ext>
            </a:extLst>
          </p:cNvPr>
          <p:cNvSpPr txBox="1">
            <a:spLocks/>
          </p:cNvSpPr>
          <p:nvPr/>
        </p:nvSpPr>
        <p:spPr>
          <a:xfrm rot="16200000">
            <a:off x="-961169" y="3526537"/>
            <a:ext cx="427744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Cierre técnico de la intervención</a:t>
            </a:r>
          </a:p>
        </p:txBody>
      </p:sp>
      <p:sp>
        <p:nvSpPr>
          <p:cNvPr id="9" name="Google Shape;291;p43">
            <a:extLst>
              <a:ext uri="{FF2B5EF4-FFF2-40B4-BE49-F238E27FC236}">
                <a16:creationId xmlns:a16="http://schemas.microsoft.com/office/drawing/2014/main" id="{66E70065-3D76-445E-819F-1D9D67289A3F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>
                <a:solidFill>
                  <a:schemeClr val="bg1"/>
                </a:solidFill>
              </a:rPr>
              <a:t>2. </a:t>
            </a:r>
            <a:r>
              <a:rPr lang="es-MX" sz="2000" b="1" dirty="0">
                <a:solidFill>
                  <a:schemeClr val="bg1"/>
                </a:solidFill>
              </a:rPr>
              <a:t>Ingreso de información al SNU , mes 10</a:t>
            </a:r>
            <a:endParaRPr lang="es-CL" sz="2000" b="1" dirty="0">
              <a:solidFill>
                <a:schemeClr val="bg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72C4C6F-65C8-483D-97C8-BB9F5063D6A0}"/>
              </a:ext>
            </a:extLst>
          </p:cNvPr>
          <p:cNvSpPr txBox="1"/>
          <p:nvPr/>
        </p:nvSpPr>
        <p:spPr>
          <a:xfrm>
            <a:off x="2484326" y="2780387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Registrar las variables de intervención de salida de los hogares .</a:t>
            </a:r>
            <a:endParaRPr lang="es-CL" sz="16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0287EF4-640D-42FC-BBBB-D4C2376B1394}"/>
              </a:ext>
            </a:extLst>
          </p:cNvPr>
          <p:cNvSpPr txBox="1"/>
          <p:nvPr/>
        </p:nvSpPr>
        <p:spPr>
          <a:xfrm>
            <a:off x="2484326" y="3132898"/>
            <a:ext cx="611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En esta ocasión se ingresan variables que miden un cambio con la intervención por lo que existen preguntas que se deben responder en función del ingreso de información de entrada</a:t>
            </a:r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A8F5E92-F8F2-46E3-A2F9-FB5175BF84F4}"/>
              </a:ext>
            </a:extLst>
          </p:cNvPr>
          <p:cNvSpPr txBox="1"/>
          <p:nvPr/>
        </p:nvSpPr>
        <p:spPr>
          <a:xfrm>
            <a:off x="2484326" y="4001522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Se registra el desarrollo de las Habilidades para la Vida de los hogares que participaron de la intervención. </a:t>
            </a:r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985B2EA-7E65-4BE7-80E4-6BD51AB2FD81}"/>
              </a:ext>
            </a:extLst>
          </p:cNvPr>
          <p:cNvSpPr txBox="1"/>
          <p:nvPr/>
        </p:nvSpPr>
        <p:spPr>
          <a:xfrm>
            <a:off x="2484326" y="4678554"/>
            <a:ext cx="6118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Es importante que el registro de la información sea completo, de calidad y dé cuenta de la realidad de cada hogar.</a:t>
            </a:r>
            <a:endParaRPr lang="es-C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9EC05B3-1AD3-44A2-898F-842D8BF5295D}"/>
              </a:ext>
            </a:extLst>
          </p:cNvPr>
          <p:cNvSpPr txBox="1"/>
          <p:nvPr/>
        </p:nvSpPr>
        <p:spPr>
          <a:xfrm>
            <a:off x="2484326" y="5309496"/>
            <a:ext cx="61182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marL="285750" indent="-285750" algn="just">
              <a:buFont typeface="Arial" panose="020B0604020202020204" pitchFamily="34" charset="0"/>
              <a:buChar char="•"/>
              <a:defRPr sz="1600"/>
            </a:lvl1pPr>
          </a:lstStyle>
          <a:p>
            <a:r>
              <a:rPr lang="es-MX" dirty="0"/>
              <a:t>Encuesta de satisfacción.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73498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E9175B8-9E97-4C51-930D-7CEABD6D6B84}"/>
              </a:ext>
            </a:extLst>
          </p:cNvPr>
          <p:cNvSpPr/>
          <p:nvPr/>
        </p:nvSpPr>
        <p:spPr>
          <a:xfrm>
            <a:off x="752624" y="4516180"/>
            <a:ext cx="2743200" cy="9418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13556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Instrumentos de registro de la intervención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9F6D65A-83CF-4802-9AC9-BB94FFFEFC9D}"/>
              </a:ext>
            </a:extLst>
          </p:cNvPr>
          <p:cNvSpPr txBox="1"/>
          <p:nvPr/>
        </p:nvSpPr>
        <p:spPr>
          <a:xfrm>
            <a:off x="478301" y="2136301"/>
            <a:ext cx="3017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1">
                    <a:lumMod val="75000"/>
                  </a:schemeClr>
                </a:solidFill>
              </a:rPr>
              <a:t>INSTRUMENTOS TRANSVERSALES A LA EJECUCIÓN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30A4CB7-99F8-4D7D-B795-3C2EA3F5B057}"/>
              </a:ext>
            </a:extLst>
          </p:cNvPr>
          <p:cNvSpPr txBox="1"/>
          <p:nvPr/>
        </p:nvSpPr>
        <p:spPr>
          <a:xfrm>
            <a:off x="3882681" y="2239036"/>
            <a:ext cx="4783017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CL" dirty="0"/>
              <a:t>- Bitácora </a:t>
            </a:r>
          </a:p>
          <a:p>
            <a:r>
              <a:rPr lang="es-CL" dirty="0"/>
              <a:t>- Cuaderno para el hogar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1D05BD4-1760-44C4-8395-A603D781F29D}"/>
              </a:ext>
            </a:extLst>
          </p:cNvPr>
          <p:cNvSpPr txBox="1"/>
          <p:nvPr/>
        </p:nvSpPr>
        <p:spPr>
          <a:xfrm>
            <a:off x="126608" y="3395268"/>
            <a:ext cx="889078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b="1" dirty="0">
                <a:solidFill>
                  <a:schemeClr val="accent1">
                    <a:lumMod val="75000"/>
                  </a:schemeClr>
                </a:solidFill>
              </a:rPr>
              <a:t>INSTRUMENTOS POR ETAPA DE INTERVENCIÓN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FE8DAC8-F543-4145-A3D9-72C12F9F01E3}"/>
              </a:ext>
            </a:extLst>
          </p:cNvPr>
          <p:cNvSpPr txBox="1"/>
          <p:nvPr/>
        </p:nvSpPr>
        <p:spPr>
          <a:xfrm>
            <a:off x="773723" y="4802414"/>
            <a:ext cx="2757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6">
                    <a:lumMod val="50000"/>
                  </a:schemeClr>
                </a:solidFill>
              </a:rPr>
              <a:t>SELECCIÓN DE HOGARES: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8F2A4B7-BC0B-4007-A7A9-8539B28172E3}"/>
              </a:ext>
            </a:extLst>
          </p:cNvPr>
          <p:cNvSpPr txBox="1"/>
          <p:nvPr/>
        </p:nvSpPr>
        <p:spPr>
          <a:xfrm>
            <a:off x="3882682" y="4432870"/>
            <a:ext cx="4825219" cy="120032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Instrumento de selección de hogares </a:t>
            </a:r>
          </a:p>
          <a:p>
            <a:pPr marL="285750" indent="-285750">
              <a:buFontTx/>
              <a:buChar char="-"/>
            </a:pPr>
            <a:r>
              <a:rPr lang="es-CL" dirty="0"/>
              <a:t>Listado de hogares participantes de la intervención</a:t>
            </a:r>
          </a:p>
          <a:p>
            <a:pPr marL="285750" indent="-285750">
              <a:buFontTx/>
              <a:buChar char="-"/>
            </a:pPr>
            <a:r>
              <a:rPr lang="es-CL" dirty="0"/>
              <a:t>Acta de compromiso</a:t>
            </a:r>
          </a:p>
        </p:txBody>
      </p:sp>
    </p:spTree>
    <p:extLst>
      <p:ext uri="{BB962C8B-B14F-4D97-AF65-F5344CB8AC3E}">
        <p14:creationId xmlns:p14="http://schemas.microsoft.com/office/powerpoint/2010/main" val="960143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E9175B8-9E97-4C51-930D-7CEABD6D6B84}"/>
              </a:ext>
            </a:extLst>
          </p:cNvPr>
          <p:cNvSpPr/>
          <p:nvPr/>
        </p:nvSpPr>
        <p:spPr>
          <a:xfrm>
            <a:off x="590844" y="2115843"/>
            <a:ext cx="2743200" cy="135564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13556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Instrumentos de registro de la intervención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FE8DAC8-F543-4145-A3D9-72C12F9F01E3}"/>
              </a:ext>
            </a:extLst>
          </p:cNvPr>
          <p:cNvSpPr txBox="1"/>
          <p:nvPr/>
        </p:nvSpPr>
        <p:spPr>
          <a:xfrm>
            <a:off x="618978" y="2470499"/>
            <a:ext cx="2757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6">
                    <a:lumMod val="75000"/>
                  </a:schemeClr>
                </a:solidFill>
              </a:rPr>
              <a:t>DIAGNOSTICO PARTICIPATIVO: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8F2A4B7-BC0B-4007-A7A9-8539B28172E3}"/>
              </a:ext>
            </a:extLst>
          </p:cNvPr>
          <p:cNvSpPr txBox="1"/>
          <p:nvPr/>
        </p:nvSpPr>
        <p:spPr>
          <a:xfrm>
            <a:off x="3727937" y="2193502"/>
            <a:ext cx="4825219" cy="120032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Genograma</a:t>
            </a:r>
          </a:p>
          <a:p>
            <a:pPr marL="285750" indent="-285750">
              <a:buFontTx/>
              <a:buChar char="-"/>
            </a:pPr>
            <a:r>
              <a:rPr lang="es-CL" dirty="0"/>
              <a:t>Informe de diagnóstico</a:t>
            </a:r>
          </a:p>
          <a:p>
            <a:pPr marL="285750" indent="-285750">
              <a:buFontTx/>
              <a:buChar char="-"/>
            </a:pPr>
            <a:r>
              <a:rPr lang="es-CL" dirty="0"/>
              <a:t>Test de base del Desarrollo de HpV</a:t>
            </a:r>
          </a:p>
          <a:p>
            <a:pPr marL="285750" indent="-285750">
              <a:buFontTx/>
              <a:buChar char="-"/>
            </a:pPr>
            <a:r>
              <a:rPr lang="es-CL" dirty="0"/>
              <a:t>Ficha de derivación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437EDB2D-0A86-41AB-B25C-AB996136EBC4}"/>
              </a:ext>
            </a:extLst>
          </p:cNvPr>
          <p:cNvSpPr/>
          <p:nvPr/>
        </p:nvSpPr>
        <p:spPr>
          <a:xfrm>
            <a:off x="590844" y="3826144"/>
            <a:ext cx="2743200" cy="135564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76303D1-4E4D-4F91-A6F0-8F55657974E7}"/>
              </a:ext>
            </a:extLst>
          </p:cNvPr>
          <p:cNvSpPr txBox="1"/>
          <p:nvPr/>
        </p:nvSpPr>
        <p:spPr>
          <a:xfrm>
            <a:off x="618978" y="4180800"/>
            <a:ext cx="2715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4">
                    <a:lumMod val="50000"/>
                  </a:schemeClr>
                </a:solidFill>
              </a:rPr>
              <a:t>SESIONES DE FORMACIÓN: 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725D640-3D77-4E9C-8B14-5264D59427DA}"/>
              </a:ext>
            </a:extLst>
          </p:cNvPr>
          <p:cNvSpPr txBox="1"/>
          <p:nvPr/>
        </p:nvSpPr>
        <p:spPr>
          <a:xfrm>
            <a:off x="3699803" y="4319299"/>
            <a:ext cx="4825219" cy="36933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Listado de asistencia</a:t>
            </a:r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9E41E950-7EF7-46A8-BE07-3820CD0F02F2}"/>
              </a:ext>
            </a:extLst>
          </p:cNvPr>
          <p:cNvSpPr/>
          <p:nvPr/>
        </p:nvSpPr>
        <p:spPr>
          <a:xfrm>
            <a:off x="562710" y="5422864"/>
            <a:ext cx="2588454" cy="102208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1BD8D88-2DA9-4AD3-B474-4E6080FF9CBD}"/>
              </a:ext>
            </a:extLst>
          </p:cNvPr>
          <p:cNvSpPr txBox="1"/>
          <p:nvPr/>
        </p:nvSpPr>
        <p:spPr>
          <a:xfrm>
            <a:off x="590844" y="5777520"/>
            <a:ext cx="2757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3">
                    <a:lumMod val="50000"/>
                  </a:schemeClr>
                </a:solidFill>
              </a:rPr>
              <a:t>DISEÑO DEL </a:t>
            </a:r>
            <a:r>
              <a:rPr lang="es-CL" b="1" dirty="0" err="1">
                <a:solidFill>
                  <a:schemeClr val="accent3">
                    <a:lumMod val="50000"/>
                  </a:schemeClr>
                </a:solidFill>
              </a:rPr>
              <a:t>PdT</a:t>
            </a:r>
            <a:r>
              <a:rPr lang="es-CL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3533726-4722-44D8-ADD0-D7D9390AED5E}"/>
              </a:ext>
            </a:extLst>
          </p:cNvPr>
          <p:cNvSpPr txBox="1"/>
          <p:nvPr/>
        </p:nvSpPr>
        <p:spPr>
          <a:xfrm>
            <a:off x="3699803" y="5749240"/>
            <a:ext cx="4825219" cy="36933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Plan de Trabajo</a:t>
            </a:r>
          </a:p>
        </p:txBody>
      </p:sp>
    </p:spTree>
    <p:extLst>
      <p:ext uri="{BB962C8B-B14F-4D97-AF65-F5344CB8AC3E}">
        <p14:creationId xmlns:p14="http://schemas.microsoft.com/office/powerpoint/2010/main" val="545412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E9175B8-9E97-4C51-930D-7CEABD6D6B84}"/>
              </a:ext>
            </a:extLst>
          </p:cNvPr>
          <p:cNvSpPr/>
          <p:nvPr/>
        </p:nvSpPr>
        <p:spPr>
          <a:xfrm>
            <a:off x="590844" y="2240064"/>
            <a:ext cx="2743200" cy="135564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13556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Instrumentos de registro de la intervención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FE8DAC8-F543-4145-A3D9-72C12F9F01E3}"/>
              </a:ext>
            </a:extLst>
          </p:cNvPr>
          <p:cNvSpPr txBox="1"/>
          <p:nvPr/>
        </p:nvSpPr>
        <p:spPr>
          <a:xfrm>
            <a:off x="618978" y="2594720"/>
            <a:ext cx="2757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accent1">
                    <a:lumMod val="75000"/>
                  </a:schemeClr>
                </a:solidFill>
              </a:rPr>
              <a:t>IMPLEMENTACIÓN DEL </a:t>
            </a:r>
            <a:r>
              <a:rPr lang="es-CL" b="1" dirty="0" err="1">
                <a:solidFill>
                  <a:schemeClr val="accent1">
                    <a:lumMod val="75000"/>
                  </a:schemeClr>
                </a:solidFill>
              </a:rPr>
              <a:t>PdT</a:t>
            </a:r>
            <a:r>
              <a:rPr lang="es-CL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8F2A4B7-BC0B-4007-A7A9-8539B28172E3}"/>
              </a:ext>
            </a:extLst>
          </p:cNvPr>
          <p:cNvSpPr txBox="1"/>
          <p:nvPr/>
        </p:nvSpPr>
        <p:spPr>
          <a:xfrm>
            <a:off x="3699802" y="2687452"/>
            <a:ext cx="4825219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Acta de Traspaso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2CDFF080-7C1D-4D9D-A453-6ADCA4DDBE9C}"/>
              </a:ext>
            </a:extLst>
          </p:cNvPr>
          <p:cNvSpPr/>
          <p:nvPr/>
        </p:nvSpPr>
        <p:spPr>
          <a:xfrm>
            <a:off x="590844" y="3741171"/>
            <a:ext cx="2743200" cy="1355645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93554D6-579C-4026-83F6-EDE3EBC74D5B}"/>
              </a:ext>
            </a:extLst>
          </p:cNvPr>
          <p:cNvSpPr txBox="1"/>
          <p:nvPr/>
        </p:nvSpPr>
        <p:spPr>
          <a:xfrm>
            <a:off x="618978" y="4095827"/>
            <a:ext cx="2715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bg2">
                    <a:lumMod val="10000"/>
                  </a:schemeClr>
                </a:solidFill>
              </a:rPr>
              <a:t>ASESORÍA Y ASISTENCIA TÉCNICA: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43A2ED3-45B6-4ABA-8BD0-53186E45BBF6}"/>
              </a:ext>
            </a:extLst>
          </p:cNvPr>
          <p:cNvSpPr txBox="1"/>
          <p:nvPr/>
        </p:nvSpPr>
        <p:spPr>
          <a:xfrm>
            <a:off x="3699803" y="4234326"/>
            <a:ext cx="4825219" cy="36933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Plan de acompañamiento</a:t>
            </a: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3BC52EE1-0DE1-404B-817C-2913A32C8BDD}"/>
              </a:ext>
            </a:extLst>
          </p:cNvPr>
          <p:cNvSpPr/>
          <p:nvPr/>
        </p:nvSpPr>
        <p:spPr>
          <a:xfrm>
            <a:off x="590844" y="5195835"/>
            <a:ext cx="2743200" cy="1022085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122097A-BE2F-4409-BB5B-F05FA8D2209D}"/>
              </a:ext>
            </a:extLst>
          </p:cNvPr>
          <p:cNvSpPr txBox="1"/>
          <p:nvPr/>
        </p:nvSpPr>
        <p:spPr>
          <a:xfrm>
            <a:off x="618978" y="5550491"/>
            <a:ext cx="256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chemeClr val="bg1"/>
                </a:solidFill>
              </a:rPr>
              <a:t>CIERRE TÉCNICO: 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F964603-611A-4AC2-879B-9C859D204E71}"/>
              </a:ext>
            </a:extLst>
          </p:cNvPr>
          <p:cNvSpPr txBox="1"/>
          <p:nvPr/>
        </p:nvSpPr>
        <p:spPr>
          <a:xfrm>
            <a:off x="3699802" y="5383711"/>
            <a:ext cx="4825219" cy="64633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/>
              <a:t>Informe Final (</a:t>
            </a:r>
            <a:r>
              <a:rPr lang="es-CL" dirty="0" err="1"/>
              <a:t>Forms</a:t>
            </a:r>
            <a:r>
              <a:rPr lang="es-CL" dirty="0"/>
              <a:t>)</a:t>
            </a:r>
          </a:p>
          <a:p>
            <a:pPr marL="285750" indent="-285750">
              <a:buFontTx/>
              <a:buChar char="-"/>
            </a:pPr>
            <a:r>
              <a:rPr lang="es-CL" dirty="0"/>
              <a:t>Informe de LS</a:t>
            </a:r>
          </a:p>
        </p:txBody>
      </p:sp>
    </p:spTree>
    <p:extLst>
      <p:ext uri="{BB962C8B-B14F-4D97-AF65-F5344CB8AC3E}">
        <p14:creationId xmlns:p14="http://schemas.microsoft.com/office/powerpoint/2010/main" val="2993835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A9A8AE6-6648-4404-AA4A-AD447390694F}"/>
              </a:ext>
            </a:extLst>
          </p:cNvPr>
          <p:cNvSpPr txBox="1"/>
          <p:nvPr/>
        </p:nvSpPr>
        <p:spPr>
          <a:xfrm>
            <a:off x="766689" y="2041286"/>
            <a:ext cx="7610622" cy="224676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/>
              <a:t>Centrado en aquellos </a:t>
            </a: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</a:rPr>
              <a:t>hogares</a:t>
            </a:r>
            <a:r>
              <a:rPr lang="es-MX" sz="2000" dirty="0"/>
              <a:t> de mayor vulnerabilidad en que el desarrollo de las Habilidades para la Vida que les permitan aportar a la superación de su situación de pobreza y vulnerabilidad deben ser reforzadas, el programa Acción centrará su intervención en ellos como unidad de intervención, y que además, se encuentran en los tramos de hasta </a:t>
            </a: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</a:rPr>
              <a:t>60% de vulnerabilidad</a:t>
            </a:r>
            <a:r>
              <a:rPr lang="es-MX" sz="2000" dirty="0"/>
              <a:t>, con presencia de </a:t>
            </a: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</a:rPr>
              <a:t>niños, niñas y adolescentes hasta 18 años</a:t>
            </a:r>
            <a:r>
              <a:rPr lang="es-MX" sz="2000" dirty="0"/>
              <a:t>.</a:t>
            </a:r>
          </a:p>
        </p:txBody>
      </p:sp>
      <p:sp>
        <p:nvSpPr>
          <p:cNvPr id="4" name="Google Shape;212;p37">
            <a:extLst>
              <a:ext uri="{FF2B5EF4-FFF2-40B4-BE49-F238E27FC236}">
                <a16:creationId xmlns:a16="http://schemas.microsoft.com/office/drawing/2014/main" id="{7DD15A68-24CF-4B8C-961F-CED53506A9B7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b="1" dirty="0"/>
              <a:t>PRESENTACIÓN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F4F401D-B467-4D64-9EF8-A74E4F65B96B}"/>
              </a:ext>
            </a:extLst>
          </p:cNvPr>
          <p:cNvSpPr txBox="1"/>
          <p:nvPr/>
        </p:nvSpPr>
        <p:spPr>
          <a:xfrm>
            <a:off x="0" y="4834709"/>
            <a:ext cx="91440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OBJETIVO: fortalecer Habilidades para la Vida (HpV) en los hogares </a:t>
            </a:r>
          </a:p>
          <a:p>
            <a:pPr algn="ctr"/>
            <a:r>
              <a:rPr lang="es-MX" b="1" dirty="0">
                <a:solidFill>
                  <a:schemeClr val="bg1"/>
                </a:solidFill>
              </a:rPr>
              <a:t>a través de la estrategia de diseño de planes de trabajo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03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3116829"/>
            <a:ext cx="9144000" cy="5225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b="1" dirty="0"/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17383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965" y="2653768"/>
            <a:ext cx="1700071" cy="155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92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59425F2C-A306-46BE-B2DF-72A257E214A2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b="1" dirty="0">
                <a:solidFill>
                  <a:schemeClr val="bg1"/>
                </a:solidFill>
              </a:rPr>
              <a:t>ESTRATEGIA de INTERVENCIÓN</a:t>
            </a:r>
          </a:p>
        </p:txBody>
      </p:sp>
      <p:sp>
        <p:nvSpPr>
          <p:cNvPr id="3" name="Google Shape;367;p45">
            <a:extLst>
              <a:ext uri="{FF2B5EF4-FFF2-40B4-BE49-F238E27FC236}">
                <a16:creationId xmlns:a16="http://schemas.microsoft.com/office/drawing/2014/main" id="{421D5ADE-5A57-45C5-B877-9FF7668F2C14}"/>
              </a:ext>
            </a:extLst>
          </p:cNvPr>
          <p:cNvSpPr txBox="1">
            <a:spLocks/>
          </p:cNvSpPr>
          <p:nvPr/>
        </p:nvSpPr>
        <p:spPr>
          <a:xfrm rot="16200000">
            <a:off x="1951871" y="987715"/>
            <a:ext cx="1011839" cy="2692887"/>
          </a:xfrm>
          <a:prstGeom prst="rect">
            <a:avLst/>
          </a:prstGeom>
        </p:spPr>
        <p:txBody>
          <a:bodyPr spcFirstLastPara="1" vert="eaVert" wrap="square" lIns="91425" tIns="91425" rIns="91425" bIns="91425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" sz="1800" dirty="0">
                <a:solidFill>
                  <a:schemeClr val="accent2">
                    <a:lumMod val="75000"/>
                  </a:schemeClr>
                </a:solidFill>
              </a:rPr>
              <a:t>eje de la intervención:</a:t>
            </a:r>
          </a:p>
          <a:p>
            <a:pPr marL="0" indent="0" algn="r">
              <a:buNone/>
            </a:pPr>
            <a:r>
              <a:rPr lang="en" sz="2400" dirty="0">
                <a:solidFill>
                  <a:schemeClr val="accent2">
                    <a:lumMod val="75000"/>
                  </a:schemeClr>
                </a:solidFill>
              </a:rPr>
              <a:t>Planes </a:t>
            </a:r>
            <a:r>
              <a:rPr lang="es-CL" sz="2400" dirty="0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en" sz="2400" dirty="0">
                <a:solidFill>
                  <a:schemeClr val="accent2">
                    <a:lumMod val="75000"/>
                  </a:schemeClr>
                </a:solidFill>
              </a:rPr>
              <a:t>e trabajo (PdT)</a:t>
            </a:r>
          </a:p>
        </p:txBody>
      </p:sp>
      <p:sp>
        <p:nvSpPr>
          <p:cNvPr id="4" name="Google Shape;367;p45">
            <a:extLst>
              <a:ext uri="{FF2B5EF4-FFF2-40B4-BE49-F238E27FC236}">
                <a16:creationId xmlns:a16="http://schemas.microsoft.com/office/drawing/2014/main" id="{F546C7DC-8BA8-4881-9065-25953872ACA5}"/>
              </a:ext>
            </a:extLst>
          </p:cNvPr>
          <p:cNvSpPr txBox="1">
            <a:spLocks/>
          </p:cNvSpPr>
          <p:nvPr/>
        </p:nvSpPr>
        <p:spPr>
          <a:xfrm rot="16200000">
            <a:off x="6049109" y="914119"/>
            <a:ext cx="1055075" cy="2912013"/>
          </a:xfrm>
          <a:prstGeom prst="rect">
            <a:avLst/>
          </a:prstGeom>
        </p:spPr>
        <p:txBody>
          <a:bodyPr spcFirstLastPara="1" vert="eaVert" wrap="square" lIns="91425" tIns="91425" rIns="91425" bIns="91425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L" sz="1800" dirty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lang="en" sz="1800" dirty="0">
                <a:solidFill>
                  <a:schemeClr val="accent2">
                    <a:lumMod val="75000"/>
                  </a:schemeClr>
                </a:solidFill>
              </a:rPr>
              <a:t>bjetivo de la intervención:</a:t>
            </a:r>
          </a:p>
          <a:p>
            <a:pPr marL="0" indent="0">
              <a:buNone/>
            </a:pPr>
            <a:r>
              <a:rPr lang="es-CL" sz="2400" dirty="0">
                <a:solidFill>
                  <a:schemeClr val="accent2">
                    <a:lumMod val="75000"/>
                  </a:schemeClr>
                </a:solidFill>
              </a:rPr>
              <a:t>Habilidades para la Vida (HpV)</a:t>
            </a:r>
            <a:endParaRPr lang="en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Google Shape;368;p45">
            <a:extLst>
              <a:ext uri="{FF2B5EF4-FFF2-40B4-BE49-F238E27FC236}">
                <a16:creationId xmlns:a16="http://schemas.microsoft.com/office/drawing/2014/main" id="{F7101EA7-A9D3-4E25-B10A-332B585E31A7}"/>
              </a:ext>
            </a:extLst>
          </p:cNvPr>
          <p:cNvSpPr txBox="1">
            <a:spLocks/>
          </p:cNvSpPr>
          <p:nvPr/>
        </p:nvSpPr>
        <p:spPr>
          <a:xfrm>
            <a:off x="954399" y="3119859"/>
            <a:ext cx="2849835" cy="19781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Font typeface="Arial"/>
              <a:buNone/>
            </a:pPr>
            <a:r>
              <a:rPr lang="es-MX" sz="2000" dirty="0"/>
              <a:t>Herramienta que permite ordenar y sistematizar diferentes actividades en un tiempo determinado para conseguir uno o más objetivos</a:t>
            </a:r>
          </a:p>
        </p:txBody>
      </p:sp>
      <p:sp>
        <p:nvSpPr>
          <p:cNvPr id="6" name="Google Shape;369;p45">
            <a:extLst>
              <a:ext uri="{FF2B5EF4-FFF2-40B4-BE49-F238E27FC236}">
                <a16:creationId xmlns:a16="http://schemas.microsoft.com/office/drawing/2014/main" id="{969ED9BE-D893-4F5B-8950-FBD35C7CAEB6}"/>
              </a:ext>
            </a:extLst>
          </p:cNvPr>
          <p:cNvSpPr txBox="1">
            <a:spLocks/>
          </p:cNvSpPr>
          <p:nvPr/>
        </p:nvSpPr>
        <p:spPr>
          <a:xfrm>
            <a:off x="5120640" y="3230956"/>
            <a:ext cx="3068961" cy="175590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s-MX" sz="2000" dirty="0"/>
              <a:t>Comportamientos aprendidos que las personas usan para enfrentar situaciones problemáticas de la vida diaria. 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5C47973-9335-447C-AE6F-69351F44102C}"/>
              </a:ext>
            </a:extLst>
          </p:cNvPr>
          <p:cNvCxnSpPr/>
          <p:nvPr/>
        </p:nvCxnSpPr>
        <p:spPr>
          <a:xfrm>
            <a:off x="4417255" y="1392702"/>
            <a:ext cx="0" cy="5020279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90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D7C07C2B-C5C6-40AD-B209-F77F4E5BD495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b="1" dirty="0">
                <a:solidFill>
                  <a:schemeClr val="bg1"/>
                </a:solidFill>
              </a:rPr>
              <a:t>ESTRATEGIA de INTERVENCIÓN</a:t>
            </a:r>
          </a:p>
        </p:txBody>
      </p:sp>
      <p:sp>
        <p:nvSpPr>
          <p:cNvPr id="3" name="Google Shape;227;p39">
            <a:extLst>
              <a:ext uri="{FF2B5EF4-FFF2-40B4-BE49-F238E27FC236}">
                <a16:creationId xmlns:a16="http://schemas.microsoft.com/office/drawing/2014/main" id="{8AD15FBC-1585-48A4-8F70-2657F2A55E99}"/>
              </a:ext>
            </a:extLst>
          </p:cNvPr>
          <p:cNvSpPr txBox="1">
            <a:spLocks/>
          </p:cNvSpPr>
          <p:nvPr/>
        </p:nvSpPr>
        <p:spPr>
          <a:xfrm>
            <a:off x="0" y="1827941"/>
            <a:ext cx="914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40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ctr"/>
            <a:r>
              <a:rPr lang="es-CL" sz="2800" b="1" dirty="0">
                <a:solidFill>
                  <a:schemeClr val="accent2">
                    <a:lumMod val="75000"/>
                  </a:schemeClr>
                </a:solidFill>
              </a:rPr>
              <a:t>¿Qué se espera del programa?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20A1A1-D02C-4061-A2AA-61969F989EA6}"/>
              </a:ext>
            </a:extLst>
          </p:cNvPr>
          <p:cNvSpPr txBox="1"/>
          <p:nvPr/>
        </p:nvSpPr>
        <p:spPr>
          <a:xfrm>
            <a:off x="724486" y="2691100"/>
            <a:ext cx="7695027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Desarrollo</a:t>
            </a:r>
            <a:r>
              <a:rPr lang="es-MX" sz="2400" dirty="0"/>
              <a:t> de HpV: cuando existe aprendizaje de comportamientos acordes a las HpV y estos se incorporen a las dinámicas cotidianas de los hogares.  </a:t>
            </a:r>
          </a:p>
          <a:p>
            <a:pPr marL="0" indent="0" algn="ctr">
              <a:spcBef>
                <a:spcPts val="0"/>
              </a:spcBef>
              <a:buFont typeface="Arial"/>
              <a:buNone/>
            </a:pPr>
            <a:endParaRPr lang="es-MX" sz="2400" dirty="0"/>
          </a:p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</a:rPr>
              <a:t>No desarrollo </a:t>
            </a:r>
            <a:r>
              <a:rPr lang="es-MX" sz="1400" dirty="0"/>
              <a:t>de HpV: un hogar no logra generar cambios en sus comportamientos durante la intervención.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F5FBBB7-4FAC-4777-9A76-B181288C9E93}"/>
              </a:ext>
            </a:extLst>
          </p:cNvPr>
          <p:cNvSpPr txBox="1"/>
          <p:nvPr/>
        </p:nvSpPr>
        <p:spPr>
          <a:xfrm>
            <a:off x="96253" y="5093521"/>
            <a:ext cx="8951494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latin typeface="Work Sans"/>
                <a:sym typeface="Work Sans"/>
              </a:rPr>
              <a:t>La estrategia por medio del cual se desarrollarán estas HpV </a:t>
            </a:r>
          </a:p>
          <a:p>
            <a:pPr algn="ctr"/>
            <a:r>
              <a:rPr lang="es-CL" b="1" dirty="0">
                <a:solidFill>
                  <a:schemeClr val="bg1"/>
                </a:solidFill>
                <a:latin typeface="Work Sans"/>
                <a:sym typeface="Work Sans"/>
              </a:rPr>
              <a:t>es el diseño y ejecución de planes de trabajo + la línea formativa</a:t>
            </a:r>
          </a:p>
        </p:txBody>
      </p:sp>
    </p:spTree>
    <p:extLst>
      <p:ext uri="{BB962C8B-B14F-4D97-AF65-F5344CB8AC3E}">
        <p14:creationId xmlns:p14="http://schemas.microsoft.com/office/powerpoint/2010/main" val="109147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D7C07C2B-C5C6-40AD-B209-F77F4E5BD495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b="1" dirty="0">
                <a:solidFill>
                  <a:schemeClr val="bg1"/>
                </a:solidFill>
              </a:rPr>
              <a:t>ESTRATEGIA de INTERVENCIÓN</a:t>
            </a:r>
          </a:p>
        </p:txBody>
      </p:sp>
      <p:sp>
        <p:nvSpPr>
          <p:cNvPr id="3" name="Google Shape;227;p39">
            <a:extLst>
              <a:ext uri="{FF2B5EF4-FFF2-40B4-BE49-F238E27FC236}">
                <a16:creationId xmlns:a16="http://schemas.microsoft.com/office/drawing/2014/main" id="{8AD15FBC-1585-48A4-8F70-2657F2A55E99}"/>
              </a:ext>
            </a:extLst>
          </p:cNvPr>
          <p:cNvSpPr txBox="1">
            <a:spLocks/>
          </p:cNvSpPr>
          <p:nvPr/>
        </p:nvSpPr>
        <p:spPr>
          <a:xfrm>
            <a:off x="0" y="1419978"/>
            <a:ext cx="914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40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ctr"/>
            <a:r>
              <a:rPr lang="es-CL" sz="2800" b="1" dirty="0">
                <a:solidFill>
                  <a:schemeClr val="accent2">
                    <a:lumMod val="75000"/>
                  </a:schemeClr>
                </a:solidFill>
              </a:rPr>
              <a:t>Cronograma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C8389D2-80D5-4216-89E6-503B49141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130252"/>
              </p:ext>
            </p:extLst>
          </p:nvPr>
        </p:nvGraphicFramePr>
        <p:xfrm>
          <a:off x="794824" y="2445094"/>
          <a:ext cx="7554351" cy="3231697"/>
        </p:xfrm>
        <a:graphic>
          <a:graphicData uri="http://schemas.openxmlformats.org/drawingml/2006/table">
            <a:tbl>
              <a:tblPr firstRow="1" firstCol="1" bandRow="1"/>
              <a:tblGrid>
                <a:gridCol w="2746421">
                  <a:extLst>
                    <a:ext uri="{9D8B030D-6E8A-4147-A177-3AD203B41FA5}">
                      <a16:colId xmlns:a16="http://schemas.microsoft.com/office/drawing/2014/main" val="800054505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1661448693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1531321750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2200331699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2139238115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3377730029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1506241319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3106798818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668570586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3687070653"/>
                    </a:ext>
                  </a:extLst>
                </a:gridCol>
                <a:gridCol w="480793">
                  <a:extLst>
                    <a:ext uri="{9D8B030D-6E8A-4147-A177-3AD203B41FA5}">
                      <a16:colId xmlns:a16="http://schemas.microsoft.com/office/drawing/2014/main" val="3990549115"/>
                    </a:ext>
                  </a:extLst>
                </a:gridCol>
              </a:tblGrid>
              <a:tr h="570105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ETAPAS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MESES DE EJECUCIÓN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714341"/>
                  </a:ext>
                </a:extLst>
              </a:tr>
              <a:tr h="26927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C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s-C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60129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Selección de hogares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121793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Diagnóstico participativo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697541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Sesiones de formación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295943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Diseño de plan de trabajo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487084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Implementación de plan de trabajo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022796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Asesoría y asistencia técnica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531425"/>
                  </a:ext>
                </a:extLst>
              </a:tr>
              <a:tr h="2692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Cierre técnico de la intervención</a:t>
                      </a:r>
                      <a:endParaRPr lang="es-C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s-CL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962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130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5" name="Google Shape;291;p43">
            <a:extLst>
              <a:ext uri="{FF2B5EF4-FFF2-40B4-BE49-F238E27FC236}">
                <a16:creationId xmlns:a16="http://schemas.microsoft.com/office/drawing/2014/main" id="{C573F6AA-863B-4D08-8F68-F71DF0FFFBA5}"/>
              </a:ext>
            </a:extLst>
          </p:cNvPr>
          <p:cNvSpPr txBox="1">
            <a:spLocks/>
          </p:cNvSpPr>
          <p:nvPr/>
        </p:nvSpPr>
        <p:spPr>
          <a:xfrm rot="16200000">
            <a:off x="-111608" y="2533840"/>
            <a:ext cx="253058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Selección de hogares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3DE0A5D-B947-415B-A3D3-8AFC1AF54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18" y="4254887"/>
            <a:ext cx="2298171" cy="1494927"/>
          </a:xfrm>
          <a:prstGeom prst="rect">
            <a:avLst/>
          </a:prstGeom>
        </p:spPr>
      </p:pic>
      <p:sp>
        <p:nvSpPr>
          <p:cNvPr id="12" name="Google Shape;272;p41">
            <a:extLst>
              <a:ext uri="{FF2B5EF4-FFF2-40B4-BE49-F238E27FC236}">
                <a16:creationId xmlns:a16="http://schemas.microsoft.com/office/drawing/2014/main" id="{91520710-C321-4086-8754-348B8D2CF31F}"/>
              </a:ext>
            </a:extLst>
          </p:cNvPr>
          <p:cNvSpPr txBox="1">
            <a:spLocks/>
          </p:cNvSpPr>
          <p:nvPr/>
        </p:nvSpPr>
        <p:spPr>
          <a:xfrm>
            <a:off x="2307102" y="1218789"/>
            <a:ext cx="6344528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13" name="Google Shape;272;p41">
            <a:extLst>
              <a:ext uri="{FF2B5EF4-FFF2-40B4-BE49-F238E27FC236}">
                <a16:creationId xmlns:a16="http://schemas.microsoft.com/office/drawing/2014/main" id="{BA8C55FF-29EA-4A9F-8D84-734680983648}"/>
              </a:ext>
            </a:extLst>
          </p:cNvPr>
          <p:cNvSpPr txBox="1">
            <a:spLocks/>
          </p:cNvSpPr>
          <p:nvPr/>
        </p:nvSpPr>
        <p:spPr>
          <a:xfrm>
            <a:off x="513658" y="1199749"/>
            <a:ext cx="1280052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Etapa 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6E8531D-7356-4A51-B045-689398632CAE}"/>
              </a:ext>
            </a:extLst>
          </p:cNvPr>
          <p:cNvSpPr txBox="1"/>
          <p:nvPr/>
        </p:nvSpPr>
        <p:spPr>
          <a:xfrm>
            <a:off x="2341158" y="2744558"/>
            <a:ext cx="63331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L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Confección de un listado con los hogares que participen de la intervención. </a:t>
            </a:r>
            <a:r>
              <a:rPr lang="es-CL" sz="1600" b="1" dirty="0"/>
              <a:t>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7153366-93D8-42F7-9EAF-0B626DD84060}"/>
              </a:ext>
            </a:extLst>
          </p:cNvPr>
          <p:cNvSpPr txBox="1"/>
          <p:nvPr/>
        </p:nvSpPr>
        <p:spPr>
          <a:xfrm>
            <a:off x="2739090" y="3307176"/>
            <a:ext cx="59352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Por alguna institución que esté presente en el territorio (región, provincia y/o comuna).</a:t>
            </a:r>
            <a:endParaRPr lang="es-CL" sz="160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CCDF111-F41F-4443-BA3F-B0154628CDAA}"/>
              </a:ext>
            </a:extLst>
          </p:cNvPr>
          <p:cNvSpPr txBox="1"/>
          <p:nvPr/>
        </p:nvSpPr>
        <p:spPr>
          <a:xfrm>
            <a:off x="2739090" y="3944457"/>
            <a:ext cx="59238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Que el equipo ejecutor los identifique según los criterios presentados.</a:t>
            </a:r>
            <a:endParaRPr lang="es-CL" sz="16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BED61C8-906A-499F-A0E3-0EEA2B936E03}"/>
              </a:ext>
            </a:extLst>
          </p:cNvPr>
          <p:cNvSpPr txBox="1"/>
          <p:nvPr/>
        </p:nvSpPr>
        <p:spPr>
          <a:xfrm>
            <a:off x="2739090" y="4672596"/>
            <a:ext cx="590118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Ambas opciones, es decir, los hogares pueden ser definidos por alguna institución, pero también se puede complementar y completar la cobertura con el trabajo del equipo ejecutor en el territorio.</a:t>
            </a:r>
            <a:endParaRPr lang="es-CL" sz="16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B1561CC-7BD1-42AA-851A-82028E546BAF}"/>
              </a:ext>
            </a:extLst>
          </p:cNvPr>
          <p:cNvSpPr txBox="1"/>
          <p:nvPr/>
        </p:nvSpPr>
        <p:spPr>
          <a:xfrm>
            <a:off x="0" y="5993702"/>
            <a:ext cx="9144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CL" b="1" dirty="0">
                <a:solidFill>
                  <a:schemeClr val="bg1"/>
                </a:solidFill>
                <a:latin typeface="Work Sans"/>
                <a:sym typeface="Work Sans"/>
              </a:rPr>
              <a:t>Hogares hasta el 60% de vulnerabilidad, con NNA + otro que la región defina</a:t>
            </a:r>
          </a:p>
        </p:txBody>
      </p:sp>
      <p:sp>
        <p:nvSpPr>
          <p:cNvPr id="25" name="Google Shape;291;p43">
            <a:extLst>
              <a:ext uri="{FF2B5EF4-FFF2-40B4-BE49-F238E27FC236}">
                <a16:creationId xmlns:a16="http://schemas.microsoft.com/office/drawing/2014/main" id="{BF9BD22B-6FA2-4697-9580-D8CD762EEF8F}"/>
              </a:ext>
            </a:extLst>
          </p:cNvPr>
          <p:cNvSpPr txBox="1">
            <a:spLocks/>
          </p:cNvSpPr>
          <p:nvPr/>
        </p:nvSpPr>
        <p:spPr>
          <a:xfrm>
            <a:off x="2307102" y="1669070"/>
            <a:ext cx="6333175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1. Selección de hogares, mes 1 y 2</a:t>
            </a:r>
          </a:p>
        </p:txBody>
      </p:sp>
    </p:spTree>
    <p:extLst>
      <p:ext uri="{BB962C8B-B14F-4D97-AF65-F5344CB8AC3E}">
        <p14:creationId xmlns:p14="http://schemas.microsoft.com/office/powerpoint/2010/main" val="16121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5" name="Google Shape;291;p43">
            <a:extLst>
              <a:ext uri="{FF2B5EF4-FFF2-40B4-BE49-F238E27FC236}">
                <a16:creationId xmlns:a16="http://schemas.microsoft.com/office/drawing/2014/main" id="{C573F6AA-863B-4D08-8F68-F71DF0FFFBA5}"/>
              </a:ext>
            </a:extLst>
          </p:cNvPr>
          <p:cNvSpPr txBox="1">
            <a:spLocks/>
          </p:cNvSpPr>
          <p:nvPr/>
        </p:nvSpPr>
        <p:spPr>
          <a:xfrm>
            <a:off x="2532186" y="1723486"/>
            <a:ext cx="611944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2. Invitación a participar, mes 1 y 2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3DE0A5D-B947-415B-A3D3-8AFC1AF54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19" y="4472159"/>
            <a:ext cx="2298171" cy="1494927"/>
          </a:xfrm>
          <a:prstGeom prst="rect">
            <a:avLst/>
          </a:prstGeom>
        </p:spPr>
      </p:pic>
      <p:sp>
        <p:nvSpPr>
          <p:cNvPr id="12" name="Google Shape;272;p41">
            <a:extLst>
              <a:ext uri="{FF2B5EF4-FFF2-40B4-BE49-F238E27FC236}">
                <a16:creationId xmlns:a16="http://schemas.microsoft.com/office/drawing/2014/main" id="{91520710-C321-4086-8754-348B8D2CF31F}"/>
              </a:ext>
            </a:extLst>
          </p:cNvPr>
          <p:cNvSpPr txBox="1">
            <a:spLocks/>
          </p:cNvSpPr>
          <p:nvPr/>
        </p:nvSpPr>
        <p:spPr>
          <a:xfrm>
            <a:off x="2532186" y="1218789"/>
            <a:ext cx="6119444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13" name="Google Shape;272;p41">
            <a:extLst>
              <a:ext uri="{FF2B5EF4-FFF2-40B4-BE49-F238E27FC236}">
                <a16:creationId xmlns:a16="http://schemas.microsoft.com/office/drawing/2014/main" id="{BA8C55FF-29EA-4A9F-8D84-734680983648}"/>
              </a:ext>
            </a:extLst>
          </p:cNvPr>
          <p:cNvSpPr txBox="1">
            <a:spLocks/>
          </p:cNvSpPr>
          <p:nvPr/>
        </p:nvSpPr>
        <p:spPr>
          <a:xfrm>
            <a:off x="612932" y="1180872"/>
            <a:ext cx="1233522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Etapa 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6E8531D-7356-4A51-B045-689398632CAE}"/>
              </a:ext>
            </a:extLst>
          </p:cNvPr>
          <p:cNvSpPr txBox="1"/>
          <p:nvPr/>
        </p:nvSpPr>
        <p:spPr>
          <a:xfrm>
            <a:off x="2532186" y="2790072"/>
            <a:ext cx="61194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b="1" dirty="0"/>
              <a:t>Una vez definidos los listados finales de la intervención, el equipo ejecutor se acerca a cada hogar e invita a participar de la intervención. </a:t>
            </a:r>
            <a:endParaRPr lang="es-CL" sz="1600" b="1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CCDF111-F41F-4443-BA3F-B0154628CDAA}"/>
              </a:ext>
            </a:extLst>
          </p:cNvPr>
          <p:cNvSpPr txBox="1"/>
          <p:nvPr/>
        </p:nvSpPr>
        <p:spPr>
          <a:xfrm>
            <a:off x="2532186" y="3735776"/>
            <a:ext cx="61194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L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Invitar desde el sentido de la intervención es vital para que los hogares conozcan y tengan las expectativas reales del trabajo a ejecutar.</a:t>
            </a:r>
            <a:endParaRPr lang="es-CL" sz="16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C4F2BA5-7F7A-409A-9FAB-D1BD67243800}"/>
              </a:ext>
            </a:extLst>
          </p:cNvPr>
          <p:cNvSpPr txBox="1"/>
          <p:nvPr/>
        </p:nvSpPr>
        <p:spPr>
          <a:xfrm>
            <a:off x="3137095" y="4643647"/>
            <a:ext cx="551453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Cada hogar que acepta participar del programa debe firmar un acta de compromiso en que deja expresamente la intención de estar y de participar de todas las instancias que el programa, con el fin de captar el compromiso del hogar y de sus integrantes.</a:t>
            </a:r>
            <a:endParaRPr lang="es-CL" sz="1600" dirty="0"/>
          </a:p>
        </p:txBody>
      </p:sp>
      <p:sp>
        <p:nvSpPr>
          <p:cNvPr id="16" name="Google Shape;291;p43">
            <a:extLst>
              <a:ext uri="{FF2B5EF4-FFF2-40B4-BE49-F238E27FC236}">
                <a16:creationId xmlns:a16="http://schemas.microsoft.com/office/drawing/2014/main" id="{FEAE2B49-501F-4F81-89B7-1D80B0505037}"/>
              </a:ext>
            </a:extLst>
          </p:cNvPr>
          <p:cNvSpPr txBox="1">
            <a:spLocks/>
          </p:cNvSpPr>
          <p:nvPr/>
        </p:nvSpPr>
        <p:spPr>
          <a:xfrm rot="16200000">
            <a:off x="-35598" y="2576329"/>
            <a:ext cx="253058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Selección de hogares</a:t>
            </a:r>
          </a:p>
        </p:txBody>
      </p:sp>
    </p:spTree>
    <p:extLst>
      <p:ext uri="{BB962C8B-B14F-4D97-AF65-F5344CB8AC3E}">
        <p14:creationId xmlns:p14="http://schemas.microsoft.com/office/powerpoint/2010/main" val="270798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2;p37">
            <a:extLst>
              <a:ext uri="{FF2B5EF4-FFF2-40B4-BE49-F238E27FC236}">
                <a16:creationId xmlns:a16="http://schemas.microsoft.com/office/drawing/2014/main" id="{3AD024BB-DE0B-41B2-A5EE-872257118BE3}"/>
              </a:ext>
            </a:extLst>
          </p:cNvPr>
          <p:cNvSpPr txBox="1">
            <a:spLocks/>
          </p:cNvSpPr>
          <p:nvPr/>
        </p:nvSpPr>
        <p:spPr>
          <a:xfrm>
            <a:off x="0" y="445019"/>
            <a:ext cx="9144000" cy="5225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s-ES"/>
            </a:defPPr>
            <a:lvl1pPr algn="ctr">
              <a:spcBef>
                <a:spcPts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ESTRATEGIA de INTERVENCIÓN</a:t>
            </a:r>
          </a:p>
        </p:txBody>
      </p:sp>
      <p:sp>
        <p:nvSpPr>
          <p:cNvPr id="5" name="Google Shape;291;p43">
            <a:extLst>
              <a:ext uri="{FF2B5EF4-FFF2-40B4-BE49-F238E27FC236}">
                <a16:creationId xmlns:a16="http://schemas.microsoft.com/office/drawing/2014/main" id="{C573F6AA-863B-4D08-8F68-F71DF0FFFBA5}"/>
              </a:ext>
            </a:extLst>
          </p:cNvPr>
          <p:cNvSpPr txBox="1">
            <a:spLocks/>
          </p:cNvSpPr>
          <p:nvPr/>
        </p:nvSpPr>
        <p:spPr>
          <a:xfrm>
            <a:off x="2484326" y="1785595"/>
            <a:ext cx="6118290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3. Ingreso de la información al SNU, mes 3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3DE0A5D-B947-415B-A3D3-8AFC1AF54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6" y="4618525"/>
            <a:ext cx="2256370" cy="1467736"/>
          </a:xfrm>
          <a:prstGeom prst="rect">
            <a:avLst/>
          </a:prstGeom>
        </p:spPr>
      </p:pic>
      <p:sp>
        <p:nvSpPr>
          <p:cNvPr id="12" name="Google Shape;272;p41">
            <a:extLst>
              <a:ext uri="{FF2B5EF4-FFF2-40B4-BE49-F238E27FC236}">
                <a16:creationId xmlns:a16="http://schemas.microsoft.com/office/drawing/2014/main" id="{91520710-C321-4086-8754-348B8D2CF31F}"/>
              </a:ext>
            </a:extLst>
          </p:cNvPr>
          <p:cNvSpPr txBox="1">
            <a:spLocks/>
          </p:cNvSpPr>
          <p:nvPr/>
        </p:nvSpPr>
        <p:spPr>
          <a:xfrm>
            <a:off x="2484326" y="1157811"/>
            <a:ext cx="611829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Actividades</a:t>
            </a:r>
          </a:p>
        </p:txBody>
      </p:sp>
      <p:sp>
        <p:nvSpPr>
          <p:cNvPr id="13" name="Google Shape;272;p41">
            <a:extLst>
              <a:ext uri="{FF2B5EF4-FFF2-40B4-BE49-F238E27FC236}">
                <a16:creationId xmlns:a16="http://schemas.microsoft.com/office/drawing/2014/main" id="{BA8C55FF-29EA-4A9F-8D84-734680983648}"/>
              </a:ext>
            </a:extLst>
          </p:cNvPr>
          <p:cNvSpPr txBox="1">
            <a:spLocks/>
          </p:cNvSpPr>
          <p:nvPr/>
        </p:nvSpPr>
        <p:spPr>
          <a:xfrm>
            <a:off x="474744" y="1193671"/>
            <a:ext cx="1405615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lice"/>
              <a:buNone/>
              <a:defRPr sz="3300" b="0" i="0" u="none" strike="noStrike" cap="none">
                <a:solidFill>
                  <a:schemeClr val="dk1"/>
                </a:solidFill>
                <a:latin typeface="Alice"/>
                <a:ea typeface="Alice"/>
                <a:cs typeface="Alice"/>
                <a:sym typeface="Ali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s-CL" sz="2400" b="1" dirty="0">
                <a:solidFill>
                  <a:schemeClr val="accent2">
                    <a:lumMod val="75000"/>
                  </a:schemeClr>
                </a:solidFill>
              </a:rPr>
              <a:t>Etapa 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6E8531D-7356-4A51-B045-689398632CAE}"/>
              </a:ext>
            </a:extLst>
          </p:cNvPr>
          <p:cNvSpPr txBox="1"/>
          <p:nvPr/>
        </p:nvSpPr>
        <p:spPr>
          <a:xfrm>
            <a:off x="2484326" y="3150665"/>
            <a:ext cx="61673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b="1" dirty="0"/>
              <a:t>Generar una línea base de información con el perfil inicial de cada hogar que participa de la intervención. </a:t>
            </a:r>
            <a:endParaRPr lang="es-CL" sz="1600" b="1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CCDF111-F41F-4443-BA3F-B0154628CDAA}"/>
              </a:ext>
            </a:extLst>
          </p:cNvPr>
          <p:cNvSpPr txBox="1"/>
          <p:nvPr/>
        </p:nvSpPr>
        <p:spPr>
          <a:xfrm>
            <a:off x="2484326" y="3915352"/>
            <a:ext cx="61673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MX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oda la información que se levanta sirve como complemento del proceso de diagnóstico, ya sea para ratificar información o para desde ahí, profundizarla en las actividades con los hogares.</a:t>
            </a:r>
            <a:endParaRPr lang="es-CL" sz="16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C4F2BA5-7F7A-409A-9FAB-D1BD67243800}"/>
              </a:ext>
            </a:extLst>
          </p:cNvPr>
          <p:cNvSpPr txBox="1"/>
          <p:nvPr/>
        </p:nvSpPr>
        <p:spPr>
          <a:xfrm>
            <a:off x="2484326" y="5013839"/>
            <a:ext cx="61673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Variables de caracterización y de intervención.</a:t>
            </a:r>
            <a:endParaRPr lang="es-CL" sz="1600" dirty="0"/>
          </a:p>
        </p:txBody>
      </p:sp>
      <p:sp>
        <p:nvSpPr>
          <p:cNvPr id="16" name="Google Shape;291;p43">
            <a:extLst>
              <a:ext uri="{FF2B5EF4-FFF2-40B4-BE49-F238E27FC236}">
                <a16:creationId xmlns:a16="http://schemas.microsoft.com/office/drawing/2014/main" id="{242AFAF4-0633-4885-ACA8-66ED1BF1BBFE}"/>
              </a:ext>
            </a:extLst>
          </p:cNvPr>
          <p:cNvSpPr txBox="1">
            <a:spLocks/>
          </p:cNvSpPr>
          <p:nvPr/>
        </p:nvSpPr>
        <p:spPr>
          <a:xfrm rot="16200000">
            <a:off x="-87740" y="2653109"/>
            <a:ext cx="2530584" cy="8248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CL" sz="2000" b="1" dirty="0">
                <a:solidFill>
                  <a:schemeClr val="bg1"/>
                </a:solidFill>
              </a:rPr>
              <a:t>Selección de hogares</a:t>
            </a:r>
          </a:p>
        </p:txBody>
      </p:sp>
    </p:spTree>
    <p:extLst>
      <p:ext uri="{BB962C8B-B14F-4D97-AF65-F5344CB8AC3E}">
        <p14:creationId xmlns:p14="http://schemas.microsoft.com/office/powerpoint/2010/main" val="9957046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bcategor_x00ed_a xmlns="8cb14e12-cb6e-4f3a-903c-af04076dee43">Otro</Subcategor_x00ed_a>
    <SharedWithUsers xmlns="fa7e6995-17f9-47c1-bc15-1c4ef93248ce">
      <UserInfo>
        <DisplayName>Silvana Olivares Aguilera</DisplayName>
        <AccountId>1166</AccountId>
        <AccountType/>
      </UserInfo>
      <UserInfo>
        <DisplayName>Gianella Vergottini</DisplayName>
        <AccountId>1131</AccountId>
        <AccountType/>
      </UserInfo>
      <UserInfo>
        <DisplayName>Ronald Astorga Rojas</DisplayName>
        <AccountId>1242</AccountId>
        <AccountType/>
      </UserInfo>
      <UserInfo>
        <DisplayName>Fabiola Orellana Astudillo</DisplayName>
        <AccountId>212</AccountId>
        <AccountType/>
      </UserInfo>
      <UserInfo>
        <DisplayName>Veronica Eugenia Cuevas Almonacid</DisplayName>
        <AccountId>851</AccountId>
        <AccountType/>
      </UserInfo>
      <UserInfo>
        <DisplayName>Rosa Pino</DisplayName>
        <AccountId>301</AccountId>
        <AccountType/>
      </UserInfo>
      <UserInfo>
        <DisplayName>Valeria Francisca Pino Rivero</DisplayName>
        <AccountId>549</AccountId>
        <AccountType/>
      </UserInfo>
      <UserInfo>
        <DisplayName>Almendra Navarrete Gonzalez</DisplayName>
        <AccountId>491</AccountId>
        <AccountType/>
      </UserInfo>
      <UserInfo>
        <DisplayName>Monica Concha Constanzo</DisplayName>
        <AccountId>499</AccountId>
        <AccountType/>
      </UserInfo>
      <UserInfo>
        <DisplayName>Jose Poblete Sanchez</DisplayName>
        <AccountId>1461</AccountId>
        <AccountType/>
      </UserInfo>
    </SharedWithUsers>
    <Categor_x00ed_a xmlns="8cb14e12-cb6e-4f3a-903c-af04076dee43">Formatos de documentos</Categor_x00ed_a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2D12B3492C8A45B34C42F732577FE2" ma:contentTypeVersion="14" ma:contentTypeDescription="Crear nuevo documento." ma:contentTypeScope="" ma:versionID="f3a6e6ad6753a4d167750e25e5b5fb7d">
  <xsd:schema xmlns:xsd="http://www.w3.org/2001/XMLSchema" xmlns:xs="http://www.w3.org/2001/XMLSchema" xmlns:p="http://schemas.microsoft.com/office/2006/metadata/properties" xmlns:ns2="8cb14e12-cb6e-4f3a-903c-af04076dee43" xmlns:ns3="226ea94b-9d67-4716-a27f-d12f9b74d382" xmlns:ns4="fa7e6995-17f9-47c1-bc15-1c4ef93248ce" targetNamespace="http://schemas.microsoft.com/office/2006/metadata/properties" ma:root="true" ma:fieldsID="31cc2a35aca960a562624d9ae454f749" ns2:_="" ns3:_="" ns4:_="">
    <xsd:import namespace="8cb14e12-cb6e-4f3a-903c-af04076dee43"/>
    <xsd:import namespace="226ea94b-9d67-4716-a27f-d12f9b74d382"/>
    <xsd:import namespace="fa7e6995-17f9-47c1-bc15-1c4ef93248ce"/>
    <xsd:element name="properties">
      <xsd:complexType>
        <xsd:sequence>
          <xsd:element name="documentManagement">
            <xsd:complexType>
              <xsd:all>
                <xsd:element ref="ns2:Subcategor_x00ed_a" minOccurs="0"/>
                <xsd:element ref="ns2:Categor_x00ed_a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14e12-cb6e-4f3a-903c-af04076dee43" elementFormDefault="qualified">
    <xsd:import namespace="http://schemas.microsoft.com/office/2006/documentManagement/types"/>
    <xsd:import namespace="http://schemas.microsoft.com/office/infopath/2007/PartnerControls"/>
    <xsd:element name="Subcategor_x00ed_a" ma:index="2" nillable="true" ma:displayName="Subcategoría" ma:format="Dropdown" ma:internalName="Subcategor_x00ed_a">
      <xsd:simpleType>
        <xsd:restriction base="dms:Choice">
          <xsd:enumeration value="Familias Seguridad y Oportunidades"/>
          <xsd:enumeration value="Acción"/>
          <xsd:enumeration value="Acción en Comunidad"/>
          <xsd:enumeration value="Acción en Familia"/>
          <xsd:enumeration value="Autoconsumo"/>
          <xsd:enumeration value="Apoyo a tu Plan Laboral"/>
          <xsd:enumeration value="Educación Financiera"/>
          <xsd:enumeration value="Más Capaz"/>
          <xsd:enumeration value="Acción Local"/>
          <xsd:enumeration value="Yo Emprendo"/>
          <xsd:enumeration value="Yo Emprendo Semilla"/>
          <xsd:enumeration value="Yo Emprendo en Comunidad"/>
          <xsd:enumeration value="Yo Trabajo"/>
          <xsd:enumeration value="Yo Trabajo Jóvenes"/>
          <xsd:enumeration value="Habitabilidad"/>
          <xsd:enumeration value="Fondo Idea"/>
          <xsd:enumeration value="Logos regionales"/>
          <xsd:enumeration value="Plantillas"/>
          <xsd:enumeration value="Otro"/>
        </xsd:restriction>
      </xsd:simpleType>
    </xsd:element>
    <xsd:element name="Categor_x00ed_a" ma:index="3" nillable="true" ma:displayName="Categoría" ma:default="Piezas EXPO" ma:format="Dropdown" ma:internalName="Categor_x00ed_a">
      <xsd:simpleType>
        <xsd:restriction base="dms:Choice">
          <xsd:enumeration value="Piezas EXPO"/>
          <xsd:enumeration value="Torneo Karukinka"/>
          <xsd:enumeration value="Logos FOSIS actualizados"/>
          <xsd:enumeration value="Logos MDSF actualizados"/>
          <xsd:enumeration value="Programas actualizados"/>
          <xsd:enumeration value="Formatos de documentos"/>
          <xsd:enumeration value="Manuales"/>
          <xsd:enumeration value="Indumentaria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ea94b-9d67-4716-a27f-d12f9b74d3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8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9" nillable="true" ma:displayName="MediaServiceAutoTags" ma:description="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7e6995-17f9-47c1-bc15-1c4ef93248c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ipo de contenido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42C60E-990E-4940-B144-9563535D5530}">
  <ds:schemaRefs>
    <ds:schemaRef ds:uri="http://schemas.microsoft.com/office/2006/metadata/properties"/>
    <ds:schemaRef ds:uri="http://purl.org/dc/dcmitype/"/>
    <ds:schemaRef ds:uri="http://purl.org/dc/elements/1.1/"/>
    <ds:schemaRef ds:uri="226ea94b-9d67-4716-a27f-d12f9b74d382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fa7e6995-17f9-47c1-bc15-1c4ef93248ce"/>
    <ds:schemaRef ds:uri="8cb14e12-cb6e-4f3a-903c-af04076dee43"/>
  </ds:schemaRefs>
</ds:datastoreItem>
</file>

<file path=customXml/itemProps2.xml><?xml version="1.0" encoding="utf-8"?>
<ds:datastoreItem xmlns:ds="http://schemas.openxmlformats.org/officeDocument/2006/customXml" ds:itemID="{CBF9AEC2-AAF5-4FC0-B3F0-C11257159A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72A1CE-23C1-4B55-A912-F8026CF83A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b14e12-cb6e-4f3a-903c-af04076dee43"/>
    <ds:schemaRef ds:uri="226ea94b-9d67-4716-a27f-d12f9b74d382"/>
    <ds:schemaRef ds:uri="fa7e6995-17f9-47c1-bc15-1c4ef93248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1492</TotalTime>
  <Words>2441</Words>
  <Application>Microsoft Office PowerPoint</Application>
  <PresentationFormat>Presentación en pantalla (4:3)</PresentationFormat>
  <Paragraphs>333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Alice</vt:lpstr>
      <vt:lpstr>Arial</vt:lpstr>
      <vt:lpstr>Calibri</vt:lpstr>
      <vt:lpstr>Verdana</vt:lpstr>
      <vt:lpstr>Work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FOSIS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 Rebolledo</dc:creator>
  <cp:lastModifiedBy>Ximena Gómez Jofré</cp:lastModifiedBy>
  <cp:revision>25</cp:revision>
  <dcterms:created xsi:type="dcterms:W3CDTF">2018-04-27T14:11:19Z</dcterms:created>
  <dcterms:modified xsi:type="dcterms:W3CDTF">2022-03-09T16:10:21Z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0x010100272D12B3492C8A45B34C42F732577FE2</vt:lpwstr>
  </property>
  <property fmtid="{D5CDD505-2E9C-101B-9397-08002B2CF9AE}" pid="3" name="Categoria">
    <vt:lpwstr>Kit de plantillas documentos FOSIS 2018</vt:lpwstr>
  </property>
</Properties>
</file>