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6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7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8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9.xml" ContentType="application/vnd.openxmlformats-officedocument.presentationml.tag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60" r:id="rId6"/>
    <p:sldId id="259" r:id="rId7"/>
    <p:sldId id="261" r:id="rId8"/>
    <p:sldId id="262" r:id="rId9"/>
    <p:sldId id="264" r:id="rId10"/>
    <p:sldId id="265" r:id="rId11"/>
  </p:sldIdLst>
  <p:sldSz cx="9144000" cy="6858000" type="letter"/>
  <p:notesSz cx="6858000" cy="9144000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C55"/>
    <a:srgbClr val="FF9500"/>
    <a:srgbClr val="2D2E83"/>
    <a:srgbClr val="007AFF"/>
    <a:srgbClr val="4CD963"/>
    <a:srgbClr val="FFCD01"/>
    <a:srgbClr val="5855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09FFC5-FD81-4E0C-8228-2A92770A8030}" v="34" dt="2022-05-13T20:08:14.5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22" autoAdjust="0"/>
    <p:restoredTop sz="94660"/>
  </p:normalViewPr>
  <p:slideViewPr>
    <p:cSldViewPr snapToGrid="0">
      <p:cViewPr varScale="1">
        <p:scale>
          <a:sx n="72" d="100"/>
          <a:sy n="72" d="100"/>
        </p:scale>
        <p:origin x="9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mena Gómez Jofré" userId="afcf3324-c8ba-4a82-8926-f52afa4511f4" providerId="ADAL" clId="{5009FFC5-FD81-4E0C-8228-2A92770A8030}"/>
    <pc:docChg chg="custSel modSld">
      <pc:chgData name="Ximena Gómez Jofré" userId="afcf3324-c8ba-4a82-8926-f52afa4511f4" providerId="ADAL" clId="{5009FFC5-FD81-4E0C-8228-2A92770A8030}" dt="2022-05-13T20:09:23.410" v="51" actId="20577"/>
      <pc:docMkLst>
        <pc:docMk/>
      </pc:docMkLst>
      <pc:sldChg chg="modSp mod">
        <pc:chgData name="Ximena Gómez Jofré" userId="afcf3324-c8ba-4a82-8926-f52afa4511f4" providerId="ADAL" clId="{5009FFC5-FD81-4E0C-8228-2A92770A8030}" dt="2022-05-13T20:07:16.516" v="0" actId="20577"/>
        <pc:sldMkLst>
          <pc:docMk/>
          <pc:sldMk cId="1886660839" sldId="259"/>
        </pc:sldMkLst>
        <pc:spChg chg="mod">
          <ac:chgData name="Ximena Gómez Jofré" userId="afcf3324-c8ba-4a82-8926-f52afa4511f4" providerId="ADAL" clId="{5009FFC5-FD81-4E0C-8228-2A92770A8030}" dt="2022-05-13T20:07:16.516" v="0" actId="20577"/>
          <ac:spMkLst>
            <pc:docMk/>
            <pc:sldMk cId="1886660839" sldId="259"/>
            <ac:spMk id="2" creationId="{9D900A8E-E2E3-3B43-8D50-997555EE622F}"/>
          </ac:spMkLst>
        </pc:spChg>
      </pc:sldChg>
      <pc:sldChg chg="modSp">
        <pc:chgData name="Ximena Gómez Jofré" userId="afcf3324-c8ba-4a82-8926-f52afa4511f4" providerId="ADAL" clId="{5009FFC5-FD81-4E0C-8228-2A92770A8030}" dt="2022-05-13T20:08:14.579" v="34" actId="20577"/>
        <pc:sldMkLst>
          <pc:docMk/>
          <pc:sldMk cId="3538893229" sldId="262"/>
        </pc:sldMkLst>
        <pc:graphicFrameChg chg="mod">
          <ac:chgData name="Ximena Gómez Jofré" userId="afcf3324-c8ba-4a82-8926-f52afa4511f4" providerId="ADAL" clId="{5009FFC5-FD81-4E0C-8228-2A92770A8030}" dt="2022-05-13T20:07:52.998" v="10" actId="20577"/>
          <ac:graphicFrameMkLst>
            <pc:docMk/>
            <pc:sldMk cId="3538893229" sldId="262"/>
            <ac:graphicFrameMk id="5" creationId="{05A88C22-7392-4346-9955-B1762221AA09}"/>
          </ac:graphicFrameMkLst>
        </pc:graphicFrameChg>
        <pc:graphicFrameChg chg="mod">
          <ac:chgData name="Ximena Gómez Jofré" userId="afcf3324-c8ba-4a82-8926-f52afa4511f4" providerId="ADAL" clId="{5009FFC5-FD81-4E0C-8228-2A92770A8030}" dt="2022-05-13T20:08:14.579" v="34" actId="20577"/>
          <ac:graphicFrameMkLst>
            <pc:docMk/>
            <pc:sldMk cId="3538893229" sldId="262"/>
            <ac:graphicFrameMk id="6" creationId="{F67A5C8B-1CE5-49D1-8642-E027EF9090E5}"/>
          </ac:graphicFrameMkLst>
        </pc:graphicFrameChg>
      </pc:sldChg>
      <pc:sldChg chg="modSp mod">
        <pc:chgData name="Ximena Gómez Jofré" userId="afcf3324-c8ba-4a82-8926-f52afa4511f4" providerId="ADAL" clId="{5009FFC5-FD81-4E0C-8228-2A92770A8030}" dt="2022-05-13T20:09:23.410" v="51" actId="20577"/>
        <pc:sldMkLst>
          <pc:docMk/>
          <pc:sldMk cId="2592278895" sldId="264"/>
        </pc:sldMkLst>
        <pc:spChg chg="mod">
          <ac:chgData name="Ximena Gómez Jofré" userId="afcf3324-c8ba-4a82-8926-f52afa4511f4" providerId="ADAL" clId="{5009FFC5-FD81-4E0C-8228-2A92770A8030}" dt="2022-05-13T20:09:23.410" v="51" actId="20577"/>
          <ac:spMkLst>
            <pc:docMk/>
            <pc:sldMk cId="2592278895" sldId="264"/>
            <ac:spMk id="3" creationId="{D9351106-9D77-4F15-8C50-1ABF97FBE32D}"/>
          </ac:spMkLst>
        </pc:sp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04DAB-1849-4939-A866-E7F337207E5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4B6783DB-47AD-4E5E-B15D-1CBEA7559770}">
      <dgm:prSet phldrT="[Texto]" custT="1"/>
      <dgm:spPr>
        <a:solidFill>
          <a:schemeClr val="bg2"/>
        </a:solidFill>
        <a:ln>
          <a:noFill/>
        </a:ln>
      </dgm:spPr>
      <dgm:t>
        <a:bodyPr/>
        <a:lstStyle/>
        <a:p>
          <a:pPr>
            <a:buFont typeface="Calibri" panose="020F0502020204030204" pitchFamily="34" charset="0"/>
            <a:buChar char="-"/>
          </a:pPr>
          <a:r>
            <a:rPr lang="es-CL" sz="1800" dirty="0">
              <a:solidFill>
                <a:srgbClr val="007AFF"/>
              </a:solidFill>
            </a:rPr>
            <a:t>Es una respuesta natural del organismo. </a:t>
          </a:r>
        </a:p>
      </dgm:t>
    </dgm:pt>
    <dgm:pt modelId="{11D8B12F-B272-4E0A-A4B3-5888F4A2C1E6}" type="parTrans" cxnId="{F54C1B1E-0F62-4536-956F-B20621C588C0}">
      <dgm:prSet/>
      <dgm:spPr/>
      <dgm:t>
        <a:bodyPr/>
        <a:lstStyle/>
        <a:p>
          <a:endParaRPr lang="es-CL"/>
        </a:p>
      </dgm:t>
    </dgm:pt>
    <dgm:pt modelId="{1CF8700C-2057-4278-8E4D-D39B43237BFB}" type="sibTrans" cxnId="{F54C1B1E-0F62-4536-956F-B20621C588C0}">
      <dgm:prSet/>
      <dgm:spPr>
        <a:solidFill>
          <a:schemeClr val="bg2">
            <a:lumMod val="90000"/>
          </a:schemeClr>
        </a:solidFill>
        <a:ln>
          <a:noFill/>
        </a:ln>
      </dgm:spPr>
      <dgm:t>
        <a:bodyPr/>
        <a:lstStyle/>
        <a:p>
          <a:endParaRPr lang="es-CL"/>
        </a:p>
      </dgm:t>
    </dgm:pt>
    <dgm:pt modelId="{42EF200E-CBA7-406B-ABBF-52CFCA0FF867}">
      <dgm:prSet phldrT="[Texto]" custT="1"/>
      <dgm:spPr>
        <a:solidFill>
          <a:schemeClr val="bg2"/>
        </a:solidFill>
        <a:ln>
          <a:noFill/>
        </a:ln>
      </dgm:spPr>
      <dgm:t>
        <a:bodyPr/>
        <a:lstStyle/>
        <a:p>
          <a:pPr>
            <a:buFont typeface="Calibri" panose="020F0502020204030204" pitchFamily="34" charset="0"/>
            <a:buChar char="-"/>
          </a:pPr>
          <a:r>
            <a:rPr lang="es-CL" sz="1800" dirty="0">
              <a:solidFill>
                <a:srgbClr val="5855D7"/>
              </a:solidFill>
            </a:rPr>
            <a:t>Nos ha servido para sobrevivir. </a:t>
          </a:r>
        </a:p>
      </dgm:t>
    </dgm:pt>
    <dgm:pt modelId="{FDDD0CF6-ECAF-4C39-A161-10D8D56A55CB}" type="parTrans" cxnId="{529DE818-F1DA-4B58-AA14-897A57F5A21E}">
      <dgm:prSet/>
      <dgm:spPr/>
      <dgm:t>
        <a:bodyPr/>
        <a:lstStyle/>
        <a:p>
          <a:endParaRPr lang="es-CL"/>
        </a:p>
      </dgm:t>
    </dgm:pt>
    <dgm:pt modelId="{4DBCFC7F-2E46-4AA7-8079-DDD6456745B1}" type="sibTrans" cxnId="{529DE818-F1DA-4B58-AA14-897A57F5A21E}">
      <dgm:prSet/>
      <dgm:spPr/>
      <dgm:t>
        <a:bodyPr/>
        <a:lstStyle/>
        <a:p>
          <a:endParaRPr lang="es-CL"/>
        </a:p>
      </dgm:t>
    </dgm:pt>
    <dgm:pt modelId="{AB49C56F-7F18-44AB-B781-DB8BC9C44F05}">
      <dgm:prSet phldrT="[Texto]" custT="1"/>
      <dgm:spPr>
        <a:solidFill>
          <a:schemeClr val="bg2"/>
        </a:solidFill>
        <a:ln>
          <a:noFill/>
        </a:ln>
      </dgm:spPr>
      <dgm:t>
        <a:bodyPr/>
        <a:lstStyle/>
        <a:p>
          <a:pPr>
            <a:buFont typeface="Calibri" panose="020F0502020204030204" pitchFamily="34" charset="0"/>
            <a:buChar char="-"/>
          </a:pPr>
          <a:r>
            <a:rPr lang="es-CL" sz="1650" dirty="0">
              <a:solidFill>
                <a:srgbClr val="4CD963"/>
              </a:solidFill>
            </a:rPr>
            <a:t>Permite que nos adaptemos a los cambios que se producen a nuestro alrededor. </a:t>
          </a:r>
        </a:p>
      </dgm:t>
    </dgm:pt>
    <dgm:pt modelId="{08FDAC4B-546C-43E1-BB57-E5C3C2262866}" type="parTrans" cxnId="{855FC333-F4AD-48B5-8BA7-ABB55CB87504}">
      <dgm:prSet/>
      <dgm:spPr/>
      <dgm:t>
        <a:bodyPr/>
        <a:lstStyle/>
        <a:p>
          <a:endParaRPr lang="es-CL"/>
        </a:p>
      </dgm:t>
    </dgm:pt>
    <dgm:pt modelId="{ABBEB80D-0EB2-422B-84C3-A79D88B5FDE2}" type="sibTrans" cxnId="{855FC333-F4AD-48B5-8BA7-ABB55CB87504}">
      <dgm:prSet/>
      <dgm:spPr/>
      <dgm:t>
        <a:bodyPr/>
        <a:lstStyle/>
        <a:p>
          <a:endParaRPr lang="es-CL"/>
        </a:p>
      </dgm:t>
    </dgm:pt>
    <dgm:pt modelId="{2C99EB8B-69C5-4DC6-B72E-4C00616746D1}">
      <dgm:prSet phldrT="[Texto]" custT="1"/>
      <dgm:spPr>
        <a:solidFill>
          <a:schemeClr val="bg2"/>
        </a:solidFill>
        <a:ln>
          <a:noFill/>
        </a:ln>
      </dgm:spPr>
      <dgm:t>
        <a:bodyPr/>
        <a:lstStyle/>
        <a:p>
          <a:pPr>
            <a:buFont typeface="Calibri" panose="020F0502020204030204" pitchFamily="34" charset="0"/>
            <a:buChar char="-"/>
          </a:pPr>
          <a:r>
            <a:rPr lang="es-CL" sz="1800" dirty="0">
              <a:solidFill>
                <a:srgbClr val="FF9500"/>
              </a:solidFill>
            </a:rPr>
            <a:t>Provoca una activación general del organismo.</a:t>
          </a:r>
        </a:p>
      </dgm:t>
    </dgm:pt>
    <dgm:pt modelId="{08A3BD8F-C23A-4294-95D8-B6FDB87183C7}" type="parTrans" cxnId="{A36B6C1C-B34E-4357-BCC4-3C7BA476AC68}">
      <dgm:prSet/>
      <dgm:spPr/>
      <dgm:t>
        <a:bodyPr/>
        <a:lstStyle/>
        <a:p>
          <a:endParaRPr lang="es-CL"/>
        </a:p>
      </dgm:t>
    </dgm:pt>
    <dgm:pt modelId="{4008C19B-A221-4006-B94C-871E128A1F86}" type="sibTrans" cxnId="{A36B6C1C-B34E-4357-BCC4-3C7BA476AC68}">
      <dgm:prSet/>
      <dgm:spPr/>
      <dgm:t>
        <a:bodyPr/>
        <a:lstStyle/>
        <a:p>
          <a:endParaRPr lang="es-CL"/>
        </a:p>
      </dgm:t>
    </dgm:pt>
    <dgm:pt modelId="{566B5902-8CFA-4CB3-8FBF-003C899E9592}" type="pres">
      <dgm:prSet presAssocID="{1A304DAB-1849-4939-A866-E7F337207E55}" presName="Name0" presStyleCnt="0">
        <dgm:presLayoutVars>
          <dgm:chMax val="7"/>
          <dgm:chPref val="7"/>
          <dgm:dir/>
        </dgm:presLayoutVars>
      </dgm:prSet>
      <dgm:spPr/>
    </dgm:pt>
    <dgm:pt modelId="{E02906AC-7E24-4C14-A0FF-4EB81A21F2B3}" type="pres">
      <dgm:prSet presAssocID="{1A304DAB-1849-4939-A866-E7F337207E55}" presName="Name1" presStyleCnt="0"/>
      <dgm:spPr/>
    </dgm:pt>
    <dgm:pt modelId="{00ECBAAA-E443-4267-AB07-0D82C3E6283D}" type="pres">
      <dgm:prSet presAssocID="{1A304DAB-1849-4939-A866-E7F337207E55}" presName="cycle" presStyleCnt="0"/>
      <dgm:spPr/>
    </dgm:pt>
    <dgm:pt modelId="{69D6569A-CEA8-43E5-AA9C-B4BB0087B58A}" type="pres">
      <dgm:prSet presAssocID="{1A304DAB-1849-4939-A866-E7F337207E55}" presName="srcNode" presStyleLbl="node1" presStyleIdx="0" presStyleCnt="4"/>
      <dgm:spPr/>
    </dgm:pt>
    <dgm:pt modelId="{5A589AED-7A06-4B37-809E-1418E494F004}" type="pres">
      <dgm:prSet presAssocID="{1A304DAB-1849-4939-A866-E7F337207E55}" presName="conn" presStyleLbl="parChTrans1D2" presStyleIdx="0" presStyleCnt="1" custLinFactNeighborX="-1170" custLinFactNeighborY="407"/>
      <dgm:spPr/>
    </dgm:pt>
    <dgm:pt modelId="{81F90CD2-EA76-4C30-845A-3BEAEEE5BD57}" type="pres">
      <dgm:prSet presAssocID="{1A304DAB-1849-4939-A866-E7F337207E55}" presName="extraNode" presStyleLbl="node1" presStyleIdx="0" presStyleCnt="4"/>
      <dgm:spPr/>
    </dgm:pt>
    <dgm:pt modelId="{A0E5E98A-55FA-4F17-8EF7-C4C69B9D35D3}" type="pres">
      <dgm:prSet presAssocID="{1A304DAB-1849-4939-A866-E7F337207E55}" presName="dstNode" presStyleLbl="node1" presStyleIdx="0" presStyleCnt="4"/>
      <dgm:spPr/>
    </dgm:pt>
    <dgm:pt modelId="{62987748-529C-4457-BB17-79E103CAC49E}" type="pres">
      <dgm:prSet presAssocID="{4B6783DB-47AD-4E5E-B15D-1CBEA7559770}" presName="text_1" presStyleLbl="node1" presStyleIdx="0" presStyleCnt="4">
        <dgm:presLayoutVars>
          <dgm:bulletEnabled val="1"/>
        </dgm:presLayoutVars>
      </dgm:prSet>
      <dgm:spPr/>
    </dgm:pt>
    <dgm:pt modelId="{E4BB752D-3F7D-48B7-8A47-5193018DC8CA}" type="pres">
      <dgm:prSet presAssocID="{4B6783DB-47AD-4E5E-B15D-1CBEA7559770}" presName="accent_1" presStyleCnt="0"/>
      <dgm:spPr/>
    </dgm:pt>
    <dgm:pt modelId="{DCE96734-CFA1-4DAC-B631-83FC5C3F2B87}" type="pres">
      <dgm:prSet presAssocID="{4B6783DB-47AD-4E5E-B15D-1CBEA7559770}" presName="accentRepeatNode" presStyleLbl="solidFgAcc1" presStyleIdx="0" presStyleCnt="4"/>
      <dgm:spPr>
        <a:solidFill>
          <a:srgbClr val="007AFF"/>
        </a:solidFill>
        <a:ln>
          <a:noFill/>
        </a:ln>
      </dgm:spPr>
    </dgm:pt>
    <dgm:pt modelId="{01A38EBF-5282-4888-B09D-94DFB2940F31}" type="pres">
      <dgm:prSet presAssocID="{42EF200E-CBA7-406B-ABBF-52CFCA0FF867}" presName="text_2" presStyleLbl="node1" presStyleIdx="1" presStyleCnt="4">
        <dgm:presLayoutVars>
          <dgm:bulletEnabled val="1"/>
        </dgm:presLayoutVars>
      </dgm:prSet>
      <dgm:spPr/>
    </dgm:pt>
    <dgm:pt modelId="{5741361C-6EBB-4AD4-A264-6962ADC0CBD6}" type="pres">
      <dgm:prSet presAssocID="{42EF200E-CBA7-406B-ABBF-52CFCA0FF867}" presName="accent_2" presStyleCnt="0"/>
      <dgm:spPr/>
    </dgm:pt>
    <dgm:pt modelId="{FF1924D5-E2D9-4004-9B67-D4F6A47E0B25}" type="pres">
      <dgm:prSet presAssocID="{42EF200E-CBA7-406B-ABBF-52CFCA0FF867}" presName="accentRepeatNode" presStyleLbl="solidFgAcc1" presStyleIdx="1" presStyleCnt="4"/>
      <dgm:spPr>
        <a:solidFill>
          <a:srgbClr val="5855D7"/>
        </a:solidFill>
        <a:ln>
          <a:noFill/>
        </a:ln>
      </dgm:spPr>
    </dgm:pt>
    <dgm:pt modelId="{954C1741-5664-4689-8CB6-9DDD45163D0F}" type="pres">
      <dgm:prSet presAssocID="{AB49C56F-7F18-44AB-B781-DB8BC9C44F05}" presName="text_3" presStyleLbl="node1" presStyleIdx="2" presStyleCnt="4">
        <dgm:presLayoutVars>
          <dgm:bulletEnabled val="1"/>
        </dgm:presLayoutVars>
      </dgm:prSet>
      <dgm:spPr/>
    </dgm:pt>
    <dgm:pt modelId="{3C592D7C-3F74-4AC9-AFE6-5EB6E9647573}" type="pres">
      <dgm:prSet presAssocID="{AB49C56F-7F18-44AB-B781-DB8BC9C44F05}" presName="accent_3" presStyleCnt="0"/>
      <dgm:spPr/>
    </dgm:pt>
    <dgm:pt modelId="{949FB27A-E81D-4973-B305-BA1B87ADED96}" type="pres">
      <dgm:prSet presAssocID="{AB49C56F-7F18-44AB-B781-DB8BC9C44F05}" presName="accentRepeatNode" presStyleLbl="solidFgAcc1" presStyleIdx="2" presStyleCnt="4"/>
      <dgm:spPr>
        <a:solidFill>
          <a:srgbClr val="4CD963"/>
        </a:solidFill>
        <a:ln>
          <a:noFill/>
        </a:ln>
      </dgm:spPr>
    </dgm:pt>
    <dgm:pt modelId="{168C2299-C9FB-4394-A069-CB1F14FF2FA5}" type="pres">
      <dgm:prSet presAssocID="{2C99EB8B-69C5-4DC6-B72E-4C00616746D1}" presName="text_4" presStyleLbl="node1" presStyleIdx="3" presStyleCnt="4">
        <dgm:presLayoutVars>
          <dgm:bulletEnabled val="1"/>
        </dgm:presLayoutVars>
      </dgm:prSet>
      <dgm:spPr/>
    </dgm:pt>
    <dgm:pt modelId="{BAF64E4D-2117-43A7-A300-CD8C1086FB56}" type="pres">
      <dgm:prSet presAssocID="{2C99EB8B-69C5-4DC6-B72E-4C00616746D1}" presName="accent_4" presStyleCnt="0"/>
      <dgm:spPr/>
    </dgm:pt>
    <dgm:pt modelId="{240B3F75-7C90-418C-BB47-F2BEFB317EE2}" type="pres">
      <dgm:prSet presAssocID="{2C99EB8B-69C5-4DC6-B72E-4C00616746D1}" presName="accentRepeatNode" presStyleLbl="solidFgAcc1" presStyleIdx="3" presStyleCnt="4"/>
      <dgm:spPr>
        <a:solidFill>
          <a:srgbClr val="FF9500"/>
        </a:solidFill>
        <a:ln>
          <a:noFill/>
        </a:ln>
      </dgm:spPr>
    </dgm:pt>
  </dgm:ptLst>
  <dgm:cxnLst>
    <dgm:cxn modelId="{529DE818-F1DA-4B58-AA14-897A57F5A21E}" srcId="{1A304DAB-1849-4939-A866-E7F337207E55}" destId="{42EF200E-CBA7-406B-ABBF-52CFCA0FF867}" srcOrd="1" destOrd="0" parTransId="{FDDD0CF6-ECAF-4C39-A161-10D8D56A55CB}" sibTransId="{4DBCFC7F-2E46-4AA7-8079-DDD6456745B1}"/>
    <dgm:cxn modelId="{A36B6C1C-B34E-4357-BCC4-3C7BA476AC68}" srcId="{1A304DAB-1849-4939-A866-E7F337207E55}" destId="{2C99EB8B-69C5-4DC6-B72E-4C00616746D1}" srcOrd="3" destOrd="0" parTransId="{08A3BD8F-C23A-4294-95D8-B6FDB87183C7}" sibTransId="{4008C19B-A221-4006-B94C-871E128A1F86}"/>
    <dgm:cxn modelId="{F54C1B1E-0F62-4536-956F-B20621C588C0}" srcId="{1A304DAB-1849-4939-A866-E7F337207E55}" destId="{4B6783DB-47AD-4E5E-B15D-1CBEA7559770}" srcOrd="0" destOrd="0" parTransId="{11D8B12F-B272-4E0A-A4B3-5888F4A2C1E6}" sibTransId="{1CF8700C-2057-4278-8E4D-D39B43237BFB}"/>
    <dgm:cxn modelId="{855FC333-F4AD-48B5-8BA7-ABB55CB87504}" srcId="{1A304DAB-1849-4939-A866-E7F337207E55}" destId="{AB49C56F-7F18-44AB-B781-DB8BC9C44F05}" srcOrd="2" destOrd="0" parTransId="{08FDAC4B-546C-43E1-BB57-E5C3C2262866}" sibTransId="{ABBEB80D-0EB2-422B-84C3-A79D88B5FDE2}"/>
    <dgm:cxn modelId="{5245EE66-168A-4DB8-959D-E8FB9E184BA6}" type="presOf" srcId="{1A304DAB-1849-4939-A866-E7F337207E55}" destId="{566B5902-8CFA-4CB3-8FBF-003C899E9592}" srcOrd="0" destOrd="0" presId="urn:microsoft.com/office/officeart/2008/layout/VerticalCurvedList"/>
    <dgm:cxn modelId="{F753A171-27CF-428B-8118-171FC140680F}" type="presOf" srcId="{2C99EB8B-69C5-4DC6-B72E-4C00616746D1}" destId="{168C2299-C9FB-4394-A069-CB1F14FF2FA5}" srcOrd="0" destOrd="0" presId="urn:microsoft.com/office/officeart/2008/layout/VerticalCurvedList"/>
    <dgm:cxn modelId="{F6F37F8E-7F9F-4CD3-B60B-DB47F7EB295E}" type="presOf" srcId="{42EF200E-CBA7-406B-ABBF-52CFCA0FF867}" destId="{01A38EBF-5282-4888-B09D-94DFB2940F31}" srcOrd="0" destOrd="0" presId="urn:microsoft.com/office/officeart/2008/layout/VerticalCurvedList"/>
    <dgm:cxn modelId="{20A8C7C4-1462-4F95-B5EC-0273C8A33336}" type="presOf" srcId="{1CF8700C-2057-4278-8E4D-D39B43237BFB}" destId="{5A589AED-7A06-4B37-809E-1418E494F004}" srcOrd="0" destOrd="0" presId="urn:microsoft.com/office/officeart/2008/layout/VerticalCurvedList"/>
    <dgm:cxn modelId="{117E3CD4-C518-4CC7-BD06-43CEABE655A9}" type="presOf" srcId="{AB49C56F-7F18-44AB-B781-DB8BC9C44F05}" destId="{954C1741-5664-4689-8CB6-9DDD45163D0F}" srcOrd="0" destOrd="0" presId="urn:microsoft.com/office/officeart/2008/layout/VerticalCurvedList"/>
    <dgm:cxn modelId="{36400EFA-1B08-4B20-8B64-397271D16639}" type="presOf" srcId="{4B6783DB-47AD-4E5E-B15D-1CBEA7559770}" destId="{62987748-529C-4457-BB17-79E103CAC49E}" srcOrd="0" destOrd="0" presId="urn:microsoft.com/office/officeart/2008/layout/VerticalCurvedList"/>
    <dgm:cxn modelId="{60C908F6-E259-41C7-89BA-8B25388449C3}" type="presParOf" srcId="{566B5902-8CFA-4CB3-8FBF-003C899E9592}" destId="{E02906AC-7E24-4C14-A0FF-4EB81A21F2B3}" srcOrd="0" destOrd="0" presId="urn:microsoft.com/office/officeart/2008/layout/VerticalCurvedList"/>
    <dgm:cxn modelId="{66575CCE-7BCD-4854-AC35-587860838CFB}" type="presParOf" srcId="{E02906AC-7E24-4C14-A0FF-4EB81A21F2B3}" destId="{00ECBAAA-E443-4267-AB07-0D82C3E6283D}" srcOrd="0" destOrd="0" presId="urn:microsoft.com/office/officeart/2008/layout/VerticalCurvedList"/>
    <dgm:cxn modelId="{AE5CEF0A-7596-4872-82B7-D8F580D65928}" type="presParOf" srcId="{00ECBAAA-E443-4267-AB07-0D82C3E6283D}" destId="{69D6569A-CEA8-43E5-AA9C-B4BB0087B58A}" srcOrd="0" destOrd="0" presId="urn:microsoft.com/office/officeart/2008/layout/VerticalCurvedList"/>
    <dgm:cxn modelId="{80EDC0A2-4E22-41A7-9053-ED7D5E29B64F}" type="presParOf" srcId="{00ECBAAA-E443-4267-AB07-0D82C3E6283D}" destId="{5A589AED-7A06-4B37-809E-1418E494F004}" srcOrd="1" destOrd="0" presId="urn:microsoft.com/office/officeart/2008/layout/VerticalCurvedList"/>
    <dgm:cxn modelId="{4EB877AD-A9D8-434E-A2CB-12A5879E234D}" type="presParOf" srcId="{00ECBAAA-E443-4267-AB07-0D82C3E6283D}" destId="{81F90CD2-EA76-4C30-845A-3BEAEEE5BD57}" srcOrd="2" destOrd="0" presId="urn:microsoft.com/office/officeart/2008/layout/VerticalCurvedList"/>
    <dgm:cxn modelId="{3F2FFA68-500A-42D3-A63E-AE2C0C6E313D}" type="presParOf" srcId="{00ECBAAA-E443-4267-AB07-0D82C3E6283D}" destId="{A0E5E98A-55FA-4F17-8EF7-C4C69B9D35D3}" srcOrd="3" destOrd="0" presId="urn:microsoft.com/office/officeart/2008/layout/VerticalCurvedList"/>
    <dgm:cxn modelId="{C4F00C84-A9CB-415D-8D33-CD7B5827A881}" type="presParOf" srcId="{E02906AC-7E24-4C14-A0FF-4EB81A21F2B3}" destId="{62987748-529C-4457-BB17-79E103CAC49E}" srcOrd="1" destOrd="0" presId="urn:microsoft.com/office/officeart/2008/layout/VerticalCurvedList"/>
    <dgm:cxn modelId="{97CCC0B6-C71F-4ED6-ABDB-4CA80D0C4BC2}" type="presParOf" srcId="{E02906AC-7E24-4C14-A0FF-4EB81A21F2B3}" destId="{E4BB752D-3F7D-48B7-8A47-5193018DC8CA}" srcOrd="2" destOrd="0" presId="urn:microsoft.com/office/officeart/2008/layout/VerticalCurvedList"/>
    <dgm:cxn modelId="{A8C9F4C9-F5EA-477F-AEE3-CF6A72199FA5}" type="presParOf" srcId="{E4BB752D-3F7D-48B7-8A47-5193018DC8CA}" destId="{DCE96734-CFA1-4DAC-B631-83FC5C3F2B87}" srcOrd="0" destOrd="0" presId="urn:microsoft.com/office/officeart/2008/layout/VerticalCurvedList"/>
    <dgm:cxn modelId="{226FE004-0DEF-4659-B5F3-41608C867BE2}" type="presParOf" srcId="{E02906AC-7E24-4C14-A0FF-4EB81A21F2B3}" destId="{01A38EBF-5282-4888-B09D-94DFB2940F31}" srcOrd="3" destOrd="0" presId="urn:microsoft.com/office/officeart/2008/layout/VerticalCurvedList"/>
    <dgm:cxn modelId="{E5FA7750-BB36-46F9-BD37-FB6EF52D4CA3}" type="presParOf" srcId="{E02906AC-7E24-4C14-A0FF-4EB81A21F2B3}" destId="{5741361C-6EBB-4AD4-A264-6962ADC0CBD6}" srcOrd="4" destOrd="0" presId="urn:microsoft.com/office/officeart/2008/layout/VerticalCurvedList"/>
    <dgm:cxn modelId="{3ECDCF10-AC72-40A1-A745-B467F849C82A}" type="presParOf" srcId="{5741361C-6EBB-4AD4-A264-6962ADC0CBD6}" destId="{FF1924D5-E2D9-4004-9B67-D4F6A47E0B25}" srcOrd="0" destOrd="0" presId="urn:microsoft.com/office/officeart/2008/layout/VerticalCurvedList"/>
    <dgm:cxn modelId="{9D4CB7CA-0182-494D-B993-AB8B596A341B}" type="presParOf" srcId="{E02906AC-7E24-4C14-A0FF-4EB81A21F2B3}" destId="{954C1741-5664-4689-8CB6-9DDD45163D0F}" srcOrd="5" destOrd="0" presId="urn:microsoft.com/office/officeart/2008/layout/VerticalCurvedList"/>
    <dgm:cxn modelId="{ECE6F6F8-0199-4BE5-88DC-6B73265D1B39}" type="presParOf" srcId="{E02906AC-7E24-4C14-A0FF-4EB81A21F2B3}" destId="{3C592D7C-3F74-4AC9-AFE6-5EB6E9647573}" srcOrd="6" destOrd="0" presId="urn:microsoft.com/office/officeart/2008/layout/VerticalCurvedList"/>
    <dgm:cxn modelId="{D74BF20F-A8FB-4A21-BE3E-1662E1ACA510}" type="presParOf" srcId="{3C592D7C-3F74-4AC9-AFE6-5EB6E9647573}" destId="{949FB27A-E81D-4973-B305-BA1B87ADED96}" srcOrd="0" destOrd="0" presId="urn:microsoft.com/office/officeart/2008/layout/VerticalCurvedList"/>
    <dgm:cxn modelId="{54A78F6E-6668-4A99-AD07-4BD36FEBCEEB}" type="presParOf" srcId="{E02906AC-7E24-4C14-A0FF-4EB81A21F2B3}" destId="{168C2299-C9FB-4394-A069-CB1F14FF2FA5}" srcOrd="7" destOrd="0" presId="urn:microsoft.com/office/officeart/2008/layout/VerticalCurvedList"/>
    <dgm:cxn modelId="{BA8963E3-8523-49EB-8E15-DB5818B59E0D}" type="presParOf" srcId="{E02906AC-7E24-4C14-A0FF-4EB81A21F2B3}" destId="{BAF64E4D-2117-43A7-A300-CD8C1086FB56}" srcOrd="8" destOrd="0" presId="urn:microsoft.com/office/officeart/2008/layout/VerticalCurvedList"/>
    <dgm:cxn modelId="{E356D762-7810-45EC-AC2B-F0DC0FD24362}" type="presParOf" srcId="{BAF64E4D-2117-43A7-A300-CD8C1086FB56}" destId="{240B3F75-7C90-418C-BB47-F2BEFB317EE2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205EFD-3D98-4053-A7F3-993307680F2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3AEEEAF0-83CB-4A13-B91C-E04E1DF2B1C0}">
      <dgm:prSet phldrT="[Texto]"/>
      <dgm:spPr>
        <a:solidFill>
          <a:srgbClr val="FFCD01"/>
        </a:solidFill>
        <a:ln>
          <a:noFill/>
        </a:ln>
      </dgm:spPr>
      <dgm:t>
        <a:bodyPr/>
        <a:lstStyle/>
        <a:p>
          <a:endParaRPr lang="es-CL" dirty="0">
            <a:solidFill>
              <a:schemeClr val="bg1"/>
            </a:solidFill>
          </a:endParaRPr>
        </a:p>
      </dgm:t>
    </dgm:pt>
    <dgm:pt modelId="{F00CC32D-827A-46FA-9DF8-2D2FF73F8CC6}" type="parTrans" cxnId="{574DB0C7-1842-4B58-9C0A-01F6661D32CE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0AACA0A1-68F8-46FE-AD63-DFE931279F48}" type="sibTrans" cxnId="{574DB0C7-1842-4B58-9C0A-01F6661D32CE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7B1FEEC7-A6FB-4901-9C29-E655173F0104}">
      <dgm:prSet phldrT="[Texto]"/>
      <dgm:spPr>
        <a:solidFill>
          <a:srgbClr val="FFCD01"/>
        </a:solidFill>
        <a:ln>
          <a:noFill/>
        </a:ln>
      </dgm:spPr>
      <dgm:t>
        <a:bodyPr/>
        <a:lstStyle/>
        <a:p>
          <a:r>
            <a:rPr lang="es-ES" b="1" dirty="0">
              <a:solidFill>
                <a:schemeClr val="bg1"/>
              </a:solidFill>
            </a:rPr>
            <a:t>Alteraciones respiratorias.</a:t>
          </a:r>
          <a:endParaRPr lang="es-CL" b="1" dirty="0">
            <a:solidFill>
              <a:schemeClr val="bg1"/>
            </a:solidFill>
          </a:endParaRPr>
        </a:p>
      </dgm:t>
    </dgm:pt>
    <dgm:pt modelId="{C4EED9AA-EC8A-4403-842C-FCC17D06F1DB}" type="parTrans" cxnId="{520B77E5-3D09-4646-B56C-DF6D7DE9DAB4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A5E9D92F-D0CA-4AE1-8A3B-1C0AF12ED257}" type="sibTrans" cxnId="{520B77E5-3D09-4646-B56C-DF6D7DE9DAB4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6E259DFF-A4F3-415C-82BC-AD2FD5F90DD8}">
      <dgm:prSet phldrT="[Texto]"/>
      <dgm:spPr>
        <a:solidFill>
          <a:srgbClr val="FFCD01"/>
        </a:solidFill>
        <a:ln>
          <a:noFill/>
        </a:ln>
      </dgm:spPr>
      <dgm:t>
        <a:bodyPr/>
        <a:lstStyle/>
        <a:p>
          <a:r>
            <a:rPr lang="es-ES" b="1" dirty="0">
              <a:solidFill>
                <a:schemeClr val="bg1"/>
              </a:solidFill>
            </a:rPr>
            <a:t>Tensión muscular.</a:t>
          </a:r>
          <a:endParaRPr lang="es-CL" b="1" dirty="0">
            <a:solidFill>
              <a:schemeClr val="bg1"/>
            </a:solidFill>
          </a:endParaRPr>
        </a:p>
      </dgm:t>
    </dgm:pt>
    <dgm:pt modelId="{92DDC43C-F3C1-4260-81C0-5F8056B5F765}" type="parTrans" cxnId="{F5FC371A-D0EF-42CE-A6C4-ED93DA8F896A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4F0469D6-0D83-4EB8-8C74-E27F5AEA5B1C}" type="sibTrans" cxnId="{F5FC371A-D0EF-42CE-A6C4-ED93DA8F896A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7B012355-D630-4CA7-81A8-5110C2525665}">
      <dgm:prSet phldrT="[Texto]"/>
      <dgm:spPr>
        <a:solidFill>
          <a:srgbClr val="5855D7"/>
        </a:solidFill>
        <a:ln>
          <a:noFill/>
        </a:ln>
      </dgm:spPr>
      <dgm:t>
        <a:bodyPr/>
        <a:lstStyle/>
        <a:p>
          <a:endParaRPr lang="es-ES" dirty="0">
            <a:solidFill>
              <a:schemeClr val="bg1"/>
            </a:solidFill>
          </a:endParaRPr>
        </a:p>
      </dgm:t>
    </dgm:pt>
    <dgm:pt modelId="{8F4F67A0-55B7-4668-B7BE-EB688C2D214F}" type="parTrans" cxnId="{0B6E7D85-F0E3-406A-A74F-849D3DC53F05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CD454E59-B90B-441F-BC7D-6F137A7A5E60}" type="sibTrans" cxnId="{0B6E7D85-F0E3-406A-A74F-849D3DC53F05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69480FF6-3018-4C3F-AC12-2D7CB42BD41E}">
      <dgm:prSet phldrT="[Texto]"/>
      <dgm:spPr>
        <a:solidFill>
          <a:srgbClr val="5855D7"/>
        </a:solidFill>
        <a:ln>
          <a:noFill/>
        </a:ln>
      </dgm:spPr>
      <dgm:t>
        <a:bodyPr/>
        <a:lstStyle/>
        <a:p>
          <a:r>
            <a:rPr lang="es-ES" b="1" dirty="0">
              <a:solidFill>
                <a:schemeClr val="bg1"/>
              </a:solidFill>
            </a:rPr>
            <a:t>Dolor toráxico.</a:t>
          </a:r>
          <a:endParaRPr lang="es-CL" b="1" dirty="0">
            <a:solidFill>
              <a:schemeClr val="bg1"/>
            </a:solidFill>
          </a:endParaRPr>
        </a:p>
      </dgm:t>
    </dgm:pt>
    <dgm:pt modelId="{EE30F04B-119D-4339-8C3A-FFED40B727FF}" type="parTrans" cxnId="{6B37FF19-E283-4F29-B723-8FDDC1DC0F95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4914CBF6-5BAA-406B-BE6E-6A935F31D4E3}" type="sibTrans" cxnId="{6B37FF19-E283-4F29-B723-8FDDC1DC0F95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302910E4-4033-4D7A-A1CD-395FFB66E6F2}">
      <dgm:prSet phldrT="[Texto]"/>
      <dgm:spPr>
        <a:solidFill>
          <a:srgbClr val="5855D7"/>
        </a:solidFill>
        <a:ln>
          <a:noFill/>
        </a:ln>
      </dgm:spPr>
      <dgm:t>
        <a:bodyPr/>
        <a:lstStyle/>
        <a:p>
          <a:r>
            <a:rPr lang="es-ES" b="1" dirty="0">
              <a:solidFill>
                <a:schemeClr val="bg1"/>
              </a:solidFill>
            </a:rPr>
            <a:t>Hormigueo   en las extremidades</a:t>
          </a:r>
          <a:r>
            <a:rPr lang="es-ES" dirty="0">
              <a:solidFill>
                <a:schemeClr val="bg1"/>
              </a:solidFill>
            </a:rPr>
            <a:t>.</a:t>
          </a:r>
          <a:endParaRPr lang="es-CL" dirty="0">
            <a:solidFill>
              <a:schemeClr val="bg1"/>
            </a:solidFill>
          </a:endParaRPr>
        </a:p>
      </dgm:t>
    </dgm:pt>
    <dgm:pt modelId="{ACE7F422-4A05-4F0F-AAF6-E0D5C7113215}" type="parTrans" cxnId="{56B2F5A1-EBCF-4517-AC17-5AEEE63FF22B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1E49A2B6-9D13-4F8D-8CD4-9A2BFDB9CB46}" type="sibTrans" cxnId="{56B2F5A1-EBCF-4517-AC17-5AEEE63FF22B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D92E036D-BCBC-4DF8-8701-6862717ED789}">
      <dgm:prSet phldrT="[Texto]" custT="1"/>
      <dgm:spPr>
        <a:solidFill>
          <a:srgbClr val="FF2C55"/>
        </a:solidFill>
        <a:ln>
          <a:noFill/>
        </a:ln>
      </dgm:spPr>
      <dgm:t>
        <a:bodyPr/>
        <a:lstStyle/>
        <a:p>
          <a:endParaRPr lang="es-ES" sz="2000" b="1" dirty="0">
            <a:solidFill>
              <a:schemeClr val="bg1"/>
            </a:solidFill>
          </a:endParaRPr>
        </a:p>
      </dgm:t>
    </dgm:pt>
    <dgm:pt modelId="{1282B04B-8320-430C-AE0E-DCA3DF832490}" type="parTrans" cxnId="{F9617045-552C-479B-B34F-77BCF6EF32A9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610D219C-7E0E-43C1-B919-AEA5B054D838}" type="sibTrans" cxnId="{F9617045-552C-479B-B34F-77BCF6EF32A9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8BF4DE93-5C6B-4229-8CC6-EC06A53A197F}">
      <dgm:prSet phldrT="[Texto]" custT="1"/>
      <dgm:spPr>
        <a:solidFill>
          <a:srgbClr val="FF2C55"/>
        </a:solidFill>
        <a:ln>
          <a:noFill/>
        </a:ln>
      </dgm:spPr>
      <dgm:t>
        <a:bodyPr/>
        <a:lstStyle/>
        <a:p>
          <a:r>
            <a:rPr lang="es-ES" sz="1600" b="1" dirty="0">
              <a:solidFill>
                <a:schemeClr val="bg1"/>
              </a:solidFill>
            </a:rPr>
            <a:t>Cansancio.</a:t>
          </a:r>
          <a:endParaRPr lang="es-CL" sz="1600" b="1" dirty="0">
            <a:solidFill>
              <a:schemeClr val="bg1"/>
            </a:solidFill>
          </a:endParaRPr>
        </a:p>
      </dgm:t>
    </dgm:pt>
    <dgm:pt modelId="{C0A4D120-B5C8-4E4C-8C91-B45E51FBB38F}" type="parTrans" cxnId="{0DACEE48-5F8A-4F64-AA33-FBB040603B0B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87188ABF-C60A-4EEB-80BB-95085DCCC706}" type="sibTrans" cxnId="{0DACEE48-5F8A-4F64-AA33-FBB040603B0B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7BD6D31C-BF71-4DAA-A168-3C2663BE144E}">
      <dgm:prSet phldrT="[Texto]"/>
      <dgm:spPr>
        <a:solidFill>
          <a:srgbClr val="FFCD01"/>
        </a:solidFill>
        <a:ln>
          <a:noFill/>
        </a:ln>
      </dgm:spPr>
      <dgm:t>
        <a:bodyPr/>
        <a:lstStyle/>
        <a:p>
          <a:r>
            <a:rPr lang="es-ES" b="1" dirty="0">
              <a:solidFill>
                <a:schemeClr val="bg1"/>
              </a:solidFill>
            </a:rPr>
            <a:t>Palpitaciones</a:t>
          </a:r>
          <a:endParaRPr lang="es-CL" b="1" dirty="0">
            <a:solidFill>
              <a:schemeClr val="bg1"/>
            </a:solidFill>
          </a:endParaRPr>
        </a:p>
      </dgm:t>
    </dgm:pt>
    <dgm:pt modelId="{A5D9C437-2CB2-4ACC-BBD3-357F7E244A5E}" type="parTrans" cxnId="{76D12BE1-83E9-49BA-B250-6ECEAAA71F45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AC978B71-8B53-4878-B956-6A542E47490C}" type="sibTrans" cxnId="{76D12BE1-83E9-49BA-B250-6ECEAAA71F45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B463CFE3-5096-4312-A894-A245E2A014E3}">
      <dgm:prSet phldrT="[Texto]" custT="1"/>
      <dgm:spPr>
        <a:solidFill>
          <a:srgbClr val="FF2C55"/>
        </a:solidFill>
        <a:ln>
          <a:noFill/>
        </a:ln>
      </dgm:spPr>
      <dgm:t>
        <a:bodyPr/>
        <a:lstStyle/>
        <a:p>
          <a:r>
            <a:rPr lang="es-ES" sz="1600" b="1" dirty="0">
              <a:solidFill>
                <a:schemeClr val="bg1"/>
              </a:solidFill>
            </a:rPr>
            <a:t>Escalofríos.</a:t>
          </a:r>
          <a:endParaRPr lang="es-CL" sz="1600" b="1" dirty="0">
            <a:solidFill>
              <a:schemeClr val="bg1"/>
            </a:solidFill>
          </a:endParaRPr>
        </a:p>
      </dgm:t>
    </dgm:pt>
    <dgm:pt modelId="{832B87D0-532C-4B16-8F07-809B416B2BA0}" type="sibTrans" cxnId="{60973EA5-32E5-475B-A5B8-03CF7D3D7B46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19DAF1D1-B851-4B18-8FBA-AFE6133506A9}" type="parTrans" cxnId="{60973EA5-32E5-475B-A5B8-03CF7D3D7B46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09DB58A6-E780-48E3-8E85-D349E08381A3}" type="pres">
      <dgm:prSet presAssocID="{33205EFD-3D98-4053-A7F3-993307680F21}" presName="Name0" presStyleCnt="0">
        <dgm:presLayoutVars>
          <dgm:dir/>
          <dgm:resizeHandles val="exact"/>
        </dgm:presLayoutVars>
      </dgm:prSet>
      <dgm:spPr/>
    </dgm:pt>
    <dgm:pt modelId="{6F9A4BD8-459A-4827-8808-665349301610}" type="pres">
      <dgm:prSet presAssocID="{3AEEEAF0-83CB-4A13-B91C-E04E1DF2B1C0}" presName="node" presStyleLbl="node1" presStyleIdx="0" presStyleCnt="3">
        <dgm:presLayoutVars>
          <dgm:bulletEnabled val="1"/>
        </dgm:presLayoutVars>
      </dgm:prSet>
      <dgm:spPr/>
    </dgm:pt>
    <dgm:pt modelId="{A1FB487A-96FF-4F36-A38E-AB54CFEF117D}" type="pres">
      <dgm:prSet presAssocID="{0AACA0A1-68F8-46FE-AD63-DFE931279F48}" presName="sibTrans" presStyleCnt="0"/>
      <dgm:spPr/>
    </dgm:pt>
    <dgm:pt modelId="{3A44E790-443E-4739-9276-E9F2DA39DEC0}" type="pres">
      <dgm:prSet presAssocID="{7B012355-D630-4CA7-81A8-5110C2525665}" presName="node" presStyleLbl="node1" presStyleIdx="1" presStyleCnt="3">
        <dgm:presLayoutVars>
          <dgm:bulletEnabled val="1"/>
        </dgm:presLayoutVars>
      </dgm:prSet>
      <dgm:spPr/>
    </dgm:pt>
    <dgm:pt modelId="{E3E1C0AA-8C78-4BB4-A777-0ED3A83B99C1}" type="pres">
      <dgm:prSet presAssocID="{CD454E59-B90B-441F-BC7D-6F137A7A5E60}" presName="sibTrans" presStyleCnt="0"/>
      <dgm:spPr/>
    </dgm:pt>
    <dgm:pt modelId="{C3CAF18F-C50C-4741-A2D8-0DF657581E34}" type="pres">
      <dgm:prSet presAssocID="{D92E036D-BCBC-4DF8-8701-6862717ED789}" presName="node" presStyleLbl="node1" presStyleIdx="2" presStyleCnt="3" custLinFactX="21554" custLinFactNeighborX="100000" custLinFactNeighborY="1698">
        <dgm:presLayoutVars>
          <dgm:bulletEnabled val="1"/>
        </dgm:presLayoutVars>
      </dgm:prSet>
      <dgm:spPr/>
    </dgm:pt>
  </dgm:ptLst>
  <dgm:cxnLst>
    <dgm:cxn modelId="{A8542000-BC5A-4D9C-B1C0-A17E275F5908}" type="presOf" srcId="{7B1FEEC7-A6FB-4901-9C29-E655173F0104}" destId="{6F9A4BD8-459A-4827-8808-665349301610}" srcOrd="0" destOrd="1" presId="urn:microsoft.com/office/officeart/2005/8/layout/hList6"/>
    <dgm:cxn modelId="{856D690C-5144-4AB8-8D5E-4D6466EFCE22}" type="presOf" srcId="{B463CFE3-5096-4312-A894-A245E2A014E3}" destId="{C3CAF18F-C50C-4741-A2D8-0DF657581E34}" srcOrd="0" destOrd="1" presId="urn:microsoft.com/office/officeart/2005/8/layout/hList6"/>
    <dgm:cxn modelId="{B697510F-CB12-4332-A962-FE409AAF2C11}" type="presOf" srcId="{3AEEEAF0-83CB-4A13-B91C-E04E1DF2B1C0}" destId="{6F9A4BD8-459A-4827-8808-665349301610}" srcOrd="0" destOrd="0" presId="urn:microsoft.com/office/officeart/2005/8/layout/hList6"/>
    <dgm:cxn modelId="{6A11C417-E023-4703-87EA-A4645CBAF0C3}" type="presOf" srcId="{6E259DFF-A4F3-415C-82BC-AD2FD5F90DD8}" destId="{6F9A4BD8-459A-4827-8808-665349301610}" srcOrd="0" destOrd="2" presId="urn:microsoft.com/office/officeart/2005/8/layout/hList6"/>
    <dgm:cxn modelId="{6B37FF19-E283-4F29-B723-8FDDC1DC0F95}" srcId="{7B012355-D630-4CA7-81A8-5110C2525665}" destId="{69480FF6-3018-4C3F-AC12-2D7CB42BD41E}" srcOrd="0" destOrd="0" parTransId="{EE30F04B-119D-4339-8C3A-FFED40B727FF}" sibTransId="{4914CBF6-5BAA-406B-BE6E-6A935F31D4E3}"/>
    <dgm:cxn modelId="{F5FC371A-D0EF-42CE-A6C4-ED93DA8F896A}" srcId="{3AEEEAF0-83CB-4A13-B91C-E04E1DF2B1C0}" destId="{6E259DFF-A4F3-415C-82BC-AD2FD5F90DD8}" srcOrd="1" destOrd="0" parTransId="{92DDC43C-F3C1-4260-81C0-5F8056B5F765}" sibTransId="{4F0469D6-0D83-4EB8-8C74-E27F5AEA5B1C}"/>
    <dgm:cxn modelId="{9C947825-DBF8-410C-8DA4-AF5E07FEAC96}" type="presOf" srcId="{8BF4DE93-5C6B-4229-8CC6-EC06A53A197F}" destId="{C3CAF18F-C50C-4741-A2D8-0DF657581E34}" srcOrd="0" destOrd="2" presId="urn:microsoft.com/office/officeart/2005/8/layout/hList6"/>
    <dgm:cxn modelId="{64ACC62B-3F93-4FAE-80FC-FC905BCC5A46}" type="presOf" srcId="{7B012355-D630-4CA7-81A8-5110C2525665}" destId="{3A44E790-443E-4739-9276-E9F2DA39DEC0}" srcOrd="0" destOrd="0" presId="urn:microsoft.com/office/officeart/2005/8/layout/hList6"/>
    <dgm:cxn modelId="{0EC2F141-55A9-4A03-A8B5-2753AE690EDE}" type="presOf" srcId="{302910E4-4033-4D7A-A1CD-395FFB66E6F2}" destId="{3A44E790-443E-4739-9276-E9F2DA39DEC0}" srcOrd="0" destOrd="2" presId="urn:microsoft.com/office/officeart/2005/8/layout/hList6"/>
    <dgm:cxn modelId="{AA92F542-ACEC-4A5D-9B21-51D92A49374F}" type="presOf" srcId="{69480FF6-3018-4C3F-AC12-2D7CB42BD41E}" destId="{3A44E790-443E-4739-9276-E9F2DA39DEC0}" srcOrd="0" destOrd="1" presId="urn:microsoft.com/office/officeart/2005/8/layout/hList6"/>
    <dgm:cxn modelId="{F9617045-552C-479B-B34F-77BCF6EF32A9}" srcId="{33205EFD-3D98-4053-A7F3-993307680F21}" destId="{D92E036D-BCBC-4DF8-8701-6862717ED789}" srcOrd="2" destOrd="0" parTransId="{1282B04B-8320-430C-AE0E-DCA3DF832490}" sibTransId="{610D219C-7E0E-43C1-B919-AEA5B054D838}"/>
    <dgm:cxn modelId="{0DACEE48-5F8A-4F64-AA33-FBB040603B0B}" srcId="{D92E036D-BCBC-4DF8-8701-6862717ED789}" destId="{8BF4DE93-5C6B-4229-8CC6-EC06A53A197F}" srcOrd="1" destOrd="0" parTransId="{C0A4D120-B5C8-4E4C-8C91-B45E51FBB38F}" sibTransId="{87188ABF-C60A-4EEB-80BB-95085DCCC706}"/>
    <dgm:cxn modelId="{0B6E7D85-F0E3-406A-A74F-849D3DC53F05}" srcId="{33205EFD-3D98-4053-A7F3-993307680F21}" destId="{7B012355-D630-4CA7-81A8-5110C2525665}" srcOrd="1" destOrd="0" parTransId="{8F4F67A0-55B7-4668-B7BE-EB688C2D214F}" sibTransId="{CD454E59-B90B-441F-BC7D-6F137A7A5E60}"/>
    <dgm:cxn modelId="{56B2F5A1-EBCF-4517-AC17-5AEEE63FF22B}" srcId="{7B012355-D630-4CA7-81A8-5110C2525665}" destId="{302910E4-4033-4D7A-A1CD-395FFB66E6F2}" srcOrd="1" destOrd="0" parTransId="{ACE7F422-4A05-4F0F-AAF6-E0D5C7113215}" sibTransId="{1E49A2B6-9D13-4F8D-8CD4-9A2BFDB9CB46}"/>
    <dgm:cxn modelId="{60973EA5-32E5-475B-A5B8-03CF7D3D7B46}" srcId="{D92E036D-BCBC-4DF8-8701-6862717ED789}" destId="{B463CFE3-5096-4312-A894-A245E2A014E3}" srcOrd="0" destOrd="0" parTransId="{19DAF1D1-B851-4B18-8FBA-AFE6133506A9}" sibTransId="{832B87D0-532C-4B16-8F07-809B416B2BA0}"/>
    <dgm:cxn modelId="{C6807DB1-E5BB-4CB8-BD0F-3E31A312B091}" type="presOf" srcId="{7BD6D31C-BF71-4DAA-A168-3C2663BE144E}" destId="{6F9A4BD8-459A-4827-8808-665349301610}" srcOrd="0" destOrd="3" presId="urn:microsoft.com/office/officeart/2005/8/layout/hList6"/>
    <dgm:cxn modelId="{574DB0C7-1842-4B58-9C0A-01F6661D32CE}" srcId="{33205EFD-3D98-4053-A7F3-993307680F21}" destId="{3AEEEAF0-83CB-4A13-B91C-E04E1DF2B1C0}" srcOrd="0" destOrd="0" parTransId="{F00CC32D-827A-46FA-9DF8-2D2FF73F8CC6}" sibTransId="{0AACA0A1-68F8-46FE-AD63-DFE931279F48}"/>
    <dgm:cxn modelId="{5E94F4D8-845C-4353-9D19-D2F15752943D}" type="presOf" srcId="{D92E036D-BCBC-4DF8-8701-6862717ED789}" destId="{C3CAF18F-C50C-4741-A2D8-0DF657581E34}" srcOrd="0" destOrd="0" presId="urn:microsoft.com/office/officeart/2005/8/layout/hList6"/>
    <dgm:cxn modelId="{76D12BE1-83E9-49BA-B250-6ECEAAA71F45}" srcId="{3AEEEAF0-83CB-4A13-B91C-E04E1DF2B1C0}" destId="{7BD6D31C-BF71-4DAA-A168-3C2663BE144E}" srcOrd="2" destOrd="0" parTransId="{A5D9C437-2CB2-4ACC-BBD3-357F7E244A5E}" sibTransId="{AC978B71-8B53-4878-B956-6A542E47490C}"/>
    <dgm:cxn modelId="{520B77E5-3D09-4646-B56C-DF6D7DE9DAB4}" srcId="{3AEEEAF0-83CB-4A13-B91C-E04E1DF2B1C0}" destId="{7B1FEEC7-A6FB-4901-9C29-E655173F0104}" srcOrd="0" destOrd="0" parTransId="{C4EED9AA-EC8A-4403-842C-FCC17D06F1DB}" sibTransId="{A5E9D92F-D0CA-4AE1-8A3B-1C0AF12ED257}"/>
    <dgm:cxn modelId="{2AA54EEB-C1B8-4023-B235-810985573D6C}" type="presOf" srcId="{33205EFD-3D98-4053-A7F3-993307680F21}" destId="{09DB58A6-E780-48E3-8E85-D349E08381A3}" srcOrd="0" destOrd="0" presId="urn:microsoft.com/office/officeart/2005/8/layout/hList6"/>
    <dgm:cxn modelId="{2C433EDE-12CC-4E95-94A2-BF0C300DE4D8}" type="presParOf" srcId="{09DB58A6-E780-48E3-8E85-D349E08381A3}" destId="{6F9A4BD8-459A-4827-8808-665349301610}" srcOrd="0" destOrd="0" presId="urn:microsoft.com/office/officeart/2005/8/layout/hList6"/>
    <dgm:cxn modelId="{CA2195F2-BE64-4F2A-8109-9A6D1408CB3C}" type="presParOf" srcId="{09DB58A6-E780-48E3-8E85-D349E08381A3}" destId="{A1FB487A-96FF-4F36-A38E-AB54CFEF117D}" srcOrd="1" destOrd="0" presId="urn:microsoft.com/office/officeart/2005/8/layout/hList6"/>
    <dgm:cxn modelId="{A5C57DB3-9EF8-43F9-A4DE-0F5F3DC5460A}" type="presParOf" srcId="{09DB58A6-E780-48E3-8E85-D349E08381A3}" destId="{3A44E790-443E-4739-9276-E9F2DA39DEC0}" srcOrd="2" destOrd="0" presId="urn:microsoft.com/office/officeart/2005/8/layout/hList6"/>
    <dgm:cxn modelId="{B906B247-1100-47FA-9ACC-53664F277B93}" type="presParOf" srcId="{09DB58A6-E780-48E3-8E85-D349E08381A3}" destId="{E3E1C0AA-8C78-4BB4-A777-0ED3A83B99C1}" srcOrd="3" destOrd="0" presId="urn:microsoft.com/office/officeart/2005/8/layout/hList6"/>
    <dgm:cxn modelId="{907E4F15-D95D-48A0-AF78-BEBFD80CBBD4}" type="presParOf" srcId="{09DB58A6-E780-48E3-8E85-D349E08381A3}" destId="{C3CAF18F-C50C-4741-A2D8-0DF657581E34}" srcOrd="4" destOrd="0" presId="urn:microsoft.com/office/officeart/2005/8/layout/hList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C1DC0E-21CD-45ED-848C-717E4355E136}" type="doc">
      <dgm:prSet loTypeId="urn:microsoft.com/office/officeart/2005/8/layout/vList3" loCatId="list" qsTypeId="urn:microsoft.com/office/officeart/2005/8/quickstyle/simple1" qsCatId="simple" csTypeId="urn:microsoft.com/office/officeart/2005/8/colors/colorful3" csCatId="colorful" phldr="1"/>
      <dgm:spPr/>
    </dgm:pt>
    <dgm:pt modelId="{8BC19C31-1518-499E-AADC-F369823E3A35}">
      <dgm:prSet phldrT="[Texto]" custT="1"/>
      <dgm:spPr>
        <a:solidFill>
          <a:schemeClr val="bg2"/>
        </a:solidFill>
        <a:ln>
          <a:noFill/>
        </a:ln>
      </dgm:spPr>
      <dgm:t>
        <a:bodyPr/>
        <a:lstStyle/>
        <a:p>
          <a:pPr algn="ctr"/>
          <a:r>
            <a:rPr lang="es-ES" sz="2800" b="1" dirty="0">
              <a:solidFill>
                <a:srgbClr val="2D2E83"/>
              </a:solidFill>
            </a:rPr>
            <a:t>Reacción o alarma.</a:t>
          </a:r>
          <a:endParaRPr lang="es-CL" sz="2800" b="1" dirty="0">
            <a:solidFill>
              <a:srgbClr val="2D2E83"/>
            </a:solidFill>
          </a:endParaRPr>
        </a:p>
      </dgm:t>
    </dgm:pt>
    <dgm:pt modelId="{80147FC0-B103-49C7-8A8C-3FC5C31B85DA}" type="parTrans" cxnId="{FE7304F7-56EC-40BE-89E6-5AC8D2FE67E2}">
      <dgm:prSet/>
      <dgm:spPr/>
      <dgm:t>
        <a:bodyPr/>
        <a:lstStyle/>
        <a:p>
          <a:endParaRPr lang="es-CL"/>
        </a:p>
      </dgm:t>
    </dgm:pt>
    <dgm:pt modelId="{674704A6-E167-48FF-AEDC-3D9025377EF9}" type="sibTrans" cxnId="{FE7304F7-56EC-40BE-89E6-5AC8D2FE67E2}">
      <dgm:prSet/>
      <dgm:spPr/>
      <dgm:t>
        <a:bodyPr/>
        <a:lstStyle/>
        <a:p>
          <a:endParaRPr lang="es-CL"/>
        </a:p>
      </dgm:t>
    </dgm:pt>
    <dgm:pt modelId="{DC4BC538-739A-437E-A3F8-6607357708AE}">
      <dgm:prSet phldrT="[Texto]" custT="1"/>
      <dgm:spPr>
        <a:solidFill>
          <a:schemeClr val="bg2"/>
        </a:solidFill>
        <a:ln>
          <a:noFill/>
        </a:ln>
      </dgm:spPr>
      <dgm:t>
        <a:bodyPr/>
        <a:lstStyle/>
        <a:p>
          <a:r>
            <a:rPr lang="es-ES" sz="3200" b="1" dirty="0">
              <a:solidFill>
                <a:srgbClr val="2D2E83"/>
              </a:solidFill>
            </a:rPr>
            <a:t>Resistencia</a:t>
          </a:r>
          <a:endParaRPr lang="es-CL" sz="3200" b="1" dirty="0">
            <a:solidFill>
              <a:srgbClr val="2D2E83"/>
            </a:solidFill>
          </a:endParaRPr>
        </a:p>
      </dgm:t>
    </dgm:pt>
    <dgm:pt modelId="{546A9E64-60E3-4087-ABB0-1556F1F14423}" type="parTrans" cxnId="{0BBD9A2F-31F9-4B0E-A00E-18E62C507CEF}">
      <dgm:prSet/>
      <dgm:spPr/>
      <dgm:t>
        <a:bodyPr/>
        <a:lstStyle/>
        <a:p>
          <a:endParaRPr lang="es-CL"/>
        </a:p>
      </dgm:t>
    </dgm:pt>
    <dgm:pt modelId="{E986A488-F27B-4A50-8F48-8283CD5CDD3F}" type="sibTrans" cxnId="{0BBD9A2F-31F9-4B0E-A00E-18E62C507CEF}">
      <dgm:prSet/>
      <dgm:spPr/>
      <dgm:t>
        <a:bodyPr/>
        <a:lstStyle/>
        <a:p>
          <a:endParaRPr lang="es-CL"/>
        </a:p>
      </dgm:t>
    </dgm:pt>
    <dgm:pt modelId="{62500D19-8E63-44E0-84DE-6B52F0D35317}">
      <dgm:prSet phldrT="[Texto]" custT="1"/>
      <dgm:spPr>
        <a:solidFill>
          <a:schemeClr val="bg2"/>
        </a:solidFill>
      </dgm:spPr>
      <dgm:t>
        <a:bodyPr/>
        <a:lstStyle/>
        <a:p>
          <a:r>
            <a:rPr lang="es-ES" sz="3200" b="1" dirty="0">
              <a:solidFill>
                <a:srgbClr val="2D2E83"/>
              </a:solidFill>
            </a:rPr>
            <a:t>Agotamiento</a:t>
          </a:r>
          <a:endParaRPr lang="es-CL" sz="3200" b="1" dirty="0">
            <a:solidFill>
              <a:srgbClr val="2D2E83"/>
            </a:solidFill>
          </a:endParaRPr>
        </a:p>
      </dgm:t>
    </dgm:pt>
    <dgm:pt modelId="{7DC20F9F-9F82-46FF-A588-CA56A953348B}" type="parTrans" cxnId="{F310B2F1-970A-4AFE-9141-16217EBC2526}">
      <dgm:prSet/>
      <dgm:spPr/>
      <dgm:t>
        <a:bodyPr/>
        <a:lstStyle/>
        <a:p>
          <a:endParaRPr lang="es-CL"/>
        </a:p>
      </dgm:t>
    </dgm:pt>
    <dgm:pt modelId="{F40E8F21-F392-4D91-981D-053588146C4A}" type="sibTrans" cxnId="{F310B2F1-970A-4AFE-9141-16217EBC2526}">
      <dgm:prSet/>
      <dgm:spPr/>
      <dgm:t>
        <a:bodyPr/>
        <a:lstStyle/>
        <a:p>
          <a:endParaRPr lang="es-CL"/>
        </a:p>
      </dgm:t>
    </dgm:pt>
    <dgm:pt modelId="{9B4A38C9-142B-4C5D-9ED7-0B12E1154216}" type="pres">
      <dgm:prSet presAssocID="{25C1DC0E-21CD-45ED-848C-717E4355E136}" presName="linearFlow" presStyleCnt="0">
        <dgm:presLayoutVars>
          <dgm:dir/>
          <dgm:resizeHandles val="exact"/>
        </dgm:presLayoutVars>
      </dgm:prSet>
      <dgm:spPr/>
    </dgm:pt>
    <dgm:pt modelId="{52226F94-050E-46C6-BD2B-A4AB8BE0C424}" type="pres">
      <dgm:prSet presAssocID="{8BC19C31-1518-499E-AADC-F369823E3A35}" presName="composite" presStyleCnt="0"/>
      <dgm:spPr/>
    </dgm:pt>
    <dgm:pt modelId="{17709D8B-0EB3-4FC4-B3F2-26A490F7A3EF}" type="pres">
      <dgm:prSet presAssocID="{8BC19C31-1518-499E-AADC-F369823E3A3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solidFill>
            <a:srgbClr val="002060"/>
          </a:solidFill>
        </a:ln>
      </dgm:spPr>
    </dgm:pt>
    <dgm:pt modelId="{403F6C95-A081-4886-B66D-7B9122ABE7EB}" type="pres">
      <dgm:prSet presAssocID="{8BC19C31-1518-499E-AADC-F369823E3A35}" presName="txShp" presStyleLbl="node1" presStyleIdx="0" presStyleCnt="3" custLinFactNeighborX="849" custLinFactNeighborY="2542">
        <dgm:presLayoutVars>
          <dgm:bulletEnabled val="1"/>
        </dgm:presLayoutVars>
      </dgm:prSet>
      <dgm:spPr/>
    </dgm:pt>
    <dgm:pt modelId="{ECE60E91-B8BF-4748-9B6D-07753E1D7636}" type="pres">
      <dgm:prSet presAssocID="{674704A6-E167-48FF-AEDC-3D9025377EF9}" presName="spacing" presStyleCnt="0"/>
      <dgm:spPr/>
    </dgm:pt>
    <dgm:pt modelId="{791DBF65-8B3E-414B-9174-538FCCD600BC}" type="pres">
      <dgm:prSet presAssocID="{DC4BC538-739A-437E-A3F8-6607357708AE}" presName="composite" presStyleCnt="0"/>
      <dgm:spPr/>
    </dgm:pt>
    <dgm:pt modelId="{DEA26E48-9175-4342-9352-B7EC7EAE8A7D}" type="pres">
      <dgm:prSet presAssocID="{DC4BC538-739A-437E-A3F8-6607357708AE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solidFill>
            <a:srgbClr val="002060"/>
          </a:solidFill>
        </a:ln>
      </dgm:spPr>
      <dgm:extLst>
        <a:ext uri="{E40237B7-FDA0-4F09-8148-C483321AD2D9}">
          <dgm14:cNvPr xmlns:dgm14="http://schemas.microsoft.com/office/drawing/2010/diagram" id="0" name="" descr="Mano levantada"/>
        </a:ext>
      </dgm:extLst>
    </dgm:pt>
    <dgm:pt modelId="{1D56247E-579A-4536-AF26-4AA69E2A529F}" type="pres">
      <dgm:prSet presAssocID="{DC4BC538-739A-437E-A3F8-6607357708AE}" presName="txShp" presStyleLbl="node1" presStyleIdx="1" presStyleCnt="3" custScaleX="98812">
        <dgm:presLayoutVars>
          <dgm:bulletEnabled val="1"/>
        </dgm:presLayoutVars>
      </dgm:prSet>
      <dgm:spPr/>
    </dgm:pt>
    <dgm:pt modelId="{29D149EA-3EAF-4E2D-B6DD-4ED0CAAD8BF7}" type="pres">
      <dgm:prSet presAssocID="{E986A488-F27B-4A50-8F48-8283CD5CDD3F}" presName="spacing" presStyleCnt="0"/>
      <dgm:spPr/>
    </dgm:pt>
    <dgm:pt modelId="{DC6989A3-9B1D-4A04-B14C-CBCCF7E11901}" type="pres">
      <dgm:prSet presAssocID="{62500D19-8E63-44E0-84DE-6B52F0D35317}" presName="composite" presStyleCnt="0"/>
      <dgm:spPr/>
    </dgm:pt>
    <dgm:pt modelId="{B412A7FE-A49F-4C41-8445-739B95A00FE3}" type="pres">
      <dgm:prSet presAssocID="{62500D19-8E63-44E0-84DE-6B52F0D35317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solidFill>
            <a:srgbClr val="2D2E83"/>
          </a:solidFill>
        </a:ln>
      </dgm:spPr>
      <dgm:extLst>
        <a:ext uri="{E40237B7-FDA0-4F09-8148-C483321AD2D9}">
          <dgm14:cNvPr xmlns:dgm14="http://schemas.microsoft.com/office/drawing/2010/diagram" id="0" name="" descr="Gatear"/>
        </a:ext>
      </dgm:extLst>
    </dgm:pt>
    <dgm:pt modelId="{99663359-5ADA-44BD-8BF1-7943C1AC892E}" type="pres">
      <dgm:prSet presAssocID="{62500D19-8E63-44E0-84DE-6B52F0D35317}" presName="txShp" presStyleLbl="node1" presStyleIdx="2" presStyleCnt="3">
        <dgm:presLayoutVars>
          <dgm:bulletEnabled val="1"/>
        </dgm:presLayoutVars>
      </dgm:prSet>
      <dgm:spPr/>
    </dgm:pt>
  </dgm:ptLst>
  <dgm:cxnLst>
    <dgm:cxn modelId="{9283BB20-6B5C-45EA-9768-A193F5AB0592}" type="presOf" srcId="{DC4BC538-739A-437E-A3F8-6607357708AE}" destId="{1D56247E-579A-4536-AF26-4AA69E2A529F}" srcOrd="0" destOrd="0" presId="urn:microsoft.com/office/officeart/2005/8/layout/vList3"/>
    <dgm:cxn modelId="{DE2B8727-E9A3-4C0C-8411-890C5FEBB65C}" type="presOf" srcId="{8BC19C31-1518-499E-AADC-F369823E3A35}" destId="{403F6C95-A081-4886-B66D-7B9122ABE7EB}" srcOrd="0" destOrd="0" presId="urn:microsoft.com/office/officeart/2005/8/layout/vList3"/>
    <dgm:cxn modelId="{0BBD9A2F-31F9-4B0E-A00E-18E62C507CEF}" srcId="{25C1DC0E-21CD-45ED-848C-717E4355E136}" destId="{DC4BC538-739A-437E-A3F8-6607357708AE}" srcOrd="1" destOrd="0" parTransId="{546A9E64-60E3-4087-ABB0-1556F1F14423}" sibTransId="{E986A488-F27B-4A50-8F48-8283CD5CDD3F}"/>
    <dgm:cxn modelId="{53AC3182-A64C-4C03-8E9C-7EB3F4A9A6F5}" type="presOf" srcId="{62500D19-8E63-44E0-84DE-6B52F0D35317}" destId="{99663359-5ADA-44BD-8BF1-7943C1AC892E}" srcOrd="0" destOrd="0" presId="urn:microsoft.com/office/officeart/2005/8/layout/vList3"/>
    <dgm:cxn modelId="{2E7073B3-78AF-4333-8A1D-8728E674655D}" type="presOf" srcId="{25C1DC0E-21CD-45ED-848C-717E4355E136}" destId="{9B4A38C9-142B-4C5D-9ED7-0B12E1154216}" srcOrd="0" destOrd="0" presId="urn:microsoft.com/office/officeart/2005/8/layout/vList3"/>
    <dgm:cxn modelId="{F310B2F1-970A-4AFE-9141-16217EBC2526}" srcId="{25C1DC0E-21CD-45ED-848C-717E4355E136}" destId="{62500D19-8E63-44E0-84DE-6B52F0D35317}" srcOrd="2" destOrd="0" parTransId="{7DC20F9F-9F82-46FF-A588-CA56A953348B}" sibTransId="{F40E8F21-F392-4D91-981D-053588146C4A}"/>
    <dgm:cxn modelId="{FE7304F7-56EC-40BE-89E6-5AC8D2FE67E2}" srcId="{25C1DC0E-21CD-45ED-848C-717E4355E136}" destId="{8BC19C31-1518-499E-AADC-F369823E3A35}" srcOrd="0" destOrd="0" parTransId="{80147FC0-B103-49C7-8A8C-3FC5C31B85DA}" sibTransId="{674704A6-E167-48FF-AEDC-3D9025377EF9}"/>
    <dgm:cxn modelId="{81731DA7-F493-4D57-B534-BD4743CE91FC}" type="presParOf" srcId="{9B4A38C9-142B-4C5D-9ED7-0B12E1154216}" destId="{52226F94-050E-46C6-BD2B-A4AB8BE0C424}" srcOrd="0" destOrd="0" presId="urn:microsoft.com/office/officeart/2005/8/layout/vList3"/>
    <dgm:cxn modelId="{8D0BBB22-6A45-4A6E-BD9B-CA83F64FDDCC}" type="presParOf" srcId="{52226F94-050E-46C6-BD2B-A4AB8BE0C424}" destId="{17709D8B-0EB3-4FC4-B3F2-26A490F7A3EF}" srcOrd="0" destOrd="0" presId="urn:microsoft.com/office/officeart/2005/8/layout/vList3"/>
    <dgm:cxn modelId="{576252DB-4A74-4784-9A89-5632F03FF038}" type="presParOf" srcId="{52226F94-050E-46C6-BD2B-A4AB8BE0C424}" destId="{403F6C95-A081-4886-B66D-7B9122ABE7EB}" srcOrd="1" destOrd="0" presId="urn:microsoft.com/office/officeart/2005/8/layout/vList3"/>
    <dgm:cxn modelId="{485EF01E-6CCF-4EF6-AE75-A1EF9423BEA8}" type="presParOf" srcId="{9B4A38C9-142B-4C5D-9ED7-0B12E1154216}" destId="{ECE60E91-B8BF-4748-9B6D-07753E1D7636}" srcOrd="1" destOrd="0" presId="urn:microsoft.com/office/officeart/2005/8/layout/vList3"/>
    <dgm:cxn modelId="{A7467055-39DE-4ACF-AA2C-514370BD6E58}" type="presParOf" srcId="{9B4A38C9-142B-4C5D-9ED7-0B12E1154216}" destId="{791DBF65-8B3E-414B-9174-538FCCD600BC}" srcOrd="2" destOrd="0" presId="urn:microsoft.com/office/officeart/2005/8/layout/vList3"/>
    <dgm:cxn modelId="{CFC3EBC2-1A81-4FE9-8229-43773C6B2AF2}" type="presParOf" srcId="{791DBF65-8B3E-414B-9174-538FCCD600BC}" destId="{DEA26E48-9175-4342-9352-B7EC7EAE8A7D}" srcOrd="0" destOrd="0" presId="urn:microsoft.com/office/officeart/2005/8/layout/vList3"/>
    <dgm:cxn modelId="{7BC5C9E9-6A12-4020-B978-970021D1EE67}" type="presParOf" srcId="{791DBF65-8B3E-414B-9174-538FCCD600BC}" destId="{1D56247E-579A-4536-AF26-4AA69E2A529F}" srcOrd="1" destOrd="0" presId="urn:microsoft.com/office/officeart/2005/8/layout/vList3"/>
    <dgm:cxn modelId="{DB2C954D-A973-48FB-8D95-06A1F1DDCAB4}" type="presParOf" srcId="{9B4A38C9-142B-4C5D-9ED7-0B12E1154216}" destId="{29D149EA-3EAF-4E2D-B6DD-4ED0CAAD8BF7}" srcOrd="3" destOrd="0" presId="urn:microsoft.com/office/officeart/2005/8/layout/vList3"/>
    <dgm:cxn modelId="{37B13E7E-C7E6-4B10-89C3-2CAAFEBD32CC}" type="presParOf" srcId="{9B4A38C9-142B-4C5D-9ED7-0B12E1154216}" destId="{DC6989A3-9B1D-4A04-B14C-CBCCF7E11901}" srcOrd="4" destOrd="0" presId="urn:microsoft.com/office/officeart/2005/8/layout/vList3"/>
    <dgm:cxn modelId="{AD890A5B-116F-4B34-B143-3ED7440171EB}" type="presParOf" srcId="{DC6989A3-9B1D-4A04-B14C-CBCCF7E11901}" destId="{B412A7FE-A49F-4C41-8445-739B95A00FE3}" srcOrd="0" destOrd="0" presId="urn:microsoft.com/office/officeart/2005/8/layout/vList3"/>
    <dgm:cxn modelId="{2A6B17F1-49D9-4049-ABF0-28592D5C2F97}" type="presParOf" srcId="{DC6989A3-9B1D-4A04-B14C-CBCCF7E11901}" destId="{99663359-5ADA-44BD-8BF1-7943C1AC892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B0072B-67FC-49B6-91BF-F447B9051A30}" type="doc">
      <dgm:prSet loTypeId="urn:microsoft.com/office/officeart/2008/layout/Lin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C0EDDB06-ABA1-4B07-AB35-499A74E795F5}">
      <dgm:prSet custT="1"/>
      <dgm:spPr/>
      <dgm:t>
        <a:bodyPr anchor="ctr"/>
        <a:lstStyle/>
        <a:p>
          <a:pPr>
            <a:buFont typeface="Times New Roman" panose="02020603050405020304" pitchFamily="18" charset="0"/>
            <a:buChar char="•"/>
          </a:pPr>
          <a:r>
            <a:rPr lang="es-ES" sz="1200" b="1" dirty="0">
              <a:solidFill>
                <a:srgbClr val="4CD963"/>
              </a:solidFill>
            </a:rPr>
            <a:t>AFRONTAR LAS CRISIS</a:t>
          </a:r>
          <a:endParaRPr lang="es-CL" sz="1200" b="1" dirty="0">
            <a:solidFill>
              <a:srgbClr val="4CD963"/>
            </a:solidFill>
          </a:endParaRPr>
        </a:p>
      </dgm:t>
    </dgm:pt>
    <dgm:pt modelId="{0765AFA6-3184-43B2-8529-3EE230A29434}" type="parTrans" cxnId="{689D9902-0A8A-4A32-9F77-98EE57C17F99}">
      <dgm:prSet/>
      <dgm:spPr/>
      <dgm:t>
        <a:bodyPr/>
        <a:lstStyle/>
        <a:p>
          <a:endParaRPr lang="es-CL"/>
        </a:p>
      </dgm:t>
    </dgm:pt>
    <dgm:pt modelId="{5DEE8004-45ED-4968-8C68-CC3321275ABF}" type="sibTrans" cxnId="{689D9902-0A8A-4A32-9F77-98EE57C17F99}">
      <dgm:prSet/>
      <dgm:spPr/>
      <dgm:t>
        <a:bodyPr/>
        <a:lstStyle/>
        <a:p>
          <a:endParaRPr lang="es-CL"/>
        </a:p>
      </dgm:t>
    </dgm:pt>
    <dgm:pt modelId="{F366888C-72D3-4C45-A53C-EA39640DFC22}">
      <dgm:prSet custT="1"/>
      <dgm:spPr/>
      <dgm:t>
        <a:bodyPr anchor="ctr"/>
        <a:lstStyle/>
        <a:p>
          <a:pPr>
            <a:buFont typeface="Times New Roman" panose="02020603050405020304" pitchFamily="18" charset="0"/>
            <a:buChar char="•"/>
          </a:pPr>
          <a:r>
            <a:rPr lang="es-ES" sz="1200" b="1" dirty="0">
              <a:solidFill>
                <a:srgbClr val="FF9500"/>
              </a:solidFill>
            </a:rPr>
            <a:t>CICLICIDAD =</a:t>
          </a:r>
        </a:p>
        <a:p>
          <a:pPr>
            <a:buFont typeface="Times New Roman" panose="02020603050405020304" pitchFamily="18" charset="0"/>
            <a:buChar char="•"/>
          </a:pPr>
          <a:r>
            <a:rPr lang="es-ES" sz="1200" b="1" dirty="0">
              <a:solidFill>
                <a:srgbClr val="FF9500"/>
              </a:solidFill>
            </a:rPr>
            <a:t>PREPARACIÓN</a:t>
          </a:r>
          <a:endParaRPr lang="es-CL" sz="1200" b="1" dirty="0">
            <a:solidFill>
              <a:srgbClr val="FF9500"/>
            </a:solidFill>
          </a:endParaRPr>
        </a:p>
      </dgm:t>
    </dgm:pt>
    <dgm:pt modelId="{DE63C769-DFA1-4464-8542-95FD1BF81885}" type="parTrans" cxnId="{81FDE9B0-B83E-479B-A9E8-91C871D535A9}">
      <dgm:prSet/>
      <dgm:spPr/>
      <dgm:t>
        <a:bodyPr/>
        <a:lstStyle/>
        <a:p>
          <a:endParaRPr lang="es-CL"/>
        </a:p>
      </dgm:t>
    </dgm:pt>
    <dgm:pt modelId="{EF1BA270-F955-4440-A746-9446E117426E}" type="sibTrans" cxnId="{81FDE9B0-B83E-479B-A9E8-91C871D535A9}">
      <dgm:prSet/>
      <dgm:spPr/>
      <dgm:t>
        <a:bodyPr/>
        <a:lstStyle/>
        <a:p>
          <a:endParaRPr lang="es-CL"/>
        </a:p>
      </dgm:t>
    </dgm:pt>
    <dgm:pt modelId="{DF760301-1F06-4F37-87B1-C003296CE143}">
      <dgm:prSet phldrT="[Texto]" custT="1"/>
      <dgm:spPr/>
      <dgm:t>
        <a:bodyPr anchor="ctr"/>
        <a:lstStyle/>
        <a:p>
          <a:pPr>
            <a:buFont typeface="Times New Roman" panose="02020603050405020304" pitchFamily="18" charset="0"/>
            <a:buChar char="•"/>
          </a:pPr>
          <a:r>
            <a:rPr lang="es-ES" sz="2000" dirty="0">
              <a:solidFill>
                <a:schemeClr val="bg2">
                  <a:lumMod val="25000"/>
                </a:schemeClr>
              </a:solidFill>
              <a:latin typeface="+mj-lt"/>
            </a:rPr>
            <a:t>Su resolución implica el afianzamiento de la familia.</a:t>
          </a:r>
          <a:endParaRPr lang="es-CL" sz="2000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7120414F-DD50-4E46-AA3B-5F1BD2F6D3D2}" type="parTrans" cxnId="{1DD61CA1-7B82-4A69-8174-7192916C3E9D}">
      <dgm:prSet/>
      <dgm:spPr/>
      <dgm:t>
        <a:bodyPr/>
        <a:lstStyle/>
        <a:p>
          <a:endParaRPr lang="es-CL"/>
        </a:p>
      </dgm:t>
    </dgm:pt>
    <dgm:pt modelId="{A9C7EEE6-20D9-44BA-BA31-EB1865A7BB95}" type="sibTrans" cxnId="{1DD61CA1-7B82-4A69-8174-7192916C3E9D}">
      <dgm:prSet/>
      <dgm:spPr/>
      <dgm:t>
        <a:bodyPr/>
        <a:lstStyle/>
        <a:p>
          <a:endParaRPr lang="es-CL"/>
        </a:p>
      </dgm:t>
    </dgm:pt>
    <dgm:pt modelId="{77C366D5-462C-4557-8CA8-F39E0EA93187}">
      <dgm:prSet custT="1"/>
      <dgm:spPr/>
      <dgm:t>
        <a:bodyPr anchor="ctr"/>
        <a:lstStyle/>
        <a:p>
          <a:pPr>
            <a:buFont typeface="Times New Roman" panose="02020603050405020304" pitchFamily="18" charset="0"/>
            <a:buChar char="•"/>
          </a:pPr>
          <a:r>
            <a:rPr lang="es-ES" sz="2000" dirty="0">
              <a:latin typeface="+mj-lt"/>
            </a:rPr>
            <a:t>Afrontar y resolver las crisis es vital para la Salud Familiar.</a:t>
          </a:r>
          <a:endParaRPr lang="es-CL" sz="2000" dirty="0">
            <a:latin typeface="+mj-lt"/>
          </a:endParaRPr>
        </a:p>
      </dgm:t>
    </dgm:pt>
    <dgm:pt modelId="{7019D8D9-99B2-4BEE-B645-8A0F8043ADCF}" type="parTrans" cxnId="{72F0107C-4BD0-4A4D-A6E8-8CE8530AC891}">
      <dgm:prSet/>
      <dgm:spPr/>
      <dgm:t>
        <a:bodyPr/>
        <a:lstStyle/>
        <a:p>
          <a:endParaRPr lang="es-CL"/>
        </a:p>
      </dgm:t>
    </dgm:pt>
    <dgm:pt modelId="{E3F538B4-330A-418F-BA9F-E14C72416898}" type="sibTrans" cxnId="{72F0107C-4BD0-4A4D-A6E8-8CE8530AC891}">
      <dgm:prSet/>
      <dgm:spPr/>
      <dgm:t>
        <a:bodyPr/>
        <a:lstStyle/>
        <a:p>
          <a:endParaRPr lang="es-CL"/>
        </a:p>
      </dgm:t>
    </dgm:pt>
    <dgm:pt modelId="{8F6DCB15-817D-4247-85E4-0F491A99162C}">
      <dgm:prSet custT="1"/>
      <dgm:spPr/>
      <dgm:t>
        <a:bodyPr anchor="ctr"/>
        <a:lstStyle/>
        <a:p>
          <a:pPr>
            <a:buFont typeface="Times New Roman" panose="02020603050405020304" pitchFamily="18" charset="0"/>
            <a:buChar char="•"/>
          </a:pPr>
          <a:r>
            <a:rPr lang="es-ES" sz="2000" dirty="0">
              <a:latin typeface="+mj-lt"/>
            </a:rPr>
            <a:t>Su ciclicidad nos permite prepararnos y adelantar la jugada.</a:t>
          </a:r>
          <a:endParaRPr lang="es-CL" sz="2000" dirty="0">
            <a:latin typeface="+mj-lt"/>
          </a:endParaRPr>
        </a:p>
      </dgm:t>
    </dgm:pt>
    <dgm:pt modelId="{AB21DB80-C132-4392-8311-591DBE38ADEA}" type="parTrans" cxnId="{6BE45302-CCF9-41D7-8FDC-17AA3F3F5454}">
      <dgm:prSet/>
      <dgm:spPr/>
      <dgm:t>
        <a:bodyPr/>
        <a:lstStyle/>
        <a:p>
          <a:endParaRPr lang="es-CL"/>
        </a:p>
      </dgm:t>
    </dgm:pt>
    <dgm:pt modelId="{F38F29FC-C72D-4A4F-98D5-3DCA3A9C7FB8}" type="sibTrans" cxnId="{6BE45302-CCF9-41D7-8FDC-17AA3F3F5454}">
      <dgm:prSet/>
      <dgm:spPr/>
      <dgm:t>
        <a:bodyPr/>
        <a:lstStyle/>
        <a:p>
          <a:endParaRPr lang="es-CL"/>
        </a:p>
      </dgm:t>
    </dgm:pt>
    <dgm:pt modelId="{F5E5347D-D78B-4831-ABB3-7BBC7DCAED2C}">
      <dgm:prSet phldrT="[Texto]" custT="1"/>
      <dgm:spPr/>
      <dgm:t>
        <a:bodyPr anchor="ctr"/>
        <a:lstStyle/>
        <a:p>
          <a:pPr algn="l">
            <a:lnSpc>
              <a:spcPct val="100000"/>
            </a:lnSpc>
            <a:buFont typeface="Times New Roman" panose="02020603050405020304" pitchFamily="18" charset="0"/>
            <a:buChar char="•"/>
          </a:pPr>
          <a:r>
            <a:rPr lang="es-CL" sz="1100" b="1" dirty="0">
              <a:solidFill>
                <a:srgbClr val="007AFF"/>
              </a:solidFill>
            </a:rPr>
            <a:t>AFIANZAR DESPUES DE LA CRISIS</a:t>
          </a:r>
        </a:p>
      </dgm:t>
    </dgm:pt>
    <dgm:pt modelId="{D9E6E9AD-5C4B-4626-ADE7-BD2C0B802EEA}" type="parTrans" cxnId="{6B99DA1A-F9BB-468F-9375-8B41C8581DED}">
      <dgm:prSet/>
      <dgm:spPr/>
      <dgm:t>
        <a:bodyPr/>
        <a:lstStyle/>
        <a:p>
          <a:endParaRPr lang="es-CL"/>
        </a:p>
      </dgm:t>
    </dgm:pt>
    <dgm:pt modelId="{EEBF3342-FD42-4ABA-BED2-B5F6B20F985B}" type="sibTrans" cxnId="{6B99DA1A-F9BB-468F-9375-8B41C8581DED}">
      <dgm:prSet/>
      <dgm:spPr/>
      <dgm:t>
        <a:bodyPr/>
        <a:lstStyle/>
        <a:p>
          <a:endParaRPr lang="es-CL"/>
        </a:p>
      </dgm:t>
    </dgm:pt>
    <dgm:pt modelId="{CCD3594B-D3C8-3F46-A00F-31AC78586825}" type="pres">
      <dgm:prSet presAssocID="{AEB0072B-67FC-49B6-91BF-F447B9051A30}" presName="vert0" presStyleCnt="0">
        <dgm:presLayoutVars>
          <dgm:dir/>
          <dgm:animOne val="branch"/>
          <dgm:animLvl val="lvl"/>
        </dgm:presLayoutVars>
      </dgm:prSet>
      <dgm:spPr/>
    </dgm:pt>
    <dgm:pt modelId="{B1B69667-358B-9043-8C31-07B512660C46}" type="pres">
      <dgm:prSet presAssocID="{F5E5347D-D78B-4831-ABB3-7BBC7DCAED2C}" presName="thickLine" presStyleLbl="alignNode1" presStyleIdx="0" presStyleCnt="3"/>
      <dgm:spPr>
        <a:ln>
          <a:solidFill>
            <a:srgbClr val="2D2E83"/>
          </a:solidFill>
        </a:ln>
      </dgm:spPr>
    </dgm:pt>
    <dgm:pt modelId="{53989154-074E-0547-98B7-FC5D3460EABE}" type="pres">
      <dgm:prSet presAssocID="{F5E5347D-D78B-4831-ABB3-7BBC7DCAED2C}" presName="horz1" presStyleCnt="0"/>
      <dgm:spPr/>
    </dgm:pt>
    <dgm:pt modelId="{C240A55B-F09C-DC41-8E40-C962D8DE4F27}" type="pres">
      <dgm:prSet presAssocID="{F5E5347D-D78B-4831-ABB3-7BBC7DCAED2C}" presName="tx1" presStyleLbl="revTx" presStyleIdx="0" presStyleCnt="6"/>
      <dgm:spPr/>
    </dgm:pt>
    <dgm:pt modelId="{B71074C0-0BE1-EC40-8CB8-E4C513EAD21B}" type="pres">
      <dgm:prSet presAssocID="{F5E5347D-D78B-4831-ABB3-7BBC7DCAED2C}" presName="vert1" presStyleCnt="0"/>
      <dgm:spPr/>
    </dgm:pt>
    <dgm:pt modelId="{4189DC52-76C3-5E44-B707-F579F4F43BC9}" type="pres">
      <dgm:prSet presAssocID="{DF760301-1F06-4F37-87B1-C003296CE143}" presName="vertSpace2a" presStyleCnt="0"/>
      <dgm:spPr/>
    </dgm:pt>
    <dgm:pt modelId="{313FA18D-22F4-7040-AC8A-302B8F8663A7}" type="pres">
      <dgm:prSet presAssocID="{DF760301-1F06-4F37-87B1-C003296CE143}" presName="horz2" presStyleCnt="0"/>
      <dgm:spPr/>
    </dgm:pt>
    <dgm:pt modelId="{22B29F12-F755-DE4E-97D0-A5DAE20DCDF1}" type="pres">
      <dgm:prSet presAssocID="{DF760301-1F06-4F37-87B1-C003296CE143}" presName="horzSpace2" presStyleCnt="0"/>
      <dgm:spPr/>
    </dgm:pt>
    <dgm:pt modelId="{5CDB791E-5836-AE44-9B7C-12155A60EDFB}" type="pres">
      <dgm:prSet presAssocID="{DF760301-1F06-4F37-87B1-C003296CE143}" presName="tx2" presStyleLbl="revTx" presStyleIdx="1" presStyleCnt="6"/>
      <dgm:spPr/>
    </dgm:pt>
    <dgm:pt modelId="{FB8AE62A-D6B4-E14B-AA5B-398EB5F63313}" type="pres">
      <dgm:prSet presAssocID="{DF760301-1F06-4F37-87B1-C003296CE143}" presName="vert2" presStyleCnt="0"/>
      <dgm:spPr/>
    </dgm:pt>
    <dgm:pt modelId="{A9F0180E-F8F8-024E-9CC1-339608A1A046}" type="pres">
      <dgm:prSet presAssocID="{DF760301-1F06-4F37-87B1-C003296CE143}" presName="thinLine2b" presStyleLbl="callout" presStyleIdx="0" presStyleCnt="3"/>
      <dgm:spPr>
        <a:ln>
          <a:solidFill>
            <a:schemeClr val="bg2">
              <a:lumMod val="90000"/>
            </a:schemeClr>
          </a:solidFill>
        </a:ln>
      </dgm:spPr>
    </dgm:pt>
    <dgm:pt modelId="{9009592D-AB36-494E-B3F9-6379FE53435E}" type="pres">
      <dgm:prSet presAssocID="{DF760301-1F06-4F37-87B1-C003296CE143}" presName="vertSpace2b" presStyleCnt="0"/>
      <dgm:spPr/>
    </dgm:pt>
    <dgm:pt modelId="{00BFC6D3-5ED2-694F-A8DD-CC6BCE304971}" type="pres">
      <dgm:prSet presAssocID="{C0EDDB06-ABA1-4B07-AB35-499A74E795F5}" presName="thickLine" presStyleLbl="alignNode1" presStyleIdx="1" presStyleCnt="3"/>
      <dgm:spPr>
        <a:ln>
          <a:solidFill>
            <a:srgbClr val="2D2E83"/>
          </a:solidFill>
        </a:ln>
      </dgm:spPr>
    </dgm:pt>
    <dgm:pt modelId="{DB2F3C98-EE65-5D4F-A6C4-7951443920FF}" type="pres">
      <dgm:prSet presAssocID="{C0EDDB06-ABA1-4B07-AB35-499A74E795F5}" presName="horz1" presStyleCnt="0"/>
      <dgm:spPr/>
    </dgm:pt>
    <dgm:pt modelId="{ACB03668-162E-0147-ADDA-FDD36679A724}" type="pres">
      <dgm:prSet presAssocID="{C0EDDB06-ABA1-4B07-AB35-499A74E795F5}" presName="tx1" presStyleLbl="revTx" presStyleIdx="2" presStyleCnt="6"/>
      <dgm:spPr/>
    </dgm:pt>
    <dgm:pt modelId="{92658232-0022-504C-90E7-F47C33AE6568}" type="pres">
      <dgm:prSet presAssocID="{C0EDDB06-ABA1-4B07-AB35-499A74E795F5}" presName="vert1" presStyleCnt="0"/>
      <dgm:spPr/>
    </dgm:pt>
    <dgm:pt modelId="{507B0D9B-5D2E-9142-80F0-D943681A60A7}" type="pres">
      <dgm:prSet presAssocID="{77C366D5-462C-4557-8CA8-F39E0EA93187}" presName="vertSpace2a" presStyleCnt="0"/>
      <dgm:spPr/>
    </dgm:pt>
    <dgm:pt modelId="{D0F328A5-771A-8C4C-BD32-3DC3DCA006B6}" type="pres">
      <dgm:prSet presAssocID="{77C366D5-462C-4557-8CA8-F39E0EA93187}" presName="horz2" presStyleCnt="0"/>
      <dgm:spPr/>
    </dgm:pt>
    <dgm:pt modelId="{CB09077C-098F-C24A-9F62-B733C566DA58}" type="pres">
      <dgm:prSet presAssocID="{77C366D5-462C-4557-8CA8-F39E0EA93187}" presName="horzSpace2" presStyleCnt="0"/>
      <dgm:spPr/>
    </dgm:pt>
    <dgm:pt modelId="{4A1D3CE1-2909-0346-BE35-A64962B48119}" type="pres">
      <dgm:prSet presAssocID="{77C366D5-462C-4557-8CA8-F39E0EA93187}" presName="tx2" presStyleLbl="revTx" presStyleIdx="3" presStyleCnt="6"/>
      <dgm:spPr/>
    </dgm:pt>
    <dgm:pt modelId="{E4B3BE17-48DC-4843-A823-A83B3727C93E}" type="pres">
      <dgm:prSet presAssocID="{77C366D5-462C-4557-8CA8-F39E0EA93187}" presName="vert2" presStyleCnt="0"/>
      <dgm:spPr/>
    </dgm:pt>
    <dgm:pt modelId="{65B21F0D-9D74-8F4F-8AD9-6DB76B6F8476}" type="pres">
      <dgm:prSet presAssocID="{77C366D5-462C-4557-8CA8-F39E0EA93187}" presName="thinLine2b" presStyleLbl="callout" presStyleIdx="1" presStyleCnt="3"/>
      <dgm:spPr>
        <a:ln>
          <a:solidFill>
            <a:schemeClr val="bg2">
              <a:lumMod val="90000"/>
            </a:schemeClr>
          </a:solidFill>
        </a:ln>
      </dgm:spPr>
    </dgm:pt>
    <dgm:pt modelId="{67A676E2-D2D8-9E45-97B3-B2ECE7874F9A}" type="pres">
      <dgm:prSet presAssocID="{77C366D5-462C-4557-8CA8-F39E0EA93187}" presName="vertSpace2b" presStyleCnt="0"/>
      <dgm:spPr/>
    </dgm:pt>
    <dgm:pt modelId="{501C63E3-8B3B-894D-97F0-717EA3813822}" type="pres">
      <dgm:prSet presAssocID="{F366888C-72D3-4C45-A53C-EA39640DFC22}" presName="thickLine" presStyleLbl="alignNode1" presStyleIdx="2" presStyleCnt="3"/>
      <dgm:spPr>
        <a:ln>
          <a:solidFill>
            <a:srgbClr val="2D2E83"/>
          </a:solidFill>
        </a:ln>
      </dgm:spPr>
    </dgm:pt>
    <dgm:pt modelId="{98869649-6FB9-E146-BDB8-52B5DABE03E7}" type="pres">
      <dgm:prSet presAssocID="{F366888C-72D3-4C45-A53C-EA39640DFC22}" presName="horz1" presStyleCnt="0"/>
      <dgm:spPr/>
    </dgm:pt>
    <dgm:pt modelId="{21723676-68E8-E440-8E6D-15B49E08E809}" type="pres">
      <dgm:prSet presAssocID="{F366888C-72D3-4C45-A53C-EA39640DFC22}" presName="tx1" presStyleLbl="revTx" presStyleIdx="4" presStyleCnt="6"/>
      <dgm:spPr/>
    </dgm:pt>
    <dgm:pt modelId="{C4B76682-0CC8-404C-814E-E6E4C010F5E2}" type="pres">
      <dgm:prSet presAssocID="{F366888C-72D3-4C45-A53C-EA39640DFC22}" presName="vert1" presStyleCnt="0"/>
      <dgm:spPr/>
    </dgm:pt>
    <dgm:pt modelId="{506D2A94-3211-9B4C-9154-DD4A53F0359F}" type="pres">
      <dgm:prSet presAssocID="{8F6DCB15-817D-4247-85E4-0F491A99162C}" presName="vertSpace2a" presStyleCnt="0"/>
      <dgm:spPr/>
    </dgm:pt>
    <dgm:pt modelId="{D9364038-75F0-E54E-8A71-7BCDCAC16B58}" type="pres">
      <dgm:prSet presAssocID="{8F6DCB15-817D-4247-85E4-0F491A99162C}" presName="horz2" presStyleCnt="0"/>
      <dgm:spPr/>
    </dgm:pt>
    <dgm:pt modelId="{31139EA5-7F17-8443-A982-8ED5C9C9FB9A}" type="pres">
      <dgm:prSet presAssocID="{8F6DCB15-817D-4247-85E4-0F491A99162C}" presName="horzSpace2" presStyleCnt="0"/>
      <dgm:spPr/>
    </dgm:pt>
    <dgm:pt modelId="{558DD8BF-FA14-BB46-B59B-E9784ED2CC8E}" type="pres">
      <dgm:prSet presAssocID="{8F6DCB15-817D-4247-85E4-0F491A99162C}" presName="tx2" presStyleLbl="revTx" presStyleIdx="5" presStyleCnt="6"/>
      <dgm:spPr/>
    </dgm:pt>
    <dgm:pt modelId="{2A7745CF-0896-674F-8C69-3E45C5DABC5E}" type="pres">
      <dgm:prSet presAssocID="{8F6DCB15-817D-4247-85E4-0F491A99162C}" presName="vert2" presStyleCnt="0"/>
      <dgm:spPr/>
    </dgm:pt>
    <dgm:pt modelId="{16BD24CD-0198-C642-AAA4-581F214CB8A2}" type="pres">
      <dgm:prSet presAssocID="{8F6DCB15-817D-4247-85E4-0F491A99162C}" presName="thinLine2b" presStyleLbl="callout" presStyleIdx="2" presStyleCnt="3"/>
      <dgm:spPr>
        <a:ln>
          <a:solidFill>
            <a:schemeClr val="bg2">
              <a:lumMod val="90000"/>
            </a:schemeClr>
          </a:solidFill>
        </a:ln>
      </dgm:spPr>
    </dgm:pt>
    <dgm:pt modelId="{59DF101A-9EE8-A543-BF35-77BE51E71D5F}" type="pres">
      <dgm:prSet presAssocID="{8F6DCB15-817D-4247-85E4-0F491A99162C}" presName="vertSpace2b" presStyleCnt="0"/>
      <dgm:spPr/>
    </dgm:pt>
  </dgm:ptLst>
  <dgm:cxnLst>
    <dgm:cxn modelId="{6BE45302-CCF9-41D7-8FDC-17AA3F3F5454}" srcId="{F366888C-72D3-4C45-A53C-EA39640DFC22}" destId="{8F6DCB15-817D-4247-85E4-0F491A99162C}" srcOrd="0" destOrd="0" parTransId="{AB21DB80-C132-4392-8311-591DBE38ADEA}" sibTransId="{F38F29FC-C72D-4A4F-98D5-3DCA3A9C7FB8}"/>
    <dgm:cxn modelId="{689D9902-0A8A-4A32-9F77-98EE57C17F99}" srcId="{AEB0072B-67FC-49B6-91BF-F447B9051A30}" destId="{C0EDDB06-ABA1-4B07-AB35-499A74E795F5}" srcOrd="1" destOrd="0" parTransId="{0765AFA6-3184-43B2-8529-3EE230A29434}" sibTransId="{5DEE8004-45ED-4968-8C68-CC3321275ABF}"/>
    <dgm:cxn modelId="{6B99DA1A-F9BB-468F-9375-8B41C8581DED}" srcId="{AEB0072B-67FC-49B6-91BF-F447B9051A30}" destId="{F5E5347D-D78B-4831-ABB3-7BBC7DCAED2C}" srcOrd="0" destOrd="0" parTransId="{D9E6E9AD-5C4B-4626-ADE7-BD2C0B802EEA}" sibTransId="{EEBF3342-FD42-4ABA-BED2-B5F6B20F985B}"/>
    <dgm:cxn modelId="{4A639536-EEB1-E44F-A82A-5F0D0E82E0DF}" type="presOf" srcId="{AEB0072B-67FC-49B6-91BF-F447B9051A30}" destId="{CCD3594B-D3C8-3F46-A00F-31AC78586825}" srcOrd="0" destOrd="0" presId="urn:microsoft.com/office/officeart/2008/layout/LinedList"/>
    <dgm:cxn modelId="{344B133F-D3FB-FD47-A18A-C5196045DD26}" type="presOf" srcId="{77C366D5-462C-4557-8CA8-F39E0EA93187}" destId="{4A1D3CE1-2909-0346-BE35-A64962B48119}" srcOrd="0" destOrd="0" presId="urn:microsoft.com/office/officeart/2008/layout/LinedList"/>
    <dgm:cxn modelId="{C7015B5D-1AC7-634B-9B9B-DF233B92755A}" type="presOf" srcId="{F5E5347D-D78B-4831-ABB3-7BBC7DCAED2C}" destId="{C240A55B-F09C-DC41-8E40-C962D8DE4F27}" srcOrd="0" destOrd="0" presId="urn:microsoft.com/office/officeart/2008/layout/LinedList"/>
    <dgm:cxn modelId="{5E101D47-E6C2-E446-BCA6-620420724A65}" type="presOf" srcId="{DF760301-1F06-4F37-87B1-C003296CE143}" destId="{5CDB791E-5836-AE44-9B7C-12155A60EDFB}" srcOrd="0" destOrd="0" presId="urn:microsoft.com/office/officeart/2008/layout/LinedList"/>
    <dgm:cxn modelId="{2BA92E7B-A1B0-3B4A-A627-C8B5F0853E4F}" type="presOf" srcId="{C0EDDB06-ABA1-4B07-AB35-499A74E795F5}" destId="{ACB03668-162E-0147-ADDA-FDD36679A724}" srcOrd="0" destOrd="0" presId="urn:microsoft.com/office/officeart/2008/layout/LinedList"/>
    <dgm:cxn modelId="{72F0107C-4BD0-4A4D-A6E8-8CE8530AC891}" srcId="{C0EDDB06-ABA1-4B07-AB35-499A74E795F5}" destId="{77C366D5-462C-4557-8CA8-F39E0EA93187}" srcOrd="0" destOrd="0" parTransId="{7019D8D9-99B2-4BEE-B645-8A0F8043ADCF}" sibTransId="{E3F538B4-330A-418F-BA9F-E14C72416898}"/>
    <dgm:cxn modelId="{295E199B-E811-AC41-968A-5EED11B44A0E}" type="presOf" srcId="{F366888C-72D3-4C45-A53C-EA39640DFC22}" destId="{21723676-68E8-E440-8E6D-15B49E08E809}" srcOrd="0" destOrd="0" presId="urn:microsoft.com/office/officeart/2008/layout/LinedList"/>
    <dgm:cxn modelId="{1DD61CA1-7B82-4A69-8174-7192916C3E9D}" srcId="{F5E5347D-D78B-4831-ABB3-7BBC7DCAED2C}" destId="{DF760301-1F06-4F37-87B1-C003296CE143}" srcOrd="0" destOrd="0" parTransId="{7120414F-DD50-4E46-AA3B-5F1BD2F6D3D2}" sibTransId="{A9C7EEE6-20D9-44BA-BA31-EB1865A7BB95}"/>
    <dgm:cxn modelId="{4F2DC2A4-3466-D745-908D-3655399C1678}" type="presOf" srcId="{8F6DCB15-817D-4247-85E4-0F491A99162C}" destId="{558DD8BF-FA14-BB46-B59B-E9784ED2CC8E}" srcOrd="0" destOrd="0" presId="urn:microsoft.com/office/officeart/2008/layout/LinedList"/>
    <dgm:cxn modelId="{81FDE9B0-B83E-479B-A9E8-91C871D535A9}" srcId="{AEB0072B-67FC-49B6-91BF-F447B9051A30}" destId="{F366888C-72D3-4C45-A53C-EA39640DFC22}" srcOrd="2" destOrd="0" parTransId="{DE63C769-DFA1-4464-8542-95FD1BF81885}" sibTransId="{EF1BA270-F955-4440-A746-9446E117426E}"/>
    <dgm:cxn modelId="{9AF3A37A-2B54-B640-B42A-D857E694A283}" type="presParOf" srcId="{CCD3594B-D3C8-3F46-A00F-31AC78586825}" destId="{B1B69667-358B-9043-8C31-07B512660C46}" srcOrd="0" destOrd="0" presId="urn:microsoft.com/office/officeart/2008/layout/LinedList"/>
    <dgm:cxn modelId="{9D6C2610-E4A6-CE4C-BD37-DC67F72DF285}" type="presParOf" srcId="{CCD3594B-D3C8-3F46-A00F-31AC78586825}" destId="{53989154-074E-0547-98B7-FC5D3460EABE}" srcOrd="1" destOrd="0" presId="urn:microsoft.com/office/officeart/2008/layout/LinedList"/>
    <dgm:cxn modelId="{0FC76A96-F10B-AC46-A942-28FB6422F4A3}" type="presParOf" srcId="{53989154-074E-0547-98B7-FC5D3460EABE}" destId="{C240A55B-F09C-DC41-8E40-C962D8DE4F27}" srcOrd="0" destOrd="0" presId="urn:microsoft.com/office/officeart/2008/layout/LinedList"/>
    <dgm:cxn modelId="{CEE3A699-BDEC-544D-A2E4-822F07A0C71C}" type="presParOf" srcId="{53989154-074E-0547-98B7-FC5D3460EABE}" destId="{B71074C0-0BE1-EC40-8CB8-E4C513EAD21B}" srcOrd="1" destOrd="0" presId="urn:microsoft.com/office/officeart/2008/layout/LinedList"/>
    <dgm:cxn modelId="{7A72659D-5545-4643-AA5A-A3A6CCC9AA53}" type="presParOf" srcId="{B71074C0-0BE1-EC40-8CB8-E4C513EAD21B}" destId="{4189DC52-76C3-5E44-B707-F579F4F43BC9}" srcOrd="0" destOrd="0" presId="urn:microsoft.com/office/officeart/2008/layout/LinedList"/>
    <dgm:cxn modelId="{35860A73-C7EB-8A4D-9A3B-67405D2FD857}" type="presParOf" srcId="{B71074C0-0BE1-EC40-8CB8-E4C513EAD21B}" destId="{313FA18D-22F4-7040-AC8A-302B8F8663A7}" srcOrd="1" destOrd="0" presId="urn:microsoft.com/office/officeart/2008/layout/LinedList"/>
    <dgm:cxn modelId="{E4D0C507-6961-A843-8B15-E88F17FA77E3}" type="presParOf" srcId="{313FA18D-22F4-7040-AC8A-302B8F8663A7}" destId="{22B29F12-F755-DE4E-97D0-A5DAE20DCDF1}" srcOrd="0" destOrd="0" presId="urn:microsoft.com/office/officeart/2008/layout/LinedList"/>
    <dgm:cxn modelId="{2EC34244-51E4-9F4D-9E25-29936B6F3B7A}" type="presParOf" srcId="{313FA18D-22F4-7040-AC8A-302B8F8663A7}" destId="{5CDB791E-5836-AE44-9B7C-12155A60EDFB}" srcOrd="1" destOrd="0" presId="urn:microsoft.com/office/officeart/2008/layout/LinedList"/>
    <dgm:cxn modelId="{93FF77B9-AF55-9B4B-9279-6CC1DF7A53E2}" type="presParOf" srcId="{313FA18D-22F4-7040-AC8A-302B8F8663A7}" destId="{FB8AE62A-D6B4-E14B-AA5B-398EB5F63313}" srcOrd="2" destOrd="0" presId="urn:microsoft.com/office/officeart/2008/layout/LinedList"/>
    <dgm:cxn modelId="{1F7150A1-D15C-7D4E-8103-70FF1E09F2C0}" type="presParOf" srcId="{B71074C0-0BE1-EC40-8CB8-E4C513EAD21B}" destId="{A9F0180E-F8F8-024E-9CC1-339608A1A046}" srcOrd="2" destOrd="0" presId="urn:microsoft.com/office/officeart/2008/layout/LinedList"/>
    <dgm:cxn modelId="{B6D3A67D-81A7-E546-BB9F-F5FF7421547D}" type="presParOf" srcId="{B71074C0-0BE1-EC40-8CB8-E4C513EAD21B}" destId="{9009592D-AB36-494E-B3F9-6379FE53435E}" srcOrd="3" destOrd="0" presId="urn:microsoft.com/office/officeart/2008/layout/LinedList"/>
    <dgm:cxn modelId="{66D7B7E8-A5C4-254F-A9A6-AD0764C06A5B}" type="presParOf" srcId="{CCD3594B-D3C8-3F46-A00F-31AC78586825}" destId="{00BFC6D3-5ED2-694F-A8DD-CC6BCE304971}" srcOrd="2" destOrd="0" presId="urn:microsoft.com/office/officeart/2008/layout/LinedList"/>
    <dgm:cxn modelId="{C3FBB553-EE98-3C42-B817-7D98C7735D3E}" type="presParOf" srcId="{CCD3594B-D3C8-3F46-A00F-31AC78586825}" destId="{DB2F3C98-EE65-5D4F-A6C4-7951443920FF}" srcOrd="3" destOrd="0" presId="urn:microsoft.com/office/officeart/2008/layout/LinedList"/>
    <dgm:cxn modelId="{96C9C73B-5750-E045-A887-2A1C6BF175DA}" type="presParOf" srcId="{DB2F3C98-EE65-5D4F-A6C4-7951443920FF}" destId="{ACB03668-162E-0147-ADDA-FDD36679A724}" srcOrd="0" destOrd="0" presId="urn:microsoft.com/office/officeart/2008/layout/LinedList"/>
    <dgm:cxn modelId="{412F9644-1B22-874D-8970-5EB1CC424EE6}" type="presParOf" srcId="{DB2F3C98-EE65-5D4F-A6C4-7951443920FF}" destId="{92658232-0022-504C-90E7-F47C33AE6568}" srcOrd="1" destOrd="0" presId="urn:microsoft.com/office/officeart/2008/layout/LinedList"/>
    <dgm:cxn modelId="{CE8AD583-34D2-D047-9299-3807B69CE7B3}" type="presParOf" srcId="{92658232-0022-504C-90E7-F47C33AE6568}" destId="{507B0D9B-5D2E-9142-80F0-D943681A60A7}" srcOrd="0" destOrd="0" presId="urn:microsoft.com/office/officeart/2008/layout/LinedList"/>
    <dgm:cxn modelId="{9768B773-7168-584C-8D52-7C658F1377C3}" type="presParOf" srcId="{92658232-0022-504C-90E7-F47C33AE6568}" destId="{D0F328A5-771A-8C4C-BD32-3DC3DCA006B6}" srcOrd="1" destOrd="0" presId="urn:microsoft.com/office/officeart/2008/layout/LinedList"/>
    <dgm:cxn modelId="{AFC6DEA1-168B-134B-9438-1829903C71AE}" type="presParOf" srcId="{D0F328A5-771A-8C4C-BD32-3DC3DCA006B6}" destId="{CB09077C-098F-C24A-9F62-B733C566DA58}" srcOrd="0" destOrd="0" presId="urn:microsoft.com/office/officeart/2008/layout/LinedList"/>
    <dgm:cxn modelId="{FB920E1A-D656-134E-BB7D-E0FA8ADC9E32}" type="presParOf" srcId="{D0F328A5-771A-8C4C-BD32-3DC3DCA006B6}" destId="{4A1D3CE1-2909-0346-BE35-A64962B48119}" srcOrd="1" destOrd="0" presId="urn:microsoft.com/office/officeart/2008/layout/LinedList"/>
    <dgm:cxn modelId="{7F6F77F0-49EE-B546-BE94-D3D677360F11}" type="presParOf" srcId="{D0F328A5-771A-8C4C-BD32-3DC3DCA006B6}" destId="{E4B3BE17-48DC-4843-A823-A83B3727C93E}" srcOrd="2" destOrd="0" presId="urn:microsoft.com/office/officeart/2008/layout/LinedList"/>
    <dgm:cxn modelId="{FBC6D26F-A48C-C14E-A664-9B7DCEECA32C}" type="presParOf" srcId="{92658232-0022-504C-90E7-F47C33AE6568}" destId="{65B21F0D-9D74-8F4F-8AD9-6DB76B6F8476}" srcOrd="2" destOrd="0" presId="urn:microsoft.com/office/officeart/2008/layout/LinedList"/>
    <dgm:cxn modelId="{72BACBEF-59DD-1742-AC83-06B6F6DDB0EB}" type="presParOf" srcId="{92658232-0022-504C-90E7-F47C33AE6568}" destId="{67A676E2-D2D8-9E45-97B3-B2ECE7874F9A}" srcOrd="3" destOrd="0" presId="urn:microsoft.com/office/officeart/2008/layout/LinedList"/>
    <dgm:cxn modelId="{5D3AE1A5-A7AD-B24D-AA53-82B0192760BA}" type="presParOf" srcId="{CCD3594B-D3C8-3F46-A00F-31AC78586825}" destId="{501C63E3-8B3B-894D-97F0-717EA3813822}" srcOrd="4" destOrd="0" presId="urn:microsoft.com/office/officeart/2008/layout/LinedList"/>
    <dgm:cxn modelId="{D4D0AB2B-4A99-E143-9752-8BC4D739DD92}" type="presParOf" srcId="{CCD3594B-D3C8-3F46-A00F-31AC78586825}" destId="{98869649-6FB9-E146-BDB8-52B5DABE03E7}" srcOrd="5" destOrd="0" presId="urn:microsoft.com/office/officeart/2008/layout/LinedList"/>
    <dgm:cxn modelId="{A81B77CE-0E84-AD4D-BDA1-32D014865FF1}" type="presParOf" srcId="{98869649-6FB9-E146-BDB8-52B5DABE03E7}" destId="{21723676-68E8-E440-8E6D-15B49E08E809}" srcOrd="0" destOrd="0" presId="urn:microsoft.com/office/officeart/2008/layout/LinedList"/>
    <dgm:cxn modelId="{6C7BBB4A-8A39-304D-A41A-D8CACCFD332A}" type="presParOf" srcId="{98869649-6FB9-E146-BDB8-52B5DABE03E7}" destId="{C4B76682-0CC8-404C-814E-E6E4C010F5E2}" srcOrd="1" destOrd="0" presId="urn:microsoft.com/office/officeart/2008/layout/LinedList"/>
    <dgm:cxn modelId="{F3894E66-164C-4342-96C9-B3F2EB22B34C}" type="presParOf" srcId="{C4B76682-0CC8-404C-814E-E6E4C010F5E2}" destId="{506D2A94-3211-9B4C-9154-DD4A53F0359F}" srcOrd="0" destOrd="0" presId="urn:microsoft.com/office/officeart/2008/layout/LinedList"/>
    <dgm:cxn modelId="{79640EA0-4113-8541-B983-364231BE043C}" type="presParOf" srcId="{C4B76682-0CC8-404C-814E-E6E4C010F5E2}" destId="{D9364038-75F0-E54E-8A71-7BCDCAC16B58}" srcOrd="1" destOrd="0" presId="urn:microsoft.com/office/officeart/2008/layout/LinedList"/>
    <dgm:cxn modelId="{05479AF3-2006-0E4B-AAC9-321030CD502F}" type="presParOf" srcId="{D9364038-75F0-E54E-8A71-7BCDCAC16B58}" destId="{31139EA5-7F17-8443-A982-8ED5C9C9FB9A}" srcOrd="0" destOrd="0" presId="urn:microsoft.com/office/officeart/2008/layout/LinedList"/>
    <dgm:cxn modelId="{64B1D47D-9B47-9D48-8178-D2173048917F}" type="presParOf" srcId="{D9364038-75F0-E54E-8A71-7BCDCAC16B58}" destId="{558DD8BF-FA14-BB46-B59B-E9784ED2CC8E}" srcOrd="1" destOrd="0" presId="urn:microsoft.com/office/officeart/2008/layout/LinedList"/>
    <dgm:cxn modelId="{615A4699-5699-BA41-A876-15B3C195C755}" type="presParOf" srcId="{D9364038-75F0-E54E-8A71-7BCDCAC16B58}" destId="{2A7745CF-0896-674F-8C69-3E45C5DABC5E}" srcOrd="2" destOrd="0" presId="urn:microsoft.com/office/officeart/2008/layout/LinedList"/>
    <dgm:cxn modelId="{696B3580-A6BB-CD45-AC1B-F9A73A0F439E}" type="presParOf" srcId="{C4B76682-0CC8-404C-814E-E6E4C010F5E2}" destId="{16BD24CD-0198-C642-AAA4-581F214CB8A2}" srcOrd="2" destOrd="0" presId="urn:microsoft.com/office/officeart/2008/layout/LinedList"/>
    <dgm:cxn modelId="{D33AB3EC-8D86-FC40-A5CF-C3243C38708C}" type="presParOf" srcId="{C4B76682-0CC8-404C-814E-E6E4C010F5E2}" destId="{59DF101A-9EE8-A543-BF35-77BE51E71D5F}" srcOrd="3" destOrd="0" presId="urn:microsoft.com/office/officeart/2008/layout/Lin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DDE3189-CEBA-48A7-B7AA-A62182D8163F}" type="doc">
      <dgm:prSet loTypeId="urn:microsoft.com/office/officeart/2008/layout/AlternatingHexagons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2C40D109-CB3B-41F3-8BF4-4667DF86774E}">
      <dgm:prSet phldrT="[Texto]" custT="1"/>
      <dgm:spPr>
        <a:solidFill>
          <a:srgbClr val="5855D7"/>
        </a:solidFill>
        <a:ln>
          <a:noFill/>
        </a:ln>
      </dgm:spPr>
      <dgm:t>
        <a:bodyPr/>
        <a:lstStyle/>
        <a:p>
          <a:r>
            <a:rPr lang="es-ES" sz="1100" b="1" dirty="0"/>
            <a:t>Problemas económicos</a:t>
          </a:r>
          <a:endParaRPr lang="es-CL" sz="1100" b="1" dirty="0"/>
        </a:p>
      </dgm:t>
    </dgm:pt>
    <dgm:pt modelId="{3EC0BF9B-1E76-47E9-A8D4-F83E169D0EFA}" type="parTrans" cxnId="{5BA2008F-19C5-4013-9D76-D61C3816E012}">
      <dgm:prSet/>
      <dgm:spPr/>
      <dgm:t>
        <a:bodyPr/>
        <a:lstStyle/>
        <a:p>
          <a:endParaRPr lang="es-CL"/>
        </a:p>
      </dgm:t>
    </dgm:pt>
    <dgm:pt modelId="{86F5A631-A378-490A-BBF7-0E48ABABA0CF}" type="sibTrans" cxnId="{5BA2008F-19C5-4013-9D76-D61C3816E012}">
      <dgm:prSet custT="1"/>
      <dgm:spPr>
        <a:solidFill>
          <a:srgbClr val="007AFF"/>
        </a:solidFill>
        <a:ln>
          <a:noFill/>
        </a:ln>
      </dgm:spPr>
      <dgm:t>
        <a:bodyPr/>
        <a:lstStyle/>
        <a:p>
          <a:r>
            <a:rPr lang="es-ES" sz="1400" b="1" dirty="0"/>
            <a:t>Estrés laboral</a:t>
          </a:r>
          <a:endParaRPr lang="es-CL" sz="1400" b="1" dirty="0"/>
        </a:p>
      </dgm:t>
    </dgm:pt>
    <dgm:pt modelId="{2DEEFE15-DC29-4B7E-95F9-7C5F26114E10}">
      <dgm:prSet phldrT="[Texto]" custT="1"/>
      <dgm:spPr/>
      <dgm:t>
        <a:bodyPr/>
        <a:lstStyle/>
        <a:p>
          <a:r>
            <a:rPr lang="es-ES" sz="1600" b="1" dirty="0">
              <a:solidFill>
                <a:schemeClr val="bg2">
                  <a:lumMod val="25000"/>
                </a:schemeClr>
              </a:solidFill>
              <a:latin typeface="+mn-lt"/>
            </a:rPr>
            <a:t>Estímulos externos</a:t>
          </a:r>
          <a:endParaRPr lang="es-CL" sz="1600" b="1" dirty="0">
            <a:solidFill>
              <a:schemeClr val="bg2">
                <a:lumMod val="25000"/>
              </a:schemeClr>
            </a:solidFill>
            <a:latin typeface="+mn-lt"/>
          </a:endParaRPr>
        </a:p>
      </dgm:t>
    </dgm:pt>
    <dgm:pt modelId="{BD6F085F-6B47-4161-81F5-94B723670A11}" type="parTrans" cxnId="{CC1B8DC6-1B99-4FCE-9F48-0AD811F405CC}">
      <dgm:prSet/>
      <dgm:spPr/>
      <dgm:t>
        <a:bodyPr/>
        <a:lstStyle/>
        <a:p>
          <a:endParaRPr lang="es-CL"/>
        </a:p>
      </dgm:t>
    </dgm:pt>
    <dgm:pt modelId="{F2A9D082-5CF5-4D44-9DEB-FD5B5CD4D696}" type="sibTrans" cxnId="{CC1B8DC6-1B99-4FCE-9F48-0AD811F405CC}">
      <dgm:prSet/>
      <dgm:spPr/>
      <dgm:t>
        <a:bodyPr/>
        <a:lstStyle/>
        <a:p>
          <a:endParaRPr lang="es-CL"/>
        </a:p>
      </dgm:t>
    </dgm:pt>
    <dgm:pt modelId="{670420E9-9D38-4E34-87FD-2C0538B676B2}">
      <dgm:prSet phldrT="[Texto]" custT="1"/>
      <dgm:spPr>
        <a:solidFill>
          <a:srgbClr val="FF9500"/>
        </a:solidFill>
        <a:ln>
          <a:noFill/>
        </a:ln>
      </dgm:spPr>
      <dgm:t>
        <a:bodyPr/>
        <a:lstStyle/>
        <a:p>
          <a:r>
            <a:rPr lang="es-ES" sz="1600" b="1" dirty="0"/>
            <a:t>ESTRÉS</a:t>
          </a:r>
          <a:endParaRPr lang="es-CL" sz="1600" b="1" dirty="0"/>
        </a:p>
      </dgm:t>
    </dgm:pt>
    <dgm:pt modelId="{FE7377A4-60B3-4DEE-B442-D2C37704F1AD}" type="parTrans" cxnId="{4C903505-F2C9-43B1-B1A1-936C1CE4BF12}">
      <dgm:prSet/>
      <dgm:spPr/>
      <dgm:t>
        <a:bodyPr/>
        <a:lstStyle/>
        <a:p>
          <a:endParaRPr lang="es-CL"/>
        </a:p>
      </dgm:t>
    </dgm:pt>
    <dgm:pt modelId="{4FAE387B-13D2-4C45-8E0E-26C71ED08162}" type="sibTrans" cxnId="{4C903505-F2C9-43B1-B1A1-936C1CE4BF12}">
      <dgm:prSet/>
      <dgm:spPr>
        <a:solidFill>
          <a:srgbClr val="FFCD01"/>
        </a:solidFill>
        <a:ln>
          <a:noFill/>
        </a:ln>
      </dgm:spPr>
      <dgm:t>
        <a:bodyPr/>
        <a:lstStyle/>
        <a:p>
          <a:r>
            <a:rPr lang="es-ES" b="1" dirty="0"/>
            <a:t>AMBIENTE</a:t>
          </a:r>
          <a:endParaRPr lang="es-CL" b="1" dirty="0"/>
        </a:p>
      </dgm:t>
    </dgm:pt>
    <dgm:pt modelId="{B33E1E38-CE1E-495F-92C1-C8407E4E682F}">
      <dgm:prSet phldrT="[Texto]" custT="1"/>
      <dgm:spPr>
        <a:solidFill>
          <a:srgbClr val="2D2E83"/>
        </a:solidFill>
        <a:ln>
          <a:noFill/>
        </a:ln>
      </dgm:spPr>
      <dgm:t>
        <a:bodyPr/>
        <a:lstStyle/>
        <a:p>
          <a:r>
            <a:rPr lang="es-ES" sz="1100" b="1" dirty="0"/>
            <a:t>Enfermedad</a:t>
          </a:r>
          <a:endParaRPr lang="es-CL" sz="1100" b="1" dirty="0"/>
        </a:p>
      </dgm:t>
    </dgm:pt>
    <dgm:pt modelId="{FB6D1720-CB58-41A9-BD0B-1E9B315D57A3}" type="parTrans" cxnId="{4AD205F1-D265-447D-A8D4-E9B99402214A}">
      <dgm:prSet/>
      <dgm:spPr/>
      <dgm:t>
        <a:bodyPr/>
        <a:lstStyle/>
        <a:p>
          <a:endParaRPr lang="es-CL"/>
        </a:p>
      </dgm:t>
    </dgm:pt>
    <dgm:pt modelId="{573593C1-B647-42D6-9E22-ED7F0A7961CC}" type="sibTrans" cxnId="{4AD205F1-D265-447D-A8D4-E9B99402214A}">
      <dgm:prSet/>
      <dgm:spPr>
        <a:solidFill>
          <a:srgbClr val="4CD963"/>
        </a:solidFill>
        <a:ln>
          <a:noFill/>
        </a:ln>
      </dgm:spPr>
      <dgm:t>
        <a:bodyPr/>
        <a:lstStyle/>
        <a:p>
          <a:r>
            <a:rPr lang="es-ES" b="1" dirty="0"/>
            <a:t>Problemas psicológicos</a:t>
          </a:r>
          <a:endParaRPr lang="es-CL" b="1" dirty="0"/>
        </a:p>
      </dgm:t>
    </dgm:pt>
    <dgm:pt modelId="{2A75C32A-33F7-4C49-A8E7-E8369445A23E}">
      <dgm:prSet phldrT="[Texto]" custT="1"/>
      <dgm:spPr/>
      <dgm:t>
        <a:bodyPr/>
        <a:lstStyle/>
        <a:p>
          <a:r>
            <a:rPr lang="es-ES" sz="1600" b="1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rPr>
            <a:t>Estímulos internos </a:t>
          </a:r>
          <a:endParaRPr lang="es-CL" sz="1600" b="1" dirty="0">
            <a:solidFill>
              <a:schemeClr val="bg2">
                <a:lumMod val="25000"/>
              </a:schemeClr>
            </a:solidFill>
            <a:latin typeface="Century Gothic" panose="020B0502020202020204" pitchFamily="34" charset="0"/>
          </a:endParaRPr>
        </a:p>
      </dgm:t>
    </dgm:pt>
    <dgm:pt modelId="{F41E8426-5F6E-4394-A57A-AE9429AAE0D7}" type="parTrans" cxnId="{21B39774-69E0-48CC-A635-1FFF3D3C6B63}">
      <dgm:prSet/>
      <dgm:spPr/>
      <dgm:t>
        <a:bodyPr/>
        <a:lstStyle/>
        <a:p>
          <a:endParaRPr lang="es-CL"/>
        </a:p>
      </dgm:t>
    </dgm:pt>
    <dgm:pt modelId="{9A3158CC-E9A7-4FF6-A8D7-E2BF44F50457}" type="sibTrans" cxnId="{21B39774-69E0-48CC-A635-1FFF3D3C6B63}">
      <dgm:prSet/>
      <dgm:spPr/>
      <dgm:t>
        <a:bodyPr/>
        <a:lstStyle/>
        <a:p>
          <a:endParaRPr lang="es-CL"/>
        </a:p>
      </dgm:t>
    </dgm:pt>
    <dgm:pt modelId="{CEC13C96-FBB3-3444-881D-1C1C8CDF97D6}" type="pres">
      <dgm:prSet presAssocID="{5DDE3189-CEBA-48A7-B7AA-A62182D8163F}" presName="Name0" presStyleCnt="0">
        <dgm:presLayoutVars>
          <dgm:chMax/>
          <dgm:chPref/>
          <dgm:dir/>
          <dgm:animLvl val="lvl"/>
        </dgm:presLayoutVars>
      </dgm:prSet>
      <dgm:spPr/>
    </dgm:pt>
    <dgm:pt modelId="{84CFD163-26F9-D54E-B4CA-A1B65A3B5DA9}" type="pres">
      <dgm:prSet presAssocID="{2C40D109-CB3B-41F3-8BF4-4667DF86774E}" presName="composite" presStyleCnt="0"/>
      <dgm:spPr/>
    </dgm:pt>
    <dgm:pt modelId="{BD9E9CEC-2F06-504F-84D1-9FCBFD0BAFAE}" type="pres">
      <dgm:prSet presAssocID="{2C40D109-CB3B-41F3-8BF4-4667DF86774E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1528A90A-8517-B944-9A16-35876A8FE254}" type="pres">
      <dgm:prSet presAssocID="{2C40D109-CB3B-41F3-8BF4-4667DF86774E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FBD3D9DF-9139-3F4B-BD84-83372FDC3E60}" type="pres">
      <dgm:prSet presAssocID="{2C40D109-CB3B-41F3-8BF4-4667DF86774E}" presName="BalanceSpacing" presStyleCnt="0"/>
      <dgm:spPr/>
    </dgm:pt>
    <dgm:pt modelId="{7B3CB1B5-C2B0-DA4C-B5F2-BEFBD6A8CC3C}" type="pres">
      <dgm:prSet presAssocID="{2C40D109-CB3B-41F3-8BF4-4667DF86774E}" presName="BalanceSpacing1" presStyleCnt="0"/>
      <dgm:spPr/>
    </dgm:pt>
    <dgm:pt modelId="{A7ADAFFC-F23F-8F4B-9383-EB726CDF001A}" type="pres">
      <dgm:prSet presAssocID="{86F5A631-A378-490A-BBF7-0E48ABABA0CF}" presName="Accent1Text" presStyleLbl="node1" presStyleIdx="1" presStyleCnt="6"/>
      <dgm:spPr/>
    </dgm:pt>
    <dgm:pt modelId="{6D8A6280-0425-344A-ABE0-CEAB65AF551A}" type="pres">
      <dgm:prSet presAssocID="{86F5A631-A378-490A-BBF7-0E48ABABA0CF}" presName="spaceBetweenRectangles" presStyleCnt="0"/>
      <dgm:spPr/>
    </dgm:pt>
    <dgm:pt modelId="{14DCA4D8-225B-8C45-A941-475DE49C1879}" type="pres">
      <dgm:prSet presAssocID="{670420E9-9D38-4E34-87FD-2C0538B676B2}" presName="composite" presStyleCnt="0"/>
      <dgm:spPr/>
    </dgm:pt>
    <dgm:pt modelId="{CC85906F-3C4E-5148-AF8A-FFA049CADBA8}" type="pres">
      <dgm:prSet presAssocID="{670420E9-9D38-4E34-87FD-2C0538B676B2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C9E0C91D-7331-E14A-AA0F-A91CBD0ECF05}" type="pres">
      <dgm:prSet presAssocID="{670420E9-9D38-4E34-87FD-2C0538B676B2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98AF48EE-2C17-7D42-AB7F-5EF6DE8287A4}" type="pres">
      <dgm:prSet presAssocID="{670420E9-9D38-4E34-87FD-2C0538B676B2}" presName="BalanceSpacing" presStyleCnt="0"/>
      <dgm:spPr/>
    </dgm:pt>
    <dgm:pt modelId="{BA412EA5-421E-0A4E-966B-01C4C67F983B}" type="pres">
      <dgm:prSet presAssocID="{670420E9-9D38-4E34-87FD-2C0538B676B2}" presName="BalanceSpacing1" presStyleCnt="0"/>
      <dgm:spPr/>
    </dgm:pt>
    <dgm:pt modelId="{B60A4682-3DD3-454E-9BD6-1CA92C65490F}" type="pres">
      <dgm:prSet presAssocID="{4FAE387B-13D2-4C45-8E0E-26C71ED08162}" presName="Accent1Text" presStyleLbl="node1" presStyleIdx="3" presStyleCnt="6" custLinFactNeighborX="1194"/>
      <dgm:spPr/>
    </dgm:pt>
    <dgm:pt modelId="{ABDC4C8C-9690-1549-9549-C1606E6A1E9A}" type="pres">
      <dgm:prSet presAssocID="{4FAE387B-13D2-4C45-8E0E-26C71ED08162}" presName="spaceBetweenRectangles" presStyleCnt="0"/>
      <dgm:spPr/>
    </dgm:pt>
    <dgm:pt modelId="{D8EA6596-5768-4D42-9EE9-7DAE92643D24}" type="pres">
      <dgm:prSet presAssocID="{B33E1E38-CE1E-495F-92C1-C8407E4E682F}" presName="composite" presStyleCnt="0"/>
      <dgm:spPr/>
    </dgm:pt>
    <dgm:pt modelId="{1D58F915-5DF9-544C-96F2-FA63BB3FB7E0}" type="pres">
      <dgm:prSet presAssocID="{B33E1E38-CE1E-495F-92C1-C8407E4E682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7CAB1DAC-F483-C441-9947-07C7E5BF87F3}" type="pres">
      <dgm:prSet presAssocID="{B33E1E38-CE1E-495F-92C1-C8407E4E682F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E370792A-9B39-5847-9C1A-304EB4D7004B}" type="pres">
      <dgm:prSet presAssocID="{B33E1E38-CE1E-495F-92C1-C8407E4E682F}" presName="BalanceSpacing" presStyleCnt="0"/>
      <dgm:spPr/>
    </dgm:pt>
    <dgm:pt modelId="{395EDD02-48E7-994C-931D-D0B13B445DEB}" type="pres">
      <dgm:prSet presAssocID="{B33E1E38-CE1E-495F-92C1-C8407E4E682F}" presName="BalanceSpacing1" presStyleCnt="0"/>
      <dgm:spPr/>
    </dgm:pt>
    <dgm:pt modelId="{2B98152A-D8BA-2346-8A67-BFBE4C61FE20}" type="pres">
      <dgm:prSet presAssocID="{573593C1-B647-42D6-9E22-ED7F0A7961CC}" presName="Accent1Text" presStyleLbl="node1" presStyleIdx="5" presStyleCnt="6"/>
      <dgm:spPr/>
    </dgm:pt>
  </dgm:ptLst>
  <dgm:cxnLst>
    <dgm:cxn modelId="{4C903505-F2C9-43B1-B1A1-936C1CE4BF12}" srcId="{5DDE3189-CEBA-48A7-B7AA-A62182D8163F}" destId="{670420E9-9D38-4E34-87FD-2C0538B676B2}" srcOrd="1" destOrd="0" parTransId="{FE7377A4-60B3-4DEE-B442-D2C37704F1AD}" sibTransId="{4FAE387B-13D2-4C45-8E0E-26C71ED08162}"/>
    <dgm:cxn modelId="{CA77BE65-55E9-2A4A-B149-19734CB7CF68}" type="presOf" srcId="{2C40D109-CB3B-41F3-8BF4-4667DF86774E}" destId="{BD9E9CEC-2F06-504F-84D1-9FCBFD0BAFAE}" srcOrd="0" destOrd="0" presId="urn:microsoft.com/office/officeart/2008/layout/AlternatingHexagons"/>
    <dgm:cxn modelId="{EB3AF54F-6C6C-F24A-9CF3-3CDAAAA66493}" type="presOf" srcId="{4FAE387B-13D2-4C45-8E0E-26C71ED08162}" destId="{B60A4682-3DD3-454E-9BD6-1CA92C65490F}" srcOrd="0" destOrd="0" presId="urn:microsoft.com/office/officeart/2008/layout/AlternatingHexagons"/>
    <dgm:cxn modelId="{21B39774-69E0-48CC-A635-1FFF3D3C6B63}" srcId="{B33E1E38-CE1E-495F-92C1-C8407E4E682F}" destId="{2A75C32A-33F7-4C49-A8E7-E8369445A23E}" srcOrd="0" destOrd="0" parTransId="{F41E8426-5F6E-4394-A57A-AE9429AAE0D7}" sibTransId="{9A3158CC-E9A7-4FF6-A8D7-E2BF44F50457}"/>
    <dgm:cxn modelId="{C4057D59-8885-424B-8847-763585E1B920}" type="presOf" srcId="{86F5A631-A378-490A-BBF7-0E48ABABA0CF}" destId="{A7ADAFFC-F23F-8F4B-9383-EB726CDF001A}" srcOrd="0" destOrd="0" presId="urn:microsoft.com/office/officeart/2008/layout/AlternatingHexagons"/>
    <dgm:cxn modelId="{5C7DC07D-ACE1-8548-AB43-85BF36940A55}" type="presOf" srcId="{5DDE3189-CEBA-48A7-B7AA-A62182D8163F}" destId="{CEC13C96-FBB3-3444-881D-1C1C8CDF97D6}" srcOrd="0" destOrd="0" presId="urn:microsoft.com/office/officeart/2008/layout/AlternatingHexagons"/>
    <dgm:cxn modelId="{5BA2008F-19C5-4013-9D76-D61C3816E012}" srcId="{5DDE3189-CEBA-48A7-B7AA-A62182D8163F}" destId="{2C40D109-CB3B-41F3-8BF4-4667DF86774E}" srcOrd="0" destOrd="0" parTransId="{3EC0BF9B-1E76-47E9-A8D4-F83E169D0EFA}" sibTransId="{86F5A631-A378-490A-BBF7-0E48ABABA0CF}"/>
    <dgm:cxn modelId="{F078B4A9-857A-2246-AEB0-0B56680809FF}" type="presOf" srcId="{2A75C32A-33F7-4C49-A8E7-E8369445A23E}" destId="{7CAB1DAC-F483-C441-9947-07C7E5BF87F3}" srcOrd="0" destOrd="0" presId="urn:microsoft.com/office/officeart/2008/layout/AlternatingHexagons"/>
    <dgm:cxn modelId="{7DB9B7B2-577D-5446-A944-4F8F1ADAEEE8}" type="presOf" srcId="{573593C1-B647-42D6-9E22-ED7F0A7961CC}" destId="{2B98152A-D8BA-2346-8A67-BFBE4C61FE20}" srcOrd="0" destOrd="0" presId="urn:microsoft.com/office/officeart/2008/layout/AlternatingHexagons"/>
    <dgm:cxn modelId="{CC1B8DC6-1B99-4FCE-9F48-0AD811F405CC}" srcId="{2C40D109-CB3B-41F3-8BF4-4667DF86774E}" destId="{2DEEFE15-DC29-4B7E-95F9-7C5F26114E10}" srcOrd="0" destOrd="0" parTransId="{BD6F085F-6B47-4161-81F5-94B723670A11}" sibTransId="{F2A9D082-5CF5-4D44-9DEB-FD5B5CD4D696}"/>
    <dgm:cxn modelId="{945139CA-1C7A-8A40-93CC-B3FE21B04FA3}" type="presOf" srcId="{B33E1E38-CE1E-495F-92C1-C8407E4E682F}" destId="{1D58F915-5DF9-544C-96F2-FA63BB3FB7E0}" srcOrd="0" destOrd="0" presId="urn:microsoft.com/office/officeart/2008/layout/AlternatingHexagons"/>
    <dgm:cxn modelId="{C872A2E9-CA01-DA40-8188-D1E55332E38D}" type="presOf" srcId="{670420E9-9D38-4E34-87FD-2C0538B676B2}" destId="{CC85906F-3C4E-5148-AF8A-FFA049CADBA8}" srcOrd="0" destOrd="0" presId="urn:microsoft.com/office/officeart/2008/layout/AlternatingHexagons"/>
    <dgm:cxn modelId="{D8A75DEE-A17B-B248-81A8-77848E15D9D4}" type="presOf" srcId="{2DEEFE15-DC29-4B7E-95F9-7C5F26114E10}" destId="{1528A90A-8517-B944-9A16-35876A8FE254}" srcOrd="0" destOrd="0" presId="urn:microsoft.com/office/officeart/2008/layout/AlternatingHexagons"/>
    <dgm:cxn modelId="{4AD205F1-D265-447D-A8D4-E9B99402214A}" srcId="{5DDE3189-CEBA-48A7-B7AA-A62182D8163F}" destId="{B33E1E38-CE1E-495F-92C1-C8407E4E682F}" srcOrd="2" destOrd="0" parTransId="{FB6D1720-CB58-41A9-BD0B-1E9B315D57A3}" sibTransId="{573593C1-B647-42D6-9E22-ED7F0A7961CC}"/>
    <dgm:cxn modelId="{75E927B0-935B-BB49-B1D1-D133AD42CBAE}" type="presParOf" srcId="{CEC13C96-FBB3-3444-881D-1C1C8CDF97D6}" destId="{84CFD163-26F9-D54E-B4CA-A1B65A3B5DA9}" srcOrd="0" destOrd="0" presId="urn:microsoft.com/office/officeart/2008/layout/AlternatingHexagons"/>
    <dgm:cxn modelId="{5AF99AE5-EE93-AE47-B348-A28896030713}" type="presParOf" srcId="{84CFD163-26F9-D54E-B4CA-A1B65A3B5DA9}" destId="{BD9E9CEC-2F06-504F-84D1-9FCBFD0BAFAE}" srcOrd="0" destOrd="0" presId="urn:microsoft.com/office/officeart/2008/layout/AlternatingHexagons"/>
    <dgm:cxn modelId="{0365F12B-4F83-BB4D-84AD-0D82652E1D24}" type="presParOf" srcId="{84CFD163-26F9-D54E-B4CA-A1B65A3B5DA9}" destId="{1528A90A-8517-B944-9A16-35876A8FE254}" srcOrd="1" destOrd="0" presId="urn:microsoft.com/office/officeart/2008/layout/AlternatingHexagons"/>
    <dgm:cxn modelId="{DD0FF60D-590C-EC45-885D-2BD11F96BA34}" type="presParOf" srcId="{84CFD163-26F9-D54E-B4CA-A1B65A3B5DA9}" destId="{FBD3D9DF-9139-3F4B-BD84-83372FDC3E60}" srcOrd="2" destOrd="0" presId="urn:microsoft.com/office/officeart/2008/layout/AlternatingHexagons"/>
    <dgm:cxn modelId="{AE9BB8BF-B3D5-3E4F-B6FB-FF46086913A7}" type="presParOf" srcId="{84CFD163-26F9-D54E-B4CA-A1B65A3B5DA9}" destId="{7B3CB1B5-C2B0-DA4C-B5F2-BEFBD6A8CC3C}" srcOrd="3" destOrd="0" presId="urn:microsoft.com/office/officeart/2008/layout/AlternatingHexagons"/>
    <dgm:cxn modelId="{9C302977-158E-3449-A2C3-C7334A4A816E}" type="presParOf" srcId="{84CFD163-26F9-D54E-B4CA-A1B65A3B5DA9}" destId="{A7ADAFFC-F23F-8F4B-9383-EB726CDF001A}" srcOrd="4" destOrd="0" presId="urn:microsoft.com/office/officeart/2008/layout/AlternatingHexagons"/>
    <dgm:cxn modelId="{7877DE6B-79C5-BA42-9441-9DAAF0D88FEA}" type="presParOf" srcId="{CEC13C96-FBB3-3444-881D-1C1C8CDF97D6}" destId="{6D8A6280-0425-344A-ABE0-CEAB65AF551A}" srcOrd="1" destOrd="0" presId="urn:microsoft.com/office/officeart/2008/layout/AlternatingHexagons"/>
    <dgm:cxn modelId="{AEA7AC8A-0649-894A-92B4-81A9BD01F50A}" type="presParOf" srcId="{CEC13C96-FBB3-3444-881D-1C1C8CDF97D6}" destId="{14DCA4D8-225B-8C45-A941-475DE49C1879}" srcOrd="2" destOrd="0" presId="urn:microsoft.com/office/officeart/2008/layout/AlternatingHexagons"/>
    <dgm:cxn modelId="{2A97B04B-7A7B-CE4E-81E1-C203709C8E9F}" type="presParOf" srcId="{14DCA4D8-225B-8C45-A941-475DE49C1879}" destId="{CC85906F-3C4E-5148-AF8A-FFA049CADBA8}" srcOrd="0" destOrd="0" presId="urn:microsoft.com/office/officeart/2008/layout/AlternatingHexagons"/>
    <dgm:cxn modelId="{52D8EA3F-3236-624C-A8F6-1670A87B37DC}" type="presParOf" srcId="{14DCA4D8-225B-8C45-A941-475DE49C1879}" destId="{C9E0C91D-7331-E14A-AA0F-A91CBD0ECF05}" srcOrd="1" destOrd="0" presId="urn:microsoft.com/office/officeart/2008/layout/AlternatingHexagons"/>
    <dgm:cxn modelId="{42512351-91E0-B346-AB9F-C5955DBFF5EA}" type="presParOf" srcId="{14DCA4D8-225B-8C45-A941-475DE49C1879}" destId="{98AF48EE-2C17-7D42-AB7F-5EF6DE8287A4}" srcOrd="2" destOrd="0" presId="urn:microsoft.com/office/officeart/2008/layout/AlternatingHexagons"/>
    <dgm:cxn modelId="{3EB0D40C-874C-9849-B4E8-762A7B021EFA}" type="presParOf" srcId="{14DCA4D8-225B-8C45-A941-475DE49C1879}" destId="{BA412EA5-421E-0A4E-966B-01C4C67F983B}" srcOrd="3" destOrd="0" presId="urn:microsoft.com/office/officeart/2008/layout/AlternatingHexagons"/>
    <dgm:cxn modelId="{1EEBCADD-B9EA-A847-B55C-5FFAA3209FBF}" type="presParOf" srcId="{14DCA4D8-225B-8C45-A941-475DE49C1879}" destId="{B60A4682-3DD3-454E-9BD6-1CA92C65490F}" srcOrd="4" destOrd="0" presId="urn:microsoft.com/office/officeart/2008/layout/AlternatingHexagons"/>
    <dgm:cxn modelId="{914ED78B-9622-9143-9698-967845E4BC68}" type="presParOf" srcId="{CEC13C96-FBB3-3444-881D-1C1C8CDF97D6}" destId="{ABDC4C8C-9690-1549-9549-C1606E6A1E9A}" srcOrd="3" destOrd="0" presId="urn:microsoft.com/office/officeart/2008/layout/AlternatingHexagons"/>
    <dgm:cxn modelId="{095BA7D3-3E92-D34D-8D3F-B7CADAE11B95}" type="presParOf" srcId="{CEC13C96-FBB3-3444-881D-1C1C8CDF97D6}" destId="{D8EA6596-5768-4D42-9EE9-7DAE92643D24}" srcOrd="4" destOrd="0" presId="urn:microsoft.com/office/officeart/2008/layout/AlternatingHexagons"/>
    <dgm:cxn modelId="{1A35FE8A-C37D-8746-B4B2-80A62535E77D}" type="presParOf" srcId="{D8EA6596-5768-4D42-9EE9-7DAE92643D24}" destId="{1D58F915-5DF9-544C-96F2-FA63BB3FB7E0}" srcOrd="0" destOrd="0" presId="urn:microsoft.com/office/officeart/2008/layout/AlternatingHexagons"/>
    <dgm:cxn modelId="{8F6571D7-9765-7A49-8AA9-DB910D5631FA}" type="presParOf" srcId="{D8EA6596-5768-4D42-9EE9-7DAE92643D24}" destId="{7CAB1DAC-F483-C441-9947-07C7E5BF87F3}" srcOrd="1" destOrd="0" presId="urn:microsoft.com/office/officeart/2008/layout/AlternatingHexagons"/>
    <dgm:cxn modelId="{1C580E42-A433-CE49-B689-DF2CBA82A058}" type="presParOf" srcId="{D8EA6596-5768-4D42-9EE9-7DAE92643D24}" destId="{E370792A-9B39-5847-9C1A-304EB4D7004B}" srcOrd="2" destOrd="0" presId="urn:microsoft.com/office/officeart/2008/layout/AlternatingHexagons"/>
    <dgm:cxn modelId="{CF8323B8-E37E-6040-9EA5-725D57E6B603}" type="presParOf" srcId="{D8EA6596-5768-4D42-9EE9-7DAE92643D24}" destId="{395EDD02-48E7-994C-931D-D0B13B445DEB}" srcOrd="3" destOrd="0" presId="urn:microsoft.com/office/officeart/2008/layout/AlternatingHexagons"/>
    <dgm:cxn modelId="{5DD6D7F0-5D57-EC49-B8A1-C1FA47C37406}" type="presParOf" srcId="{D8EA6596-5768-4D42-9EE9-7DAE92643D24}" destId="{2B98152A-D8BA-2346-8A67-BFBE4C61FE20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64FB0F-47CD-4E25-8E42-95F22AAE09DC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L"/>
        </a:p>
      </dgm:t>
    </dgm:pt>
    <dgm:pt modelId="{4423C4A1-4E0E-461D-8EA7-C43E3768ED73}">
      <dgm:prSet phldrT="[Texto]" custT="1"/>
      <dgm:spPr>
        <a:solidFill>
          <a:srgbClr val="2D2E83"/>
        </a:solidFill>
        <a:ln>
          <a:noFill/>
        </a:ln>
      </dgm:spPr>
      <dgm:t>
        <a:bodyPr/>
        <a:lstStyle/>
        <a:p>
          <a:pPr algn="ctr"/>
          <a:r>
            <a:rPr lang="es-CL" sz="1050" b="1" dirty="0"/>
            <a:t>Establecer prioridades para ir poco a poco.</a:t>
          </a:r>
          <a:endParaRPr lang="es-CL" sz="1050" dirty="0"/>
        </a:p>
      </dgm:t>
    </dgm:pt>
    <dgm:pt modelId="{EE4344D2-7F50-417E-84DD-78AB4A21B1F0}" type="parTrans" cxnId="{DB1EE5BD-4C0F-4701-86B0-85069268F24F}">
      <dgm:prSet/>
      <dgm:spPr/>
      <dgm:t>
        <a:bodyPr/>
        <a:lstStyle/>
        <a:p>
          <a:endParaRPr lang="es-CL" sz="2000"/>
        </a:p>
      </dgm:t>
    </dgm:pt>
    <dgm:pt modelId="{4E572EC5-9368-4DE5-ABEC-03BBDB6026BF}" type="sibTrans" cxnId="{DB1EE5BD-4C0F-4701-86B0-85069268F24F}">
      <dgm:prSet custT="1"/>
      <dgm:spPr/>
      <dgm:t>
        <a:bodyPr/>
        <a:lstStyle/>
        <a:p>
          <a:endParaRPr lang="es-CL" sz="1200"/>
        </a:p>
      </dgm:t>
    </dgm:pt>
    <dgm:pt modelId="{5B2FB1EB-ACC5-44FE-83CC-630F222911F6}">
      <dgm:prSet phldrT="[Texto]" custT="1"/>
      <dgm:spPr>
        <a:solidFill>
          <a:srgbClr val="FF9500"/>
        </a:solidFill>
        <a:ln>
          <a:noFill/>
        </a:ln>
      </dgm:spPr>
      <dgm:t>
        <a:bodyPr anchor="ctr"/>
        <a:lstStyle/>
        <a:p>
          <a:pPr algn="ctr"/>
          <a:r>
            <a:rPr lang="es-CL" sz="1050" b="1" dirty="0"/>
            <a:t>Mantenerse en contacto con personas que den apoyo emocional y pedir ayuda.</a:t>
          </a:r>
          <a:endParaRPr lang="es-CL" sz="1050" dirty="0"/>
        </a:p>
      </dgm:t>
    </dgm:pt>
    <dgm:pt modelId="{39D808F4-7661-41DD-B58C-AE04E48139A1}" type="parTrans" cxnId="{48C84C22-BD4D-4093-B3AD-0DC5BC5A941D}">
      <dgm:prSet/>
      <dgm:spPr/>
      <dgm:t>
        <a:bodyPr/>
        <a:lstStyle/>
        <a:p>
          <a:endParaRPr lang="es-CL" sz="2000"/>
        </a:p>
      </dgm:t>
    </dgm:pt>
    <dgm:pt modelId="{30DF18E3-11D2-48B6-8260-B4F4B3B495B8}" type="sibTrans" cxnId="{48C84C22-BD4D-4093-B3AD-0DC5BC5A941D}">
      <dgm:prSet custT="1"/>
      <dgm:spPr/>
      <dgm:t>
        <a:bodyPr/>
        <a:lstStyle/>
        <a:p>
          <a:endParaRPr lang="es-CL" sz="1200"/>
        </a:p>
      </dgm:t>
    </dgm:pt>
    <dgm:pt modelId="{48E72596-1B7A-49A1-B24B-C58C365B8148}">
      <dgm:prSet phldrT="[Texto]" custT="1"/>
      <dgm:spPr>
        <a:solidFill>
          <a:srgbClr val="5855D7"/>
        </a:solidFill>
        <a:ln>
          <a:noFill/>
        </a:ln>
      </dgm:spPr>
      <dgm:t>
        <a:bodyPr anchor="ctr"/>
        <a:lstStyle/>
        <a:p>
          <a:pPr algn="ctr"/>
          <a:r>
            <a:rPr lang="es-CL" sz="1100" b="1" dirty="0"/>
            <a:t>Tomarse el tiempo para hacer actividades relajantes de cualquier tipo.</a:t>
          </a:r>
          <a:endParaRPr lang="es-CL" sz="1100" dirty="0"/>
        </a:p>
      </dgm:t>
    </dgm:pt>
    <dgm:pt modelId="{593914FD-BBC9-456F-89B0-FFCEB2685346}" type="parTrans" cxnId="{7E397CC3-59FC-4266-A383-A6D9B418FE05}">
      <dgm:prSet/>
      <dgm:spPr/>
      <dgm:t>
        <a:bodyPr/>
        <a:lstStyle/>
        <a:p>
          <a:endParaRPr lang="es-CL" sz="2000"/>
        </a:p>
      </dgm:t>
    </dgm:pt>
    <dgm:pt modelId="{DD85E6E9-5A33-4816-ABED-74AA2FE00EDB}" type="sibTrans" cxnId="{7E397CC3-59FC-4266-A383-A6D9B418FE05}">
      <dgm:prSet custT="1"/>
      <dgm:spPr/>
      <dgm:t>
        <a:bodyPr/>
        <a:lstStyle/>
        <a:p>
          <a:endParaRPr lang="es-CL" sz="1200"/>
        </a:p>
      </dgm:t>
    </dgm:pt>
    <dgm:pt modelId="{D489E562-8C69-4BFE-98E5-9544821377C9}">
      <dgm:prSet phldrT="[Texto]" custT="1"/>
      <dgm:spPr>
        <a:solidFill>
          <a:srgbClr val="007AFF"/>
        </a:solidFill>
        <a:ln>
          <a:noFill/>
        </a:ln>
      </dgm:spPr>
      <dgm:t>
        <a:bodyPr/>
        <a:lstStyle/>
        <a:p>
          <a:pPr algn="ctr"/>
          <a:r>
            <a:rPr lang="es-CL" sz="1050" b="1" dirty="0"/>
            <a:t>  	Evitar darle vuelta y más vueltas a los  problemas. </a:t>
          </a:r>
          <a:endParaRPr lang="es-CL" sz="1050" dirty="0"/>
        </a:p>
      </dgm:t>
    </dgm:pt>
    <dgm:pt modelId="{4BBE22D2-33F1-4186-A916-5B4E0EF48E51}" type="parTrans" cxnId="{8ED28645-32C4-41A2-BC9E-263C8BB4BF5C}">
      <dgm:prSet/>
      <dgm:spPr/>
      <dgm:t>
        <a:bodyPr/>
        <a:lstStyle/>
        <a:p>
          <a:endParaRPr lang="es-CL" sz="2000"/>
        </a:p>
      </dgm:t>
    </dgm:pt>
    <dgm:pt modelId="{5D36039E-A4BB-4FDC-8D56-364D838F3604}" type="sibTrans" cxnId="{8ED28645-32C4-41A2-BC9E-263C8BB4BF5C}">
      <dgm:prSet custT="1"/>
      <dgm:spPr/>
      <dgm:t>
        <a:bodyPr/>
        <a:lstStyle/>
        <a:p>
          <a:endParaRPr lang="es-CL" sz="1200"/>
        </a:p>
      </dgm:t>
    </dgm:pt>
    <dgm:pt modelId="{F3E14C0E-8A73-4B31-B86E-7F90C0D6F2CE}">
      <dgm:prSet phldrT="[Texto]" custT="1"/>
      <dgm:spPr>
        <a:solidFill>
          <a:srgbClr val="4CD963"/>
        </a:solidFill>
        <a:ln>
          <a:noFill/>
        </a:ln>
      </dgm:spPr>
      <dgm:t>
        <a:bodyPr/>
        <a:lstStyle/>
        <a:p>
          <a:pPr algn="ctr"/>
          <a:r>
            <a:rPr lang="es-CL" sz="1200" b="1" dirty="0"/>
            <a:t>Aprovechar a hacer caminatas y ejercicios con otras personas.</a:t>
          </a:r>
          <a:endParaRPr lang="es-CL" sz="1200" dirty="0"/>
        </a:p>
      </dgm:t>
    </dgm:pt>
    <dgm:pt modelId="{76331FBE-7501-4771-8753-CFE6CD1BE19A}" type="parTrans" cxnId="{52D57441-7589-414A-8BD2-310EE563B834}">
      <dgm:prSet/>
      <dgm:spPr/>
      <dgm:t>
        <a:bodyPr/>
        <a:lstStyle/>
        <a:p>
          <a:endParaRPr lang="es-CL" sz="2000"/>
        </a:p>
      </dgm:t>
    </dgm:pt>
    <dgm:pt modelId="{D6B5A319-0CD4-4E43-931A-FFAFD2B8C55D}" type="sibTrans" cxnId="{52D57441-7589-414A-8BD2-310EE563B834}">
      <dgm:prSet/>
      <dgm:spPr/>
      <dgm:t>
        <a:bodyPr/>
        <a:lstStyle/>
        <a:p>
          <a:endParaRPr lang="es-CL" sz="2000"/>
        </a:p>
      </dgm:t>
    </dgm:pt>
    <dgm:pt modelId="{3C9E74E0-615F-4A36-9618-20743C4A567A}" type="pres">
      <dgm:prSet presAssocID="{4664FB0F-47CD-4E25-8E42-95F22AAE09DC}" presName="outerComposite" presStyleCnt="0">
        <dgm:presLayoutVars>
          <dgm:chMax val="5"/>
          <dgm:dir/>
          <dgm:resizeHandles val="exact"/>
        </dgm:presLayoutVars>
      </dgm:prSet>
      <dgm:spPr/>
    </dgm:pt>
    <dgm:pt modelId="{0E16BC31-2F27-4E4F-801B-7E866F979DB0}" type="pres">
      <dgm:prSet presAssocID="{4664FB0F-47CD-4E25-8E42-95F22AAE09DC}" presName="dummyMaxCanvas" presStyleCnt="0">
        <dgm:presLayoutVars/>
      </dgm:prSet>
      <dgm:spPr/>
    </dgm:pt>
    <dgm:pt modelId="{37C0AC0D-A53A-4E01-A76C-B6CBE43FA821}" type="pres">
      <dgm:prSet presAssocID="{4664FB0F-47CD-4E25-8E42-95F22AAE09DC}" presName="FiveNodes_1" presStyleLbl="node1" presStyleIdx="0" presStyleCnt="5">
        <dgm:presLayoutVars>
          <dgm:bulletEnabled val="1"/>
        </dgm:presLayoutVars>
      </dgm:prSet>
      <dgm:spPr/>
    </dgm:pt>
    <dgm:pt modelId="{A627CBA2-7DAC-4882-81AF-7A1781EA9076}" type="pres">
      <dgm:prSet presAssocID="{4664FB0F-47CD-4E25-8E42-95F22AAE09DC}" presName="FiveNodes_2" presStyleLbl="node1" presStyleIdx="1" presStyleCnt="5">
        <dgm:presLayoutVars>
          <dgm:bulletEnabled val="1"/>
        </dgm:presLayoutVars>
      </dgm:prSet>
      <dgm:spPr/>
    </dgm:pt>
    <dgm:pt modelId="{1F60DD65-7B9C-47A8-BC88-0FBFCCD6EAC2}" type="pres">
      <dgm:prSet presAssocID="{4664FB0F-47CD-4E25-8E42-95F22AAE09DC}" presName="FiveNodes_3" presStyleLbl="node1" presStyleIdx="2" presStyleCnt="5">
        <dgm:presLayoutVars>
          <dgm:bulletEnabled val="1"/>
        </dgm:presLayoutVars>
      </dgm:prSet>
      <dgm:spPr/>
    </dgm:pt>
    <dgm:pt modelId="{48B784A0-FB9C-424A-BBFC-B9C4A8D15C29}" type="pres">
      <dgm:prSet presAssocID="{4664FB0F-47CD-4E25-8E42-95F22AAE09DC}" presName="FiveNodes_4" presStyleLbl="node1" presStyleIdx="3" presStyleCnt="5">
        <dgm:presLayoutVars>
          <dgm:bulletEnabled val="1"/>
        </dgm:presLayoutVars>
      </dgm:prSet>
      <dgm:spPr/>
    </dgm:pt>
    <dgm:pt modelId="{E47B23BC-0D4A-44D1-A249-BE7DFD165C3C}" type="pres">
      <dgm:prSet presAssocID="{4664FB0F-47CD-4E25-8E42-95F22AAE09DC}" presName="FiveNodes_5" presStyleLbl="node1" presStyleIdx="4" presStyleCnt="5">
        <dgm:presLayoutVars>
          <dgm:bulletEnabled val="1"/>
        </dgm:presLayoutVars>
      </dgm:prSet>
      <dgm:spPr/>
    </dgm:pt>
    <dgm:pt modelId="{16F04188-AA7E-4508-A5B2-610E5256439E}" type="pres">
      <dgm:prSet presAssocID="{4664FB0F-47CD-4E25-8E42-95F22AAE09DC}" presName="FiveConn_1-2" presStyleLbl="fgAccFollowNode1" presStyleIdx="0" presStyleCnt="4">
        <dgm:presLayoutVars>
          <dgm:bulletEnabled val="1"/>
        </dgm:presLayoutVars>
      </dgm:prSet>
      <dgm:spPr/>
    </dgm:pt>
    <dgm:pt modelId="{E8DADCEA-201A-4C27-8A05-3523F2E3FD6F}" type="pres">
      <dgm:prSet presAssocID="{4664FB0F-47CD-4E25-8E42-95F22AAE09DC}" presName="FiveConn_2-3" presStyleLbl="fgAccFollowNode1" presStyleIdx="1" presStyleCnt="4">
        <dgm:presLayoutVars>
          <dgm:bulletEnabled val="1"/>
        </dgm:presLayoutVars>
      </dgm:prSet>
      <dgm:spPr/>
    </dgm:pt>
    <dgm:pt modelId="{556B416E-E4CB-4FA1-AAD6-9F86270D3E83}" type="pres">
      <dgm:prSet presAssocID="{4664FB0F-47CD-4E25-8E42-95F22AAE09DC}" presName="FiveConn_3-4" presStyleLbl="fgAccFollowNode1" presStyleIdx="2" presStyleCnt="4">
        <dgm:presLayoutVars>
          <dgm:bulletEnabled val="1"/>
        </dgm:presLayoutVars>
      </dgm:prSet>
      <dgm:spPr/>
    </dgm:pt>
    <dgm:pt modelId="{6F68817F-6A6D-4D65-AE3C-E7C180641AF1}" type="pres">
      <dgm:prSet presAssocID="{4664FB0F-47CD-4E25-8E42-95F22AAE09DC}" presName="FiveConn_4-5" presStyleLbl="fgAccFollowNode1" presStyleIdx="3" presStyleCnt="4">
        <dgm:presLayoutVars>
          <dgm:bulletEnabled val="1"/>
        </dgm:presLayoutVars>
      </dgm:prSet>
      <dgm:spPr/>
    </dgm:pt>
    <dgm:pt modelId="{EB96DC55-F68B-4011-BF5B-7B42CE5272AC}" type="pres">
      <dgm:prSet presAssocID="{4664FB0F-47CD-4E25-8E42-95F22AAE09DC}" presName="FiveNodes_1_text" presStyleLbl="node1" presStyleIdx="4" presStyleCnt="5">
        <dgm:presLayoutVars>
          <dgm:bulletEnabled val="1"/>
        </dgm:presLayoutVars>
      </dgm:prSet>
      <dgm:spPr/>
    </dgm:pt>
    <dgm:pt modelId="{12D56C69-D82C-4E28-BAF7-000E4B3C1B04}" type="pres">
      <dgm:prSet presAssocID="{4664FB0F-47CD-4E25-8E42-95F22AAE09DC}" presName="FiveNodes_2_text" presStyleLbl="node1" presStyleIdx="4" presStyleCnt="5">
        <dgm:presLayoutVars>
          <dgm:bulletEnabled val="1"/>
        </dgm:presLayoutVars>
      </dgm:prSet>
      <dgm:spPr/>
    </dgm:pt>
    <dgm:pt modelId="{21ADD9C1-1089-4F51-A76B-C4E5DC7E5C27}" type="pres">
      <dgm:prSet presAssocID="{4664FB0F-47CD-4E25-8E42-95F22AAE09DC}" presName="FiveNodes_3_text" presStyleLbl="node1" presStyleIdx="4" presStyleCnt="5">
        <dgm:presLayoutVars>
          <dgm:bulletEnabled val="1"/>
        </dgm:presLayoutVars>
      </dgm:prSet>
      <dgm:spPr/>
    </dgm:pt>
    <dgm:pt modelId="{9BF9CD85-7199-4A5F-93D6-E102BA01843E}" type="pres">
      <dgm:prSet presAssocID="{4664FB0F-47CD-4E25-8E42-95F22AAE09DC}" presName="FiveNodes_4_text" presStyleLbl="node1" presStyleIdx="4" presStyleCnt="5">
        <dgm:presLayoutVars>
          <dgm:bulletEnabled val="1"/>
        </dgm:presLayoutVars>
      </dgm:prSet>
      <dgm:spPr/>
    </dgm:pt>
    <dgm:pt modelId="{6A803CE1-CFE4-4AB8-87C8-A5BA4B8157EC}" type="pres">
      <dgm:prSet presAssocID="{4664FB0F-47CD-4E25-8E42-95F22AAE09DC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A7A9791E-809E-45CD-A68F-E4CF17606529}" type="presOf" srcId="{5D36039E-A4BB-4FDC-8D56-364D838F3604}" destId="{6F68817F-6A6D-4D65-AE3C-E7C180641AF1}" srcOrd="0" destOrd="0" presId="urn:microsoft.com/office/officeart/2005/8/layout/vProcess5"/>
    <dgm:cxn modelId="{48C84C22-BD4D-4093-B3AD-0DC5BC5A941D}" srcId="{4664FB0F-47CD-4E25-8E42-95F22AAE09DC}" destId="{5B2FB1EB-ACC5-44FE-83CC-630F222911F6}" srcOrd="1" destOrd="0" parTransId="{39D808F4-7661-41DD-B58C-AE04E48139A1}" sibTransId="{30DF18E3-11D2-48B6-8260-B4F4B3B495B8}"/>
    <dgm:cxn modelId="{A393FA24-6C8C-43F8-A1E8-0C4285E8A408}" type="presOf" srcId="{48E72596-1B7A-49A1-B24B-C58C365B8148}" destId="{21ADD9C1-1089-4F51-A76B-C4E5DC7E5C27}" srcOrd="1" destOrd="0" presId="urn:microsoft.com/office/officeart/2005/8/layout/vProcess5"/>
    <dgm:cxn modelId="{52D57441-7589-414A-8BD2-310EE563B834}" srcId="{4664FB0F-47CD-4E25-8E42-95F22AAE09DC}" destId="{F3E14C0E-8A73-4B31-B86E-7F90C0D6F2CE}" srcOrd="4" destOrd="0" parTransId="{76331FBE-7501-4771-8753-CFE6CD1BE19A}" sibTransId="{D6B5A319-0CD4-4E43-931A-FFAFD2B8C55D}"/>
    <dgm:cxn modelId="{8ED28645-32C4-41A2-BC9E-263C8BB4BF5C}" srcId="{4664FB0F-47CD-4E25-8E42-95F22AAE09DC}" destId="{D489E562-8C69-4BFE-98E5-9544821377C9}" srcOrd="3" destOrd="0" parTransId="{4BBE22D2-33F1-4186-A916-5B4E0EF48E51}" sibTransId="{5D36039E-A4BB-4FDC-8D56-364D838F3604}"/>
    <dgm:cxn modelId="{8A161E46-8992-4E1D-B570-A1CCD9D6456F}" type="presOf" srcId="{D489E562-8C69-4BFE-98E5-9544821377C9}" destId="{9BF9CD85-7199-4A5F-93D6-E102BA01843E}" srcOrd="1" destOrd="0" presId="urn:microsoft.com/office/officeart/2005/8/layout/vProcess5"/>
    <dgm:cxn modelId="{BA86774A-30BD-42E9-A070-EF888070633E}" type="presOf" srcId="{48E72596-1B7A-49A1-B24B-C58C365B8148}" destId="{1F60DD65-7B9C-47A8-BC88-0FBFCCD6EAC2}" srcOrd="0" destOrd="0" presId="urn:microsoft.com/office/officeart/2005/8/layout/vProcess5"/>
    <dgm:cxn modelId="{D27A7D73-4669-487B-A5C6-928D9D300786}" type="presOf" srcId="{D489E562-8C69-4BFE-98E5-9544821377C9}" destId="{48B784A0-FB9C-424A-BBFC-B9C4A8D15C29}" srcOrd="0" destOrd="0" presId="urn:microsoft.com/office/officeart/2005/8/layout/vProcess5"/>
    <dgm:cxn modelId="{0F134976-C325-4D9D-8150-F475861439ED}" type="presOf" srcId="{5B2FB1EB-ACC5-44FE-83CC-630F222911F6}" destId="{12D56C69-D82C-4E28-BAF7-000E4B3C1B04}" srcOrd="1" destOrd="0" presId="urn:microsoft.com/office/officeart/2005/8/layout/vProcess5"/>
    <dgm:cxn modelId="{09752C58-B1B3-4AE3-B215-6126ABDA051C}" type="presOf" srcId="{F3E14C0E-8A73-4B31-B86E-7F90C0D6F2CE}" destId="{6A803CE1-CFE4-4AB8-87C8-A5BA4B8157EC}" srcOrd="1" destOrd="0" presId="urn:microsoft.com/office/officeart/2005/8/layout/vProcess5"/>
    <dgm:cxn modelId="{5EB0EB7F-49C0-4795-B54A-500D6A2A34F7}" type="presOf" srcId="{4664FB0F-47CD-4E25-8E42-95F22AAE09DC}" destId="{3C9E74E0-615F-4A36-9618-20743C4A567A}" srcOrd="0" destOrd="0" presId="urn:microsoft.com/office/officeart/2005/8/layout/vProcess5"/>
    <dgm:cxn modelId="{D717A2A8-3EEE-4CDF-870D-65F6B80A8077}" type="presOf" srcId="{4423C4A1-4E0E-461D-8EA7-C43E3768ED73}" destId="{37C0AC0D-A53A-4E01-A76C-B6CBE43FA821}" srcOrd="0" destOrd="0" presId="urn:microsoft.com/office/officeart/2005/8/layout/vProcess5"/>
    <dgm:cxn modelId="{445551B8-62F0-4DE4-BDC3-7FA7EA19DEBA}" type="presOf" srcId="{30DF18E3-11D2-48B6-8260-B4F4B3B495B8}" destId="{E8DADCEA-201A-4C27-8A05-3523F2E3FD6F}" srcOrd="0" destOrd="0" presId="urn:microsoft.com/office/officeart/2005/8/layout/vProcess5"/>
    <dgm:cxn modelId="{DB1EE5BD-4C0F-4701-86B0-85069268F24F}" srcId="{4664FB0F-47CD-4E25-8E42-95F22AAE09DC}" destId="{4423C4A1-4E0E-461D-8EA7-C43E3768ED73}" srcOrd="0" destOrd="0" parTransId="{EE4344D2-7F50-417E-84DD-78AB4A21B1F0}" sibTransId="{4E572EC5-9368-4DE5-ABEC-03BBDB6026BF}"/>
    <dgm:cxn modelId="{55E654BE-696B-4236-A9A5-4137D4755242}" type="presOf" srcId="{DD85E6E9-5A33-4816-ABED-74AA2FE00EDB}" destId="{556B416E-E4CB-4FA1-AAD6-9F86270D3E83}" srcOrd="0" destOrd="0" presId="urn:microsoft.com/office/officeart/2005/8/layout/vProcess5"/>
    <dgm:cxn modelId="{7E397CC3-59FC-4266-A383-A6D9B418FE05}" srcId="{4664FB0F-47CD-4E25-8E42-95F22AAE09DC}" destId="{48E72596-1B7A-49A1-B24B-C58C365B8148}" srcOrd="2" destOrd="0" parTransId="{593914FD-BBC9-456F-89B0-FFCEB2685346}" sibTransId="{DD85E6E9-5A33-4816-ABED-74AA2FE00EDB}"/>
    <dgm:cxn modelId="{189983C5-F61E-4884-962D-58E36697F113}" type="presOf" srcId="{F3E14C0E-8A73-4B31-B86E-7F90C0D6F2CE}" destId="{E47B23BC-0D4A-44D1-A249-BE7DFD165C3C}" srcOrd="0" destOrd="0" presId="urn:microsoft.com/office/officeart/2005/8/layout/vProcess5"/>
    <dgm:cxn modelId="{4790E0D2-74BC-4C7B-804B-951639E27141}" type="presOf" srcId="{5B2FB1EB-ACC5-44FE-83CC-630F222911F6}" destId="{A627CBA2-7DAC-4882-81AF-7A1781EA9076}" srcOrd="0" destOrd="0" presId="urn:microsoft.com/office/officeart/2005/8/layout/vProcess5"/>
    <dgm:cxn modelId="{E98A5CD8-F2BF-41B3-8460-B03FAB340792}" type="presOf" srcId="{4423C4A1-4E0E-461D-8EA7-C43E3768ED73}" destId="{EB96DC55-F68B-4011-BF5B-7B42CE5272AC}" srcOrd="1" destOrd="0" presId="urn:microsoft.com/office/officeart/2005/8/layout/vProcess5"/>
    <dgm:cxn modelId="{F60FEFEE-4E22-4029-8596-833387CA6DA5}" type="presOf" srcId="{4E572EC5-9368-4DE5-ABEC-03BBDB6026BF}" destId="{16F04188-AA7E-4508-A5B2-610E5256439E}" srcOrd="0" destOrd="0" presId="urn:microsoft.com/office/officeart/2005/8/layout/vProcess5"/>
    <dgm:cxn modelId="{318BD41B-F243-4C7D-94F8-00EFAF239C23}" type="presParOf" srcId="{3C9E74E0-615F-4A36-9618-20743C4A567A}" destId="{0E16BC31-2F27-4E4F-801B-7E866F979DB0}" srcOrd="0" destOrd="0" presId="urn:microsoft.com/office/officeart/2005/8/layout/vProcess5"/>
    <dgm:cxn modelId="{F096771E-5536-4B6C-8D53-A9C2C3B4E8C3}" type="presParOf" srcId="{3C9E74E0-615F-4A36-9618-20743C4A567A}" destId="{37C0AC0D-A53A-4E01-A76C-B6CBE43FA821}" srcOrd="1" destOrd="0" presId="urn:microsoft.com/office/officeart/2005/8/layout/vProcess5"/>
    <dgm:cxn modelId="{6968647A-5FCE-4243-974B-453780091703}" type="presParOf" srcId="{3C9E74E0-615F-4A36-9618-20743C4A567A}" destId="{A627CBA2-7DAC-4882-81AF-7A1781EA9076}" srcOrd="2" destOrd="0" presId="urn:microsoft.com/office/officeart/2005/8/layout/vProcess5"/>
    <dgm:cxn modelId="{0CDECC14-42D7-4B48-9F0B-EB4D8C276F94}" type="presParOf" srcId="{3C9E74E0-615F-4A36-9618-20743C4A567A}" destId="{1F60DD65-7B9C-47A8-BC88-0FBFCCD6EAC2}" srcOrd="3" destOrd="0" presId="urn:microsoft.com/office/officeart/2005/8/layout/vProcess5"/>
    <dgm:cxn modelId="{71D3BC7F-65DF-41C5-81B5-4DCE3E29F984}" type="presParOf" srcId="{3C9E74E0-615F-4A36-9618-20743C4A567A}" destId="{48B784A0-FB9C-424A-BBFC-B9C4A8D15C29}" srcOrd="4" destOrd="0" presId="urn:microsoft.com/office/officeart/2005/8/layout/vProcess5"/>
    <dgm:cxn modelId="{2C6F7671-D80D-43FD-8668-E1C4F1F1D726}" type="presParOf" srcId="{3C9E74E0-615F-4A36-9618-20743C4A567A}" destId="{E47B23BC-0D4A-44D1-A249-BE7DFD165C3C}" srcOrd="5" destOrd="0" presId="urn:microsoft.com/office/officeart/2005/8/layout/vProcess5"/>
    <dgm:cxn modelId="{F94E5CA4-FAD2-4514-9566-9B50902A94C0}" type="presParOf" srcId="{3C9E74E0-615F-4A36-9618-20743C4A567A}" destId="{16F04188-AA7E-4508-A5B2-610E5256439E}" srcOrd="6" destOrd="0" presId="urn:microsoft.com/office/officeart/2005/8/layout/vProcess5"/>
    <dgm:cxn modelId="{5465C36B-2116-4707-A38E-B7FC420D534C}" type="presParOf" srcId="{3C9E74E0-615F-4A36-9618-20743C4A567A}" destId="{E8DADCEA-201A-4C27-8A05-3523F2E3FD6F}" srcOrd="7" destOrd="0" presId="urn:microsoft.com/office/officeart/2005/8/layout/vProcess5"/>
    <dgm:cxn modelId="{84201155-3E19-4AA0-949A-5495E19FACE4}" type="presParOf" srcId="{3C9E74E0-615F-4A36-9618-20743C4A567A}" destId="{556B416E-E4CB-4FA1-AAD6-9F86270D3E83}" srcOrd="8" destOrd="0" presId="urn:microsoft.com/office/officeart/2005/8/layout/vProcess5"/>
    <dgm:cxn modelId="{AF487933-25C7-4416-84AB-4855324A947C}" type="presParOf" srcId="{3C9E74E0-615F-4A36-9618-20743C4A567A}" destId="{6F68817F-6A6D-4D65-AE3C-E7C180641AF1}" srcOrd="9" destOrd="0" presId="urn:microsoft.com/office/officeart/2005/8/layout/vProcess5"/>
    <dgm:cxn modelId="{74FF80C6-7969-460C-94D0-26A07B0AC955}" type="presParOf" srcId="{3C9E74E0-615F-4A36-9618-20743C4A567A}" destId="{EB96DC55-F68B-4011-BF5B-7B42CE5272AC}" srcOrd="10" destOrd="0" presId="urn:microsoft.com/office/officeart/2005/8/layout/vProcess5"/>
    <dgm:cxn modelId="{66035C6F-3A6D-407A-B892-52C091EAE8EE}" type="presParOf" srcId="{3C9E74E0-615F-4A36-9618-20743C4A567A}" destId="{12D56C69-D82C-4E28-BAF7-000E4B3C1B04}" srcOrd="11" destOrd="0" presId="urn:microsoft.com/office/officeart/2005/8/layout/vProcess5"/>
    <dgm:cxn modelId="{1DEB1E0E-EDB4-41AF-A386-F361F69B47E0}" type="presParOf" srcId="{3C9E74E0-615F-4A36-9618-20743C4A567A}" destId="{21ADD9C1-1089-4F51-A76B-C4E5DC7E5C27}" srcOrd="12" destOrd="0" presId="urn:microsoft.com/office/officeart/2005/8/layout/vProcess5"/>
    <dgm:cxn modelId="{412679C7-7F77-4BD8-AC41-34D784C9CC1B}" type="presParOf" srcId="{3C9E74E0-615F-4A36-9618-20743C4A567A}" destId="{9BF9CD85-7199-4A5F-93D6-E102BA01843E}" srcOrd="13" destOrd="0" presId="urn:microsoft.com/office/officeart/2005/8/layout/vProcess5"/>
    <dgm:cxn modelId="{518019BD-517B-4031-A78D-C6A24708E310}" type="presParOf" srcId="{3C9E74E0-615F-4A36-9618-20743C4A567A}" destId="{6A803CE1-CFE4-4AB8-87C8-A5BA4B8157EC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664FB0F-47CD-4E25-8E42-95F22AAE09DC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L"/>
        </a:p>
      </dgm:t>
    </dgm:pt>
    <dgm:pt modelId="{5B2FB1EB-ACC5-44FE-83CC-630F222911F6}">
      <dgm:prSet phldrT="[Texto]" custT="1"/>
      <dgm:spPr>
        <a:solidFill>
          <a:srgbClr val="4CD963"/>
        </a:solidFill>
        <a:ln>
          <a:noFill/>
        </a:ln>
      </dgm:spPr>
      <dgm:t>
        <a:bodyPr/>
        <a:lstStyle/>
        <a:p>
          <a:pPr algn="ctr"/>
          <a:r>
            <a:rPr lang="es-CL" sz="1100" b="1" dirty="0"/>
            <a:t>Mantener el orden en los hogares, para compartir un sitio agradable. </a:t>
          </a:r>
        </a:p>
      </dgm:t>
    </dgm:pt>
    <dgm:pt modelId="{39D808F4-7661-41DD-B58C-AE04E48139A1}" type="parTrans" cxnId="{48C84C22-BD4D-4093-B3AD-0DC5BC5A941D}">
      <dgm:prSet/>
      <dgm:spPr/>
      <dgm:t>
        <a:bodyPr/>
        <a:lstStyle/>
        <a:p>
          <a:pPr algn="ctr"/>
          <a:endParaRPr lang="es-CL" sz="2400" b="1"/>
        </a:p>
      </dgm:t>
    </dgm:pt>
    <dgm:pt modelId="{30DF18E3-11D2-48B6-8260-B4F4B3B495B8}" type="sibTrans" cxnId="{48C84C22-BD4D-4093-B3AD-0DC5BC5A941D}">
      <dgm:prSet custT="1"/>
      <dgm:spPr/>
      <dgm:t>
        <a:bodyPr/>
        <a:lstStyle/>
        <a:p>
          <a:pPr algn="ctr"/>
          <a:endParaRPr lang="es-CL" sz="2000" b="1"/>
        </a:p>
      </dgm:t>
    </dgm:pt>
    <dgm:pt modelId="{48E72596-1B7A-49A1-B24B-C58C365B8148}">
      <dgm:prSet phldrT="[Texto]" custT="1"/>
      <dgm:spPr>
        <a:solidFill>
          <a:srgbClr val="007AFF"/>
        </a:solidFill>
        <a:ln>
          <a:noFill/>
        </a:ln>
      </dgm:spPr>
      <dgm:t>
        <a:bodyPr/>
        <a:lstStyle/>
        <a:p>
          <a:pPr algn="ctr"/>
          <a:r>
            <a:rPr lang="es-CL" sz="1100" b="1" dirty="0"/>
            <a:t>Escuchar música mientras hacemos tareas que lo permitan.</a:t>
          </a:r>
        </a:p>
      </dgm:t>
    </dgm:pt>
    <dgm:pt modelId="{593914FD-BBC9-456F-89B0-FFCEB2685346}" type="parTrans" cxnId="{7E397CC3-59FC-4266-A383-A6D9B418FE05}">
      <dgm:prSet/>
      <dgm:spPr/>
      <dgm:t>
        <a:bodyPr/>
        <a:lstStyle/>
        <a:p>
          <a:pPr algn="ctr"/>
          <a:endParaRPr lang="es-CL" sz="2400" b="1"/>
        </a:p>
      </dgm:t>
    </dgm:pt>
    <dgm:pt modelId="{DD85E6E9-5A33-4816-ABED-74AA2FE00EDB}" type="sibTrans" cxnId="{7E397CC3-59FC-4266-A383-A6D9B418FE05}">
      <dgm:prSet custT="1"/>
      <dgm:spPr/>
      <dgm:t>
        <a:bodyPr/>
        <a:lstStyle/>
        <a:p>
          <a:pPr algn="ctr"/>
          <a:endParaRPr lang="es-CL" sz="2000" b="1"/>
        </a:p>
      </dgm:t>
    </dgm:pt>
    <dgm:pt modelId="{D489E562-8C69-4BFE-98E5-9544821377C9}">
      <dgm:prSet phldrT="[Texto]" custT="1"/>
      <dgm:spPr>
        <a:solidFill>
          <a:srgbClr val="2D2E83"/>
        </a:solidFill>
        <a:ln>
          <a:noFill/>
        </a:ln>
      </dgm:spPr>
      <dgm:t>
        <a:bodyPr/>
        <a:lstStyle/>
        <a:p>
          <a:pPr algn="ctr"/>
          <a:r>
            <a:rPr lang="es-CL" sz="1100" b="1" dirty="0"/>
            <a:t>Salir sin gastar un peso: contar chistes e historias que nos hagan reír.</a:t>
          </a:r>
        </a:p>
      </dgm:t>
    </dgm:pt>
    <dgm:pt modelId="{4BBE22D2-33F1-4186-A916-5B4E0EF48E51}" type="parTrans" cxnId="{8ED28645-32C4-41A2-BC9E-263C8BB4BF5C}">
      <dgm:prSet/>
      <dgm:spPr/>
      <dgm:t>
        <a:bodyPr/>
        <a:lstStyle/>
        <a:p>
          <a:pPr algn="ctr"/>
          <a:endParaRPr lang="es-CL" sz="2400" b="1"/>
        </a:p>
      </dgm:t>
    </dgm:pt>
    <dgm:pt modelId="{5D36039E-A4BB-4FDC-8D56-364D838F3604}" type="sibTrans" cxnId="{8ED28645-32C4-41A2-BC9E-263C8BB4BF5C}">
      <dgm:prSet custT="1"/>
      <dgm:spPr/>
      <dgm:t>
        <a:bodyPr/>
        <a:lstStyle/>
        <a:p>
          <a:pPr algn="ctr"/>
          <a:endParaRPr lang="es-CL" sz="2000" b="1"/>
        </a:p>
      </dgm:t>
    </dgm:pt>
    <dgm:pt modelId="{E0DB4028-E4D4-464F-8B00-B125EC7F29B1}">
      <dgm:prSet phldrT="[Texto]" custT="1"/>
      <dgm:spPr>
        <a:solidFill>
          <a:srgbClr val="FF9500"/>
        </a:solidFill>
        <a:ln>
          <a:noFill/>
        </a:ln>
      </dgm:spPr>
      <dgm:t>
        <a:bodyPr/>
        <a:lstStyle/>
        <a:p>
          <a:pPr algn="ctr"/>
          <a:r>
            <a:rPr lang="es-CL" sz="1100" b="1" dirty="0"/>
            <a:t>Entretenerse y jugar juntos y juntas: </a:t>
          </a:r>
        </a:p>
        <a:p>
          <a:pPr algn="ctr"/>
          <a:r>
            <a:rPr lang="es-CL" sz="1100" b="1" dirty="0"/>
            <a:t>juegos de mesa, y otros.</a:t>
          </a:r>
        </a:p>
      </dgm:t>
    </dgm:pt>
    <dgm:pt modelId="{94CBAA29-292F-47F0-AC5F-7E3F5BB66254}" type="parTrans" cxnId="{547DFF9F-91D9-4ABA-9527-156030339270}">
      <dgm:prSet/>
      <dgm:spPr/>
      <dgm:t>
        <a:bodyPr/>
        <a:lstStyle/>
        <a:p>
          <a:pPr algn="ctr"/>
          <a:endParaRPr lang="es-CL" sz="2400" b="1"/>
        </a:p>
      </dgm:t>
    </dgm:pt>
    <dgm:pt modelId="{AF0F7840-8BE3-4793-A9DF-DD6D09569A7D}" type="sibTrans" cxnId="{547DFF9F-91D9-4ABA-9527-156030339270}">
      <dgm:prSet/>
      <dgm:spPr/>
      <dgm:t>
        <a:bodyPr/>
        <a:lstStyle/>
        <a:p>
          <a:pPr algn="ctr"/>
          <a:endParaRPr lang="es-CL" sz="2400" b="1"/>
        </a:p>
      </dgm:t>
    </dgm:pt>
    <dgm:pt modelId="{3C9E74E0-615F-4A36-9618-20743C4A567A}" type="pres">
      <dgm:prSet presAssocID="{4664FB0F-47CD-4E25-8E42-95F22AAE09DC}" presName="outerComposite" presStyleCnt="0">
        <dgm:presLayoutVars>
          <dgm:chMax val="5"/>
          <dgm:dir/>
          <dgm:resizeHandles val="exact"/>
        </dgm:presLayoutVars>
      </dgm:prSet>
      <dgm:spPr/>
    </dgm:pt>
    <dgm:pt modelId="{0E16BC31-2F27-4E4F-801B-7E866F979DB0}" type="pres">
      <dgm:prSet presAssocID="{4664FB0F-47CD-4E25-8E42-95F22AAE09DC}" presName="dummyMaxCanvas" presStyleCnt="0">
        <dgm:presLayoutVars/>
      </dgm:prSet>
      <dgm:spPr/>
    </dgm:pt>
    <dgm:pt modelId="{0A877619-DF25-4EB1-9092-3D16761D23BA}" type="pres">
      <dgm:prSet presAssocID="{4664FB0F-47CD-4E25-8E42-95F22AAE09DC}" presName="FourNodes_1" presStyleLbl="node1" presStyleIdx="0" presStyleCnt="4" custLinFactNeighborX="340" custLinFactNeighborY="-50070">
        <dgm:presLayoutVars>
          <dgm:bulletEnabled val="1"/>
        </dgm:presLayoutVars>
      </dgm:prSet>
      <dgm:spPr/>
    </dgm:pt>
    <dgm:pt modelId="{5B833583-F941-409A-ADA1-CC809A525FB4}" type="pres">
      <dgm:prSet presAssocID="{4664FB0F-47CD-4E25-8E42-95F22AAE09DC}" presName="FourNodes_2" presStyleLbl="node1" presStyleIdx="1" presStyleCnt="4">
        <dgm:presLayoutVars>
          <dgm:bulletEnabled val="1"/>
        </dgm:presLayoutVars>
      </dgm:prSet>
      <dgm:spPr/>
    </dgm:pt>
    <dgm:pt modelId="{B7F5DACE-E8D6-4450-B10A-DCC05638FE3D}" type="pres">
      <dgm:prSet presAssocID="{4664FB0F-47CD-4E25-8E42-95F22AAE09DC}" presName="FourNodes_3" presStyleLbl="node1" presStyleIdx="2" presStyleCnt="4">
        <dgm:presLayoutVars>
          <dgm:bulletEnabled val="1"/>
        </dgm:presLayoutVars>
      </dgm:prSet>
      <dgm:spPr/>
    </dgm:pt>
    <dgm:pt modelId="{325AF695-3224-48AA-8456-EB178540CABA}" type="pres">
      <dgm:prSet presAssocID="{4664FB0F-47CD-4E25-8E42-95F22AAE09DC}" presName="FourNodes_4" presStyleLbl="node1" presStyleIdx="3" presStyleCnt="4">
        <dgm:presLayoutVars>
          <dgm:bulletEnabled val="1"/>
        </dgm:presLayoutVars>
      </dgm:prSet>
      <dgm:spPr/>
    </dgm:pt>
    <dgm:pt modelId="{E154768F-60AD-4A03-AD39-DC1E253D53A9}" type="pres">
      <dgm:prSet presAssocID="{4664FB0F-47CD-4E25-8E42-95F22AAE09DC}" presName="FourConn_1-2" presStyleLbl="fgAccFollowNode1" presStyleIdx="0" presStyleCnt="3">
        <dgm:presLayoutVars>
          <dgm:bulletEnabled val="1"/>
        </dgm:presLayoutVars>
      </dgm:prSet>
      <dgm:spPr/>
    </dgm:pt>
    <dgm:pt modelId="{79C5B738-A3A3-415F-867C-1FED17D8CD12}" type="pres">
      <dgm:prSet presAssocID="{4664FB0F-47CD-4E25-8E42-95F22AAE09DC}" presName="FourConn_2-3" presStyleLbl="fgAccFollowNode1" presStyleIdx="1" presStyleCnt="3">
        <dgm:presLayoutVars>
          <dgm:bulletEnabled val="1"/>
        </dgm:presLayoutVars>
      </dgm:prSet>
      <dgm:spPr/>
    </dgm:pt>
    <dgm:pt modelId="{B3FE0797-15C0-43B7-BF75-1E0FE7794A12}" type="pres">
      <dgm:prSet presAssocID="{4664FB0F-47CD-4E25-8E42-95F22AAE09DC}" presName="FourConn_3-4" presStyleLbl="fgAccFollowNode1" presStyleIdx="2" presStyleCnt="3">
        <dgm:presLayoutVars>
          <dgm:bulletEnabled val="1"/>
        </dgm:presLayoutVars>
      </dgm:prSet>
      <dgm:spPr/>
    </dgm:pt>
    <dgm:pt modelId="{C9350C53-3D68-4414-82C0-AD2A907C533E}" type="pres">
      <dgm:prSet presAssocID="{4664FB0F-47CD-4E25-8E42-95F22AAE09DC}" presName="FourNodes_1_text" presStyleLbl="node1" presStyleIdx="3" presStyleCnt="4">
        <dgm:presLayoutVars>
          <dgm:bulletEnabled val="1"/>
        </dgm:presLayoutVars>
      </dgm:prSet>
      <dgm:spPr/>
    </dgm:pt>
    <dgm:pt modelId="{096422AA-0476-4CA9-9D1A-14629C91AAFC}" type="pres">
      <dgm:prSet presAssocID="{4664FB0F-47CD-4E25-8E42-95F22AAE09DC}" presName="FourNodes_2_text" presStyleLbl="node1" presStyleIdx="3" presStyleCnt="4">
        <dgm:presLayoutVars>
          <dgm:bulletEnabled val="1"/>
        </dgm:presLayoutVars>
      </dgm:prSet>
      <dgm:spPr/>
    </dgm:pt>
    <dgm:pt modelId="{7C347EF1-18B2-45D5-8094-1CF3BC3A7572}" type="pres">
      <dgm:prSet presAssocID="{4664FB0F-47CD-4E25-8E42-95F22AAE09DC}" presName="FourNodes_3_text" presStyleLbl="node1" presStyleIdx="3" presStyleCnt="4">
        <dgm:presLayoutVars>
          <dgm:bulletEnabled val="1"/>
        </dgm:presLayoutVars>
      </dgm:prSet>
      <dgm:spPr/>
    </dgm:pt>
    <dgm:pt modelId="{5AD5931B-30CA-4990-87E8-D10FD1FF1A4B}" type="pres">
      <dgm:prSet presAssocID="{4664FB0F-47CD-4E25-8E42-95F22AAE09DC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48C84C22-BD4D-4093-B3AD-0DC5BC5A941D}" srcId="{4664FB0F-47CD-4E25-8E42-95F22AAE09DC}" destId="{5B2FB1EB-ACC5-44FE-83CC-630F222911F6}" srcOrd="0" destOrd="0" parTransId="{39D808F4-7661-41DD-B58C-AE04E48139A1}" sibTransId="{30DF18E3-11D2-48B6-8260-B4F4B3B495B8}"/>
    <dgm:cxn modelId="{432F8A37-B21D-4374-A210-0659DC992760}" type="presOf" srcId="{DD85E6E9-5A33-4816-ABED-74AA2FE00EDB}" destId="{79C5B738-A3A3-415F-867C-1FED17D8CD12}" srcOrd="0" destOrd="0" presId="urn:microsoft.com/office/officeart/2005/8/layout/vProcess5"/>
    <dgm:cxn modelId="{B897C23F-B5EE-47CF-8DF1-348D6980B039}" type="presOf" srcId="{5B2FB1EB-ACC5-44FE-83CC-630F222911F6}" destId="{C9350C53-3D68-4414-82C0-AD2A907C533E}" srcOrd="1" destOrd="0" presId="urn:microsoft.com/office/officeart/2005/8/layout/vProcess5"/>
    <dgm:cxn modelId="{8ED28645-32C4-41A2-BC9E-263C8BB4BF5C}" srcId="{4664FB0F-47CD-4E25-8E42-95F22AAE09DC}" destId="{D489E562-8C69-4BFE-98E5-9544821377C9}" srcOrd="2" destOrd="0" parTransId="{4BBE22D2-33F1-4186-A916-5B4E0EF48E51}" sibTransId="{5D36039E-A4BB-4FDC-8D56-364D838F3604}"/>
    <dgm:cxn modelId="{D8C4204D-A98E-4008-BAF1-AA52018D3896}" type="presOf" srcId="{5B2FB1EB-ACC5-44FE-83CC-630F222911F6}" destId="{0A877619-DF25-4EB1-9092-3D16761D23BA}" srcOrd="0" destOrd="0" presId="urn:microsoft.com/office/officeart/2005/8/layout/vProcess5"/>
    <dgm:cxn modelId="{6B02EB6E-51B1-4F68-865A-3E7E07C63503}" type="presOf" srcId="{48E72596-1B7A-49A1-B24B-C58C365B8148}" destId="{096422AA-0476-4CA9-9D1A-14629C91AAFC}" srcOrd="1" destOrd="0" presId="urn:microsoft.com/office/officeart/2005/8/layout/vProcess5"/>
    <dgm:cxn modelId="{F5A3F352-9592-44B8-AC73-4EA4184578AB}" type="presOf" srcId="{5D36039E-A4BB-4FDC-8D56-364D838F3604}" destId="{B3FE0797-15C0-43B7-BF75-1E0FE7794A12}" srcOrd="0" destOrd="0" presId="urn:microsoft.com/office/officeart/2005/8/layout/vProcess5"/>
    <dgm:cxn modelId="{028FBB7B-A994-4191-9940-7E77421598A9}" type="presOf" srcId="{48E72596-1B7A-49A1-B24B-C58C365B8148}" destId="{5B833583-F941-409A-ADA1-CC809A525FB4}" srcOrd="0" destOrd="0" presId="urn:microsoft.com/office/officeart/2005/8/layout/vProcess5"/>
    <dgm:cxn modelId="{5EB0EB7F-49C0-4795-B54A-500D6A2A34F7}" type="presOf" srcId="{4664FB0F-47CD-4E25-8E42-95F22AAE09DC}" destId="{3C9E74E0-615F-4A36-9618-20743C4A567A}" srcOrd="0" destOrd="0" presId="urn:microsoft.com/office/officeart/2005/8/layout/vProcess5"/>
    <dgm:cxn modelId="{547DFF9F-91D9-4ABA-9527-156030339270}" srcId="{4664FB0F-47CD-4E25-8E42-95F22AAE09DC}" destId="{E0DB4028-E4D4-464F-8B00-B125EC7F29B1}" srcOrd="3" destOrd="0" parTransId="{94CBAA29-292F-47F0-AC5F-7E3F5BB66254}" sibTransId="{AF0F7840-8BE3-4793-A9DF-DD6D09569A7D}"/>
    <dgm:cxn modelId="{A84B04A7-0E71-4265-9189-6037EB51CC75}" type="presOf" srcId="{30DF18E3-11D2-48B6-8260-B4F4B3B495B8}" destId="{E154768F-60AD-4A03-AD39-DC1E253D53A9}" srcOrd="0" destOrd="0" presId="urn:microsoft.com/office/officeart/2005/8/layout/vProcess5"/>
    <dgm:cxn modelId="{2B8396BA-7496-4E55-ACD2-3CD5C1F503B6}" type="presOf" srcId="{D489E562-8C69-4BFE-98E5-9544821377C9}" destId="{7C347EF1-18B2-45D5-8094-1CF3BC3A7572}" srcOrd="1" destOrd="0" presId="urn:microsoft.com/office/officeart/2005/8/layout/vProcess5"/>
    <dgm:cxn modelId="{7E397CC3-59FC-4266-A383-A6D9B418FE05}" srcId="{4664FB0F-47CD-4E25-8E42-95F22AAE09DC}" destId="{48E72596-1B7A-49A1-B24B-C58C365B8148}" srcOrd="1" destOrd="0" parTransId="{593914FD-BBC9-456F-89B0-FFCEB2685346}" sibTransId="{DD85E6E9-5A33-4816-ABED-74AA2FE00EDB}"/>
    <dgm:cxn modelId="{0498DCCA-3D6C-40DF-861F-39FC07821305}" type="presOf" srcId="{E0DB4028-E4D4-464F-8B00-B125EC7F29B1}" destId="{325AF695-3224-48AA-8456-EB178540CABA}" srcOrd="0" destOrd="0" presId="urn:microsoft.com/office/officeart/2005/8/layout/vProcess5"/>
    <dgm:cxn modelId="{34378ACD-D003-4F83-B68F-2B58B4536A3D}" type="presOf" srcId="{D489E562-8C69-4BFE-98E5-9544821377C9}" destId="{B7F5DACE-E8D6-4450-B10A-DCC05638FE3D}" srcOrd="0" destOrd="0" presId="urn:microsoft.com/office/officeart/2005/8/layout/vProcess5"/>
    <dgm:cxn modelId="{45877ED8-047C-4EF0-AEE6-EF9076E8F83D}" type="presOf" srcId="{E0DB4028-E4D4-464F-8B00-B125EC7F29B1}" destId="{5AD5931B-30CA-4990-87E8-D10FD1FF1A4B}" srcOrd="1" destOrd="0" presId="urn:microsoft.com/office/officeart/2005/8/layout/vProcess5"/>
    <dgm:cxn modelId="{318BD41B-F243-4C7D-94F8-00EFAF239C23}" type="presParOf" srcId="{3C9E74E0-615F-4A36-9618-20743C4A567A}" destId="{0E16BC31-2F27-4E4F-801B-7E866F979DB0}" srcOrd="0" destOrd="0" presId="urn:microsoft.com/office/officeart/2005/8/layout/vProcess5"/>
    <dgm:cxn modelId="{9A2C6F2A-7BEA-4B16-B1D9-64E4AC217FF9}" type="presParOf" srcId="{3C9E74E0-615F-4A36-9618-20743C4A567A}" destId="{0A877619-DF25-4EB1-9092-3D16761D23BA}" srcOrd="1" destOrd="0" presId="urn:microsoft.com/office/officeart/2005/8/layout/vProcess5"/>
    <dgm:cxn modelId="{56415C75-A224-4EDD-B0B1-8B27BBA8BB33}" type="presParOf" srcId="{3C9E74E0-615F-4A36-9618-20743C4A567A}" destId="{5B833583-F941-409A-ADA1-CC809A525FB4}" srcOrd="2" destOrd="0" presId="urn:microsoft.com/office/officeart/2005/8/layout/vProcess5"/>
    <dgm:cxn modelId="{B3D04D7B-0E51-4371-A660-462D4E264A2E}" type="presParOf" srcId="{3C9E74E0-615F-4A36-9618-20743C4A567A}" destId="{B7F5DACE-E8D6-4450-B10A-DCC05638FE3D}" srcOrd="3" destOrd="0" presId="urn:microsoft.com/office/officeart/2005/8/layout/vProcess5"/>
    <dgm:cxn modelId="{A0F0200D-54C4-4F65-8924-FAFEB2C8CDFF}" type="presParOf" srcId="{3C9E74E0-615F-4A36-9618-20743C4A567A}" destId="{325AF695-3224-48AA-8456-EB178540CABA}" srcOrd="4" destOrd="0" presId="urn:microsoft.com/office/officeart/2005/8/layout/vProcess5"/>
    <dgm:cxn modelId="{54D6D430-AFE2-41CC-B3AD-E02F0524077E}" type="presParOf" srcId="{3C9E74E0-615F-4A36-9618-20743C4A567A}" destId="{E154768F-60AD-4A03-AD39-DC1E253D53A9}" srcOrd="5" destOrd="0" presId="urn:microsoft.com/office/officeart/2005/8/layout/vProcess5"/>
    <dgm:cxn modelId="{7B902ECD-7F33-4A93-933D-A04D1AF35EBC}" type="presParOf" srcId="{3C9E74E0-615F-4A36-9618-20743C4A567A}" destId="{79C5B738-A3A3-415F-867C-1FED17D8CD12}" srcOrd="6" destOrd="0" presId="urn:microsoft.com/office/officeart/2005/8/layout/vProcess5"/>
    <dgm:cxn modelId="{E7009048-0BE4-491B-9501-ECF09C1BFAA5}" type="presParOf" srcId="{3C9E74E0-615F-4A36-9618-20743C4A567A}" destId="{B3FE0797-15C0-43B7-BF75-1E0FE7794A12}" srcOrd="7" destOrd="0" presId="urn:microsoft.com/office/officeart/2005/8/layout/vProcess5"/>
    <dgm:cxn modelId="{F456DC61-4053-4F76-9168-F75440E722D3}" type="presParOf" srcId="{3C9E74E0-615F-4A36-9618-20743C4A567A}" destId="{C9350C53-3D68-4414-82C0-AD2A907C533E}" srcOrd="8" destOrd="0" presId="urn:microsoft.com/office/officeart/2005/8/layout/vProcess5"/>
    <dgm:cxn modelId="{6E357EE4-8729-44D1-9238-0A694D789B2A}" type="presParOf" srcId="{3C9E74E0-615F-4A36-9618-20743C4A567A}" destId="{096422AA-0476-4CA9-9D1A-14629C91AAFC}" srcOrd="9" destOrd="0" presId="urn:microsoft.com/office/officeart/2005/8/layout/vProcess5"/>
    <dgm:cxn modelId="{BBB22EB5-298B-492F-A31C-93F2FEBF2B2D}" type="presParOf" srcId="{3C9E74E0-615F-4A36-9618-20743C4A567A}" destId="{7C347EF1-18B2-45D5-8094-1CF3BC3A7572}" srcOrd="10" destOrd="0" presId="urn:microsoft.com/office/officeart/2005/8/layout/vProcess5"/>
    <dgm:cxn modelId="{B3C81EC4-EC00-4A41-B3E1-AE7E4FD52583}" type="presParOf" srcId="{3C9E74E0-615F-4A36-9618-20743C4A567A}" destId="{5AD5931B-30CA-4990-87E8-D10FD1FF1A4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89AED-7A06-4B37-809E-1418E494F004}">
      <dsp:nvSpPr>
        <dsp:cNvPr id="0" name=""/>
        <dsp:cNvSpPr/>
      </dsp:nvSpPr>
      <dsp:spPr>
        <a:xfrm>
          <a:off x="-5468631" y="-810822"/>
          <a:ext cx="6511416" cy="6511416"/>
        </a:xfrm>
        <a:prstGeom prst="blockArc">
          <a:avLst>
            <a:gd name="adj1" fmla="val 18900000"/>
            <a:gd name="adj2" fmla="val 2700000"/>
            <a:gd name="adj3" fmla="val 332"/>
          </a:avLst>
        </a:prstGeom>
        <a:solidFill>
          <a:schemeClr val="bg2">
            <a:lumMod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987748-529C-4457-BB17-79E103CAC49E}">
      <dsp:nvSpPr>
        <dsp:cNvPr id="0" name=""/>
        <dsp:cNvSpPr/>
      </dsp:nvSpPr>
      <dsp:spPr>
        <a:xfrm>
          <a:off x="545910" y="371850"/>
          <a:ext cx="4499827" cy="744088"/>
        </a:xfrm>
        <a:prstGeom prst="rect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62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es-CL" sz="1800" kern="1200" dirty="0">
              <a:solidFill>
                <a:srgbClr val="007AFF"/>
              </a:solidFill>
            </a:rPr>
            <a:t>Es una respuesta natural del organismo. </a:t>
          </a:r>
        </a:p>
      </dsp:txBody>
      <dsp:txXfrm>
        <a:off x="545910" y="371850"/>
        <a:ext cx="4499827" cy="744088"/>
      </dsp:txXfrm>
    </dsp:sp>
    <dsp:sp modelId="{DCE96734-CFA1-4DAC-B631-83FC5C3F2B87}">
      <dsp:nvSpPr>
        <dsp:cNvPr id="0" name=""/>
        <dsp:cNvSpPr/>
      </dsp:nvSpPr>
      <dsp:spPr>
        <a:xfrm>
          <a:off x="80855" y="278839"/>
          <a:ext cx="930110" cy="930110"/>
        </a:xfrm>
        <a:prstGeom prst="ellipse">
          <a:avLst/>
        </a:prstGeom>
        <a:solidFill>
          <a:srgbClr val="007A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A38EBF-5282-4888-B09D-94DFB2940F31}">
      <dsp:nvSpPr>
        <dsp:cNvPr id="0" name=""/>
        <dsp:cNvSpPr/>
      </dsp:nvSpPr>
      <dsp:spPr>
        <a:xfrm>
          <a:off x="972513" y="1488176"/>
          <a:ext cx="4073224" cy="744088"/>
        </a:xfrm>
        <a:prstGeom prst="rect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62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es-CL" sz="1800" kern="1200" dirty="0">
              <a:solidFill>
                <a:srgbClr val="5855D7"/>
              </a:solidFill>
            </a:rPr>
            <a:t>Nos ha servido para sobrevivir. </a:t>
          </a:r>
        </a:p>
      </dsp:txBody>
      <dsp:txXfrm>
        <a:off x="972513" y="1488176"/>
        <a:ext cx="4073224" cy="744088"/>
      </dsp:txXfrm>
    </dsp:sp>
    <dsp:sp modelId="{FF1924D5-E2D9-4004-9B67-D4F6A47E0B25}">
      <dsp:nvSpPr>
        <dsp:cNvPr id="0" name=""/>
        <dsp:cNvSpPr/>
      </dsp:nvSpPr>
      <dsp:spPr>
        <a:xfrm>
          <a:off x="507458" y="1395165"/>
          <a:ext cx="930110" cy="930110"/>
        </a:xfrm>
        <a:prstGeom prst="ellipse">
          <a:avLst/>
        </a:prstGeom>
        <a:solidFill>
          <a:srgbClr val="5855D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4C1741-5664-4689-8CB6-9DDD45163D0F}">
      <dsp:nvSpPr>
        <dsp:cNvPr id="0" name=""/>
        <dsp:cNvSpPr/>
      </dsp:nvSpPr>
      <dsp:spPr>
        <a:xfrm>
          <a:off x="972513" y="2604502"/>
          <a:ext cx="4073224" cy="744088"/>
        </a:xfrm>
        <a:prstGeom prst="rect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620" tIns="43180" rIns="43180" bIns="43180" numCol="1" spcCol="1270" anchor="ctr" anchorCtr="0">
          <a:noAutofit/>
        </a:bodyPr>
        <a:lstStyle/>
        <a:p>
          <a:pPr marL="0" lvl="0" indent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es-CL" sz="1650" kern="1200" dirty="0">
              <a:solidFill>
                <a:srgbClr val="4CD963"/>
              </a:solidFill>
            </a:rPr>
            <a:t>Permite que nos adaptemos a los cambios que se producen a nuestro alrededor. </a:t>
          </a:r>
        </a:p>
      </dsp:txBody>
      <dsp:txXfrm>
        <a:off x="972513" y="2604502"/>
        <a:ext cx="4073224" cy="744088"/>
      </dsp:txXfrm>
    </dsp:sp>
    <dsp:sp modelId="{949FB27A-E81D-4973-B305-BA1B87ADED96}">
      <dsp:nvSpPr>
        <dsp:cNvPr id="0" name=""/>
        <dsp:cNvSpPr/>
      </dsp:nvSpPr>
      <dsp:spPr>
        <a:xfrm>
          <a:off x="507458" y="2511491"/>
          <a:ext cx="930110" cy="930110"/>
        </a:xfrm>
        <a:prstGeom prst="ellipse">
          <a:avLst/>
        </a:prstGeom>
        <a:solidFill>
          <a:srgbClr val="4CD96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8C2299-C9FB-4394-A069-CB1F14FF2FA5}">
      <dsp:nvSpPr>
        <dsp:cNvPr id="0" name=""/>
        <dsp:cNvSpPr/>
      </dsp:nvSpPr>
      <dsp:spPr>
        <a:xfrm>
          <a:off x="545910" y="3720828"/>
          <a:ext cx="4499827" cy="744088"/>
        </a:xfrm>
        <a:prstGeom prst="rect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62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es-CL" sz="1800" kern="1200" dirty="0">
              <a:solidFill>
                <a:srgbClr val="FF9500"/>
              </a:solidFill>
            </a:rPr>
            <a:t>Provoca una activación general del organismo.</a:t>
          </a:r>
        </a:p>
      </dsp:txBody>
      <dsp:txXfrm>
        <a:off x="545910" y="3720828"/>
        <a:ext cx="4499827" cy="744088"/>
      </dsp:txXfrm>
    </dsp:sp>
    <dsp:sp modelId="{240B3F75-7C90-418C-BB47-F2BEFB317EE2}">
      <dsp:nvSpPr>
        <dsp:cNvPr id="0" name=""/>
        <dsp:cNvSpPr/>
      </dsp:nvSpPr>
      <dsp:spPr>
        <a:xfrm>
          <a:off x="80855" y="3627817"/>
          <a:ext cx="930110" cy="930110"/>
        </a:xfrm>
        <a:prstGeom prst="ellipse">
          <a:avLst/>
        </a:prstGeom>
        <a:solidFill>
          <a:srgbClr val="FF95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9A4BD8-459A-4827-8808-665349301610}">
      <dsp:nvSpPr>
        <dsp:cNvPr id="0" name=""/>
        <dsp:cNvSpPr/>
      </dsp:nvSpPr>
      <dsp:spPr>
        <a:xfrm rot="16200000">
          <a:off x="-730281" y="730870"/>
          <a:ext cx="2991678" cy="1529937"/>
        </a:xfrm>
        <a:prstGeom prst="flowChartManualOperation">
          <a:avLst/>
        </a:prstGeom>
        <a:solidFill>
          <a:srgbClr val="FFCD0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3465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900" kern="1200" dirty="0">
            <a:solidFill>
              <a:schemeClr val="bg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b="1" kern="1200" dirty="0">
              <a:solidFill>
                <a:schemeClr val="bg1"/>
              </a:solidFill>
            </a:rPr>
            <a:t>Alteraciones respiratorias.</a:t>
          </a:r>
          <a:endParaRPr lang="es-CL" sz="1500" b="1" kern="1200" dirty="0">
            <a:solidFill>
              <a:schemeClr val="bg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b="1" kern="1200" dirty="0">
              <a:solidFill>
                <a:schemeClr val="bg1"/>
              </a:solidFill>
            </a:rPr>
            <a:t>Tensión muscular.</a:t>
          </a:r>
          <a:endParaRPr lang="es-CL" sz="1500" b="1" kern="1200" dirty="0">
            <a:solidFill>
              <a:schemeClr val="bg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b="1" kern="1200" dirty="0">
              <a:solidFill>
                <a:schemeClr val="bg1"/>
              </a:solidFill>
            </a:rPr>
            <a:t>Palpitaciones</a:t>
          </a:r>
          <a:endParaRPr lang="es-CL" sz="1500" b="1" kern="1200" dirty="0">
            <a:solidFill>
              <a:schemeClr val="bg1"/>
            </a:solidFill>
          </a:endParaRPr>
        </a:p>
      </dsp:txBody>
      <dsp:txXfrm rot="5400000">
        <a:off x="589" y="598336"/>
        <a:ext cx="1529937" cy="1795006"/>
      </dsp:txXfrm>
    </dsp:sp>
    <dsp:sp modelId="{3A44E790-443E-4739-9276-E9F2DA39DEC0}">
      <dsp:nvSpPr>
        <dsp:cNvPr id="0" name=""/>
        <dsp:cNvSpPr/>
      </dsp:nvSpPr>
      <dsp:spPr>
        <a:xfrm rot="16200000">
          <a:off x="914400" y="730870"/>
          <a:ext cx="2991678" cy="1529937"/>
        </a:xfrm>
        <a:prstGeom prst="flowChartManualOperation">
          <a:avLst/>
        </a:prstGeom>
        <a:solidFill>
          <a:srgbClr val="5855D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3465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900" kern="1200" dirty="0">
            <a:solidFill>
              <a:schemeClr val="bg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b="1" kern="1200" dirty="0">
              <a:solidFill>
                <a:schemeClr val="bg1"/>
              </a:solidFill>
            </a:rPr>
            <a:t>Dolor toráxico.</a:t>
          </a:r>
          <a:endParaRPr lang="es-CL" sz="1500" b="1" kern="1200" dirty="0">
            <a:solidFill>
              <a:schemeClr val="bg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b="1" kern="1200" dirty="0">
              <a:solidFill>
                <a:schemeClr val="bg1"/>
              </a:solidFill>
            </a:rPr>
            <a:t>Hormigueo   en las extremidades</a:t>
          </a:r>
          <a:r>
            <a:rPr lang="es-ES" sz="1500" kern="1200" dirty="0">
              <a:solidFill>
                <a:schemeClr val="bg1"/>
              </a:solidFill>
            </a:rPr>
            <a:t>.</a:t>
          </a:r>
          <a:endParaRPr lang="es-CL" sz="1500" kern="1200" dirty="0">
            <a:solidFill>
              <a:schemeClr val="bg1"/>
            </a:solidFill>
          </a:endParaRPr>
        </a:p>
      </dsp:txBody>
      <dsp:txXfrm rot="5400000">
        <a:off x="1645270" y="598336"/>
        <a:ext cx="1529937" cy="1795006"/>
      </dsp:txXfrm>
    </dsp:sp>
    <dsp:sp modelId="{C3CAF18F-C50C-4741-A2D8-0DF657581E34}">
      <dsp:nvSpPr>
        <dsp:cNvPr id="0" name=""/>
        <dsp:cNvSpPr/>
      </dsp:nvSpPr>
      <dsp:spPr>
        <a:xfrm rot="16200000">
          <a:off x="2559671" y="730870"/>
          <a:ext cx="2991678" cy="1529937"/>
        </a:xfrm>
        <a:prstGeom prst="flowChartManualOperation">
          <a:avLst/>
        </a:prstGeom>
        <a:solidFill>
          <a:srgbClr val="FF2C5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b="1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b="1" kern="1200" dirty="0">
              <a:solidFill>
                <a:schemeClr val="bg1"/>
              </a:solidFill>
            </a:rPr>
            <a:t>Escalofríos.</a:t>
          </a:r>
          <a:endParaRPr lang="es-CL" sz="1600" b="1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b="1" kern="1200" dirty="0">
              <a:solidFill>
                <a:schemeClr val="bg1"/>
              </a:solidFill>
            </a:rPr>
            <a:t>Cansancio.</a:t>
          </a:r>
          <a:endParaRPr lang="es-CL" sz="1600" b="1" kern="1200" dirty="0">
            <a:solidFill>
              <a:schemeClr val="bg1"/>
            </a:solidFill>
          </a:endParaRPr>
        </a:p>
      </dsp:txBody>
      <dsp:txXfrm rot="5400000">
        <a:off x="3290541" y="598336"/>
        <a:ext cx="1529937" cy="17950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F6C95-A081-4886-B66D-7B9122ABE7EB}">
      <dsp:nvSpPr>
        <dsp:cNvPr id="0" name=""/>
        <dsp:cNvSpPr/>
      </dsp:nvSpPr>
      <dsp:spPr>
        <a:xfrm rot="10800000">
          <a:off x="1046932" y="25405"/>
          <a:ext cx="3097661" cy="961582"/>
        </a:xfrm>
        <a:prstGeom prst="homePlate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031" tIns="106680" rIns="199136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b="1" kern="1200" dirty="0">
              <a:solidFill>
                <a:srgbClr val="2D2E83"/>
              </a:solidFill>
            </a:rPr>
            <a:t>Reacción o alarma.</a:t>
          </a:r>
          <a:endParaRPr lang="es-CL" sz="2800" b="1" kern="1200" dirty="0">
            <a:solidFill>
              <a:srgbClr val="2D2E83"/>
            </a:solidFill>
          </a:endParaRPr>
        </a:p>
      </dsp:txBody>
      <dsp:txXfrm rot="10800000">
        <a:off x="1287327" y="25405"/>
        <a:ext cx="2857266" cy="961582"/>
      </dsp:txXfrm>
    </dsp:sp>
    <dsp:sp modelId="{17709D8B-0EB3-4FC4-B3F2-26A490F7A3EF}">
      <dsp:nvSpPr>
        <dsp:cNvPr id="0" name=""/>
        <dsp:cNvSpPr/>
      </dsp:nvSpPr>
      <dsp:spPr>
        <a:xfrm>
          <a:off x="539842" y="961"/>
          <a:ext cx="961582" cy="96158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56247E-579A-4536-AF26-4AA69E2A529F}">
      <dsp:nvSpPr>
        <dsp:cNvPr id="0" name=""/>
        <dsp:cNvSpPr/>
      </dsp:nvSpPr>
      <dsp:spPr>
        <a:xfrm rot="10800000">
          <a:off x="1048233" y="1249583"/>
          <a:ext cx="3060861" cy="961582"/>
        </a:xfrm>
        <a:prstGeom prst="homePlate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031" tIns="121920" rIns="227584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 dirty="0">
              <a:solidFill>
                <a:srgbClr val="2D2E83"/>
              </a:solidFill>
            </a:rPr>
            <a:t>Resistencia</a:t>
          </a:r>
          <a:endParaRPr lang="es-CL" sz="3200" b="1" kern="1200" dirty="0">
            <a:solidFill>
              <a:srgbClr val="2D2E83"/>
            </a:solidFill>
          </a:endParaRPr>
        </a:p>
      </dsp:txBody>
      <dsp:txXfrm rot="10800000">
        <a:off x="1288628" y="1249583"/>
        <a:ext cx="2820466" cy="961582"/>
      </dsp:txXfrm>
    </dsp:sp>
    <dsp:sp modelId="{DEA26E48-9175-4342-9352-B7EC7EAE8A7D}">
      <dsp:nvSpPr>
        <dsp:cNvPr id="0" name=""/>
        <dsp:cNvSpPr/>
      </dsp:nvSpPr>
      <dsp:spPr>
        <a:xfrm>
          <a:off x="549042" y="1249583"/>
          <a:ext cx="961582" cy="96158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63359-5ADA-44BD-8BF1-7943C1AC892E}">
      <dsp:nvSpPr>
        <dsp:cNvPr id="0" name=""/>
        <dsp:cNvSpPr/>
      </dsp:nvSpPr>
      <dsp:spPr>
        <a:xfrm rot="10800000">
          <a:off x="1020633" y="2498205"/>
          <a:ext cx="3097661" cy="961582"/>
        </a:xfrm>
        <a:prstGeom prst="homePlate">
          <a:avLst/>
        </a:prstGeom>
        <a:solidFill>
          <a:schemeClr val="bg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031" tIns="121920" rIns="227584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 dirty="0">
              <a:solidFill>
                <a:srgbClr val="2D2E83"/>
              </a:solidFill>
            </a:rPr>
            <a:t>Agotamiento</a:t>
          </a:r>
          <a:endParaRPr lang="es-CL" sz="3200" b="1" kern="1200" dirty="0">
            <a:solidFill>
              <a:srgbClr val="2D2E83"/>
            </a:solidFill>
          </a:endParaRPr>
        </a:p>
      </dsp:txBody>
      <dsp:txXfrm rot="10800000">
        <a:off x="1261028" y="2498205"/>
        <a:ext cx="2857266" cy="961582"/>
      </dsp:txXfrm>
    </dsp:sp>
    <dsp:sp modelId="{B412A7FE-A49F-4C41-8445-739B95A00FE3}">
      <dsp:nvSpPr>
        <dsp:cNvPr id="0" name=""/>
        <dsp:cNvSpPr/>
      </dsp:nvSpPr>
      <dsp:spPr>
        <a:xfrm>
          <a:off x="539842" y="2498205"/>
          <a:ext cx="961582" cy="961582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rgbClr val="2D2E8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B69667-358B-9043-8C31-07B512660C46}">
      <dsp:nvSpPr>
        <dsp:cNvPr id="0" name=""/>
        <dsp:cNvSpPr/>
      </dsp:nvSpPr>
      <dsp:spPr>
        <a:xfrm>
          <a:off x="0" y="1544"/>
          <a:ext cx="5892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rgbClr val="2D2E83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240A55B-F09C-DC41-8E40-C962D8DE4F27}">
      <dsp:nvSpPr>
        <dsp:cNvPr id="0" name=""/>
        <dsp:cNvSpPr/>
      </dsp:nvSpPr>
      <dsp:spPr>
        <a:xfrm>
          <a:off x="0" y="1544"/>
          <a:ext cx="1178560" cy="10534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CL" sz="1100" b="1" kern="1200" dirty="0">
              <a:solidFill>
                <a:srgbClr val="007AFF"/>
              </a:solidFill>
            </a:rPr>
            <a:t>AFIANZAR DESPUES DE LA CRISIS</a:t>
          </a:r>
        </a:p>
      </dsp:txBody>
      <dsp:txXfrm>
        <a:off x="0" y="1544"/>
        <a:ext cx="1178560" cy="1053481"/>
      </dsp:txXfrm>
    </dsp:sp>
    <dsp:sp modelId="{5CDB791E-5836-AE44-9B7C-12155A60EDFB}">
      <dsp:nvSpPr>
        <dsp:cNvPr id="0" name=""/>
        <dsp:cNvSpPr/>
      </dsp:nvSpPr>
      <dsp:spPr>
        <a:xfrm>
          <a:off x="1266952" y="49383"/>
          <a:ext cx="4625848" cy="956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ES" sz="2000" kern="1200" dirty="0">
              <a:solidFill>
                <a:schemeClr val="bg2">
                  <a:lumMod val="25000"/>
                </a:schemeClr>
              </a:solidFill>
              <a:latin typeface="+mj-lt"/>
            </a:rPr>
            <a:t>Su resolución implica el afianzamiento de la familia.</a:t>
          </a:r>
          <a:endParaRPr lang="es-CL" sz="2000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1266952" y="49383"/>
        <a:ext cx="4625848" cy="956775"/>
      </dsp:txXfrm>
    </dsp:sp>
    <dsp:sp modelId="{A9F0180E-F8F8-024E-9CC1-339608A1A046}">
      <dsp:nvSpPr>
        <dsp:cNvPr id="0" name=""/>
        <dsp:cNvSpPr/>
      </dsp:nvSpPr>
      <dsp:spPr>
        <a:xfrm>
          <a:off x="1178560" y="1006158"/>
          <a:ext cx="471424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bg2">
              <a:lumMod val="9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00BFC6D3-5ED2-694F-A8DD-CC6BCE304971}">
      <dsp:nvSpPr>
        <dsp:cNvPr id="0" name=""/>
        <dsp:cNvSpPr/>
      </dsp:nvSpPr>
      <dsp:spPr>
        <a:xfrm>
          <a:off x="0" y="1055026"/>
          <a:ext cx="5892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rgbClr val="2D2E83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CB03668-162E-0147-ADDA-FDD36679A724}">
      <dsp:nvSpPr>
        <dsp:cNvPr id="0" name=""/>
        <dsp:cNvSpPr/>
      </dsp:nvSpPr>
      <dsp:spPr>
        <a:xfrm>
          <a:off x="0" y="1055026"/>
          <a:ext cx="1178560" cy="10534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ES" sz="1200" b="1" kern="1200" dirty="0">
              <a:solidFill>
                <a:srgbClr val="4CD963"/>
              </a:solidFill>
            </a:rPr>
            <a:t>AFRONTAR LAS CRISIS</a:t>
          </a:r>
          <a:endParaRPr lang="es-CL" sz="1200" b="1" kern="1200" dirty="0">
            <a:solidFill>
              <a:srgbClr val="4CD963"/>
            </a:solidFill>
          </a:endParaRPr>
        </a:p>
      </dsp:txBody>
      <dsp:txXfrm>
        <a:off x="0" y="1055026"/>
        <a:ext cx="1178560" cy="1053481"/>
      </dsp:txXfrm>
    </dsp:sp>
    <dsp:sp modelId="{4A1D3CE1-2909-0346-BE35-A64962B48119}">
      <dsp:nvSpPr>
        <dsp:cNvPr id="0" name=""/>
        <dsp:cNvSpPr/>
      </dsp:nvSpPr>
      <dsp:spPr>
        <a:xfrm>
          <a:off x="1266952" y="1102865"/>
          <a:ext cx="4625848" cy="956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ES" sz="2000" kern="1200" dirty="0">
              <a:latin typeface="+mj-lt"/>
            </a:rPr>
            <a:t>Afrontar y resolver las crisis es vital para la Salud Familiar.</a:t>
          </a:r>
          <a:endParaRPr lang="es-CL" sz="2000" kern="1200" dirty="0">
            <a:latin typeface="+mj-lt"/>
          </a:endParaRPr>
        </a:p>
      </dsp:txBody>
      <dsp:txXfrm>
        <a:off x="1266952" y="1102865"/>
        <a:ext cx="4625848" cy="956775"/>
      </dsp:txXfrm>
    </dsp:sp>
    <dsp:sp modelId="{65B21F0D-9D74-8F4F-8AD9-6DB76B6F8476}">
      <dsp:nvSpPr>
        <dsp:cNvPr id="0" name=""/>
        <dsp:cNvSpPr/>
      </dsp:nvSpPr>
      <dsp:spPr>
        <a:xfrm>
          <a:off x="1178560" y="2059640"/>
          <a:ext cx="471424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bg2">
              <a:lumMod val="9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501C63E3-8B3B-894D-97F0-717EA3813822}">
      <dsp:nvSpPr>
        <dsp:cNvPr id="0" name=""/>
        <dsp:cNvSpPr/>
      </dsp:nvSpPr>
      <dsp:spPr>
        <a:xfrm>
          <a:off x="0" y="2108508"/>
          <a:ext cx="5892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rgbClr val="2D2E83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1723676-68E8-E440-8E6D-15B49E08E809}">
      <dsp:nvSpPr>
        <dsp:cNvPr id="0" name=""/>
        <dsp:cNvSpPr/>
      </dsp:nvSpPr>
      <dsp:spPr>
        <a:xfrm>
          <a:off x="0" y="2108508"/>
          <a:ext cx="1178560" cy="10534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ES" sz="1200" b="1" kern="1200" dirty="0">
              <a:solidFill>
                <a:srgbClr val="FF9500"/>
              </a:solidFill>
            </a:rPr>
            <a:t>CICLICIDAD =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ES" sz="1200" b="1" kern="1200" dirty="0">
              <a:solidFill>
                <a:srgbClr val="FF9500"/>
              </a:solidFill>
            </a:rPr>
            <a:t>PREPARACIÓN</a:t>
          </a:r>
          <a:endParaRPr lang="es-CL" sz="1200" b="1" kern="1200" dirty="0">
            <a:solidFill>
              <a:srgbClr val="FF9500"/>
            </a:solidFill>
          </a:endParaRPr>
        </a:p>
      </dsp:txBody>
      <dsp:txXfrm>
        <a:off x="0" y="2108508"/>
        <a:ext cx="1178560" cy="1053481"/>
      </dsp:txXfrm>
    </dsp:sp>
    <dsp:sp modelId="{558DD8BF-FA14-BB46-B59B-E9784ED2CC8E}">
      <dsp:nvSpPr>
        <dsp:cNvPr id="0" name=""/>
        <dsp:cNvSpPr/>
      </dsp:nvSpPr>
      <dsp:spPr>
        <a:xfrm>
          <a:off x="1266952" y="2156347"/>
          <a:ext cx="4625848" cy="956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ES" sz="2000" kern="1200" dirty="0">
              <a:latin typeface="+mj-lt"/>
            </a:rPr>
            <a:t>Su ciclicidad nos permite prepararnos y adelantar la jugada.</a:t>
          </a:r>
          <a:endParaRPr lang="es-CL" sz="2000" kern="1200" dirty="0">
            <a:latin typeface="+mj-lt"/>
          </a:endParaRPr>
        </a:p>
      </dsp:txBody>
      <dsp:txXfrm>
        <a:off x="1266952" y="2156347"/>
        <a:ext cx="4625848" cy="956775"/>
      </dsp:txXfrm>
    </dsp:sp>
    <dsp:sp modelId="{16BD24CD-0198-C642-AAA4-581F214CB8A2}">
      <dsp:nvSpPr>
        <dsp:cNvPr id="0" name=""/>
        <dsp:cNvSpPr/>
      </dsp:nvSpPr>
      <dsp:spPr>
        <a:xfrm>
          <a:off x="1178560" y="3113122"/>
          <a:ext cx="471424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bg2">
              <a:lumMod val="9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E9CEC-2F06-504F-84D1-9FCBFD0BAFAE}">
      <dsp:nvSpPr>
        <dsp:cNvPr id="0" name=""/>
        <dsp:cNvSpPr/>
      </dsp:nvSpPr>
      <dsp:spPr>
        <a:xfrm rot="5400000">
          <a:off x="2248019" y="86691"/>
          <a:ext cx="1333709" cy="1160326"/>
        </a:xfrm>
        <a:prstGeom prst="hexagon">
          <a:avLst>
            <a:gd name="adj" fmla="val 25000"/>
            <a:gd name="vf" fmla="val 115470"/>
          </a:avLst>
        </a:prstGeom>
        <a:solidFill>
          <a:srgbClr val="5855D7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 dirty="0"/>
            <a:t>Problemas económicos</a:t>
          </a:r>
          <a:endParaRPr lang="es-CL" sz="1100" b="1" kern="1200" dirty="0"/>
        </a:p>
      </dsp:txBody>
      <dsp:txXfrm rot="-5400000">
        <a:off x="2515527" y="207836"/>
        <a:ext cx="798692" cy="918037"/>
      </dsp:txXfrm>
    </dsp:sp>
    <dsp:sp modelId="{1528A90A-8517-B944-9A16-35876A8FE254}">
      <dsp:nvSpPr>
        <dsp:cNvPr id="0" name=""/>
        <dsp:cNvSpPr/>
      </dsp:nvSpPr>
      <dsp:spPr>
        <a:xfrm>
          <a:off x="3530247" y="266742"/>
          <a:ext cx="1488419" cy="800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bg2">
                  <a:lumMod val="25000"/>
                </a:schemeClr>
              </a:solidFill>
              <a:latin typeface="+mn-lt"/>
            </a:rPr>
            <a:t>Estímulos externos</a:t>
          </a:r>
          <a:endParaRPr lang="es-CL" sz="1600" b="1" kern="1200" dirty="0">
            <a:solidFill>
              <a:schemeClr val="bg2">
                <a:lumMod val="25000"/>
              </a:schemeClr>
            </a:solidFill>
            <a:latin typeface="+mn-lt"/>
          </a:endParaRPr>
        </a:p>
      </dsp:txBody>
      <dsp:txXfrm>
        <a:off x="3530247" y="266742"/>
        <a:ext cx="1488419" cy="800225"/>
      </dsp:txXfrm>
    </dsp:sp>
    <dsp:sp modelId="{A7ADAFFC-F23F-8F4B-9383-EB726CDF001A}">
      <dsp:nvSpPr>
        <dsp:cNvPr id="0" name=""/>
        <dsp:cNvSpPr/>
      </dsp:nvSpPr>
      <dsp:spPr>
        <a:xfrm rot="5400000">
          <a:off x="994866" y="86691"/>
          <a:ext cx="1333709" cy="1160326"/>
        </a:xfrm>
        <a:prstGeom prst="hexagon">
          <a:avLst>
            <a:gd name="adj" fmla="val 25000"/>
            <a:gd name="vf" fmla="val 115470"/>
          </a:avLst>
        </a:prstGeom>
        <a:solidFill>
          <a:srgbClr val="007AFF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Estrés laboral</a:t>
          </a:r>
          <a:endParaRPr lang="es-CL" sz="1400" b="1" kern="1200" dirty="0"/>
        </a:p>
      </dsp:txBody>
      <dsp:txXfrm rot="-5400000">
        <a:off x="1262374" y="207836"/>
        <a:ext cx="798692" cy="918037"/>
      </dsp:txXfrm>
    </dsp:sp>
    <dsp:sp modelId="{CC85906F-3C4E-5148-AF8A-FFA049CADBA8}">
      <dsp:nvSpPr>
        <dsp:cNvPr id="0" name=""/>
        <dsp:cNvSpPr/>
      </dsp:nvSpPr>
      <dsp:spPr>
        <a:xfrm rot="5400000">
          <a:off x="1619041" y="1218744"/>
          <a:ext cx="1333709" cy="1160326"/>
        </a:xfrm>
        <a:prstGeom prst="hexagon">
          <a:avLst>
            <a:gd name="adj" fmla="val 25000"/>
            <a:gd name="vf" fmla="val 115470"/>
          </a:avLst>
        </a:prstGeom>
        <a:solidFill>
          <a:srgbClr val="FF9500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ESTRÉS</a:t>
          </a:r>
          <a:endParaRPr lang="es-CL" sz="1600" b="1" kern="1200" dirty="0"/>
        </a:p>
      </dsp:txBody>
      <dsp:txXfrm rot="-5400000">
        <a:off x="1886549" y="1339889"/>
        <a:ext cx="798692" cy="918037"/>
      </dsp:txXfrm>
    </dsp:sp>
    <dsp:sp modelId="{C9E0C91D-7331-E14A-AA0F-A91CBD0ECF05}">
      <dsp:nvSpPr>
        <dsp:cNvPr id="0" name=""/>
        <dsp:cNvSpPr/>
      </dsp:nvSpPr>
      <dsp:spPr>
        <a:xfrm>
          <a:off x="217313" y="1398794"/>
          <a:ext cx="1440405" cy="800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A4682-3DD3-454E-9BD6-1CA92C65490F}">
      <dsp:nvSpPr>
        <dsp:cNvPr id="0" name=""/>
        <dsp:cNvSpPr/>
      </dsp:nvSpPr>
      <dsp:spPr>
        <a:xfrm rot="5400000">
          <a:off x="2886049" y="1218744"/>
          <a:ext cx="1333709" cy="1160326"/>
        </a:xfrm>
        <a:prstGeom prst="hexagon">
          <a:avLst>
            <a:gd name="adj" fmla="val 25000"/>
            <a:gd name="vf" fmla="val 115470"/>
          </a:avLst>
        </a:prstGeom>
        <a:solidFill>
          <a:srgbClr val="FFCD01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AMBIENTE</a:t>
          </a:r>
          <a:endParaRPr lang="es-CL" sz="1400" b="1" kern="1200" dirty="0"/>
        </a:p>
      </dsp:txBody>
      <dsp:txXfrm rot="-5400000">
        <a:off x="3153557" y="1339889"/>
        <a:ext cx="798692" cy="918037"/>
      </dsp:txXfrm>
    </dsp:sp>
    <dsp:sp modelId="{1D58F915-5DF9-544C-96F2-FA63BB3FB7E0}">
      <dsp:nvSpPr>
        <dsp:cNvPr id="0" name=""/>
        <dsp:cNvSpPr/>
      </dsp:nvSpPr>
      <dsp:spPr>
        <a:xfrm rot="5400000">
          <a:off x="2248019" y="2350796"/>
          <a:ext cx="1333709" cy="1160326"/>
        </a:xfrm>
        <a:prstGeom prst="hexagon">
          <a:avLst>
            <a:gd name="adj" fmla="val 25000"/>
            <a:gd name="vf" fmla="val 115470"/>
          </a:avLst>
        </a:prstGeom>
        <a:solidFill>
          <a:srgbClr val="2D2E83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 dirty="0"/>
            <a:t>Enfermedad</a:t>
          </a:r>
          <a:endParaRPr lang="es-CL" sz="1100" b="1" kern="1200" dirty="0"/>
        </a:p>
      </dsp:txBody>
      <dsp:txXfrm rot="-5400000">
        <a:off x="2515527" y="2471941"/>
        <a:ext cx="798692" cy="918037"/>
      </dsp:txXfrm>
    </dsp:sp>
    <dsp:sp modelId="{7CAB1DAC-F483-C441-9947-07C7E5BF87F3}">
      <dsp:nvSpPr>
        <dsp:cNvPr id="0" name=""/>
        <dsp:cNvSpPr/>
      </dsp:nvSpPr>
      <dsp:spPr>
        <a:xfrm>
          <a:off x="3530247" y="2530847"/>
          <a:ext cx="1488419" cy="800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rPr>
            <a:t>Estímulos internos </a:t>
          </a:r>
          <a:endParaRPr lang="es-CL" sz="1600" b="1" kern="1200" dirty="0">
            <a:solidFill>
              <a:schemeClr val="bg2">
                <a:lumMod val="25000"/>
              </a:schemeClr>
            </a:solidFill>
            <a:latin typeface="Century Gothic" panose="020B0502020202020204" pitchFamily="34" charset="0"/>
          </a:endParaRPr>
        </a:p>
      </dsp:txBody>
      <dsp:txXfrm>
        <a:off x="3530247" y="2530847"/>
        <a:ext cx="1488419" cy="800225"/>
      </dsp:txXfrm>
    </dsp:sp>
    <dsp:sp modelId="{2B98152A-D8BA-2346-8A67-BFBE4C61FE20}">
      <dsp:nvSpPr>
        <dsp:cNvPr id="0" name=""/>
        <dsp:cNvSpPr/>
      </dsp:nvSpPr>
      <dsp:spPr>
        <a:xfrm rot="5400000">
          <a:off x="994866" y="2350796"/>
          <a:ext cx="1333709" cy="1160326"/>
        </a:xfrm>
        <a:prstGeom prst="hexagon">
          <a:avLst>
            <a:gd name="adj" fmla="val 25000"/>
            <a:gd name="vf" fmla="val 115470"/>
          </a:avLst>
        </a:prstGeom>
        <a:solidFill>
          <a:srgbClr val="4CD963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/>
            <a:t>Problemas psicológicos</a:t>
          </a:r>
          <a:endParaRPr lang="es-CL" sz="1200" b="1" kern="1200" dirty="0"/>
        </a:p>
      </dsp:txBody>
      <dsp:txXfrm rot="-5400000">
        <a:off x="1262374" y="2471941"/>
        <a:ext cx="798692" cy="9180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0AC0D-A53A-4E01-A76C-B6CBE43FA821}">
      <dsp:nvSpPr>
        <dsp:cNvPr id="0" name=""/>
        <dsp:cNvSpPr/>
      </dsp:nvSpPr>
      <dsp:spPr>
        <a:xfrm>
          <a:off x="0" y="0"/>
          <a:ext cx="3198415" cy="470409"/>
        </a:xfrm>
        <a:prstGeom prst="roundRect">
          <a:avLst>
            <a:gd name="adj" fmla="val 10000"/>
          </a:avLst>
        </a:prstGeom>
        <a:solidFill>
          <a:srgbClr val="2D2E8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50" b="1" kern="1200" dirty="0"/>
            <a:t>Establecer prioridades para ir poco a poco.</a:t>
          </a:r>
          <a:endParaRPr lang="es-CL" sz="1050" kern="1200" dirty="0"/>
        </a:p>
      </dsp:txBody>
      <dsp:txXfrm>
        <a:off x="13778" y="13778"/>
        <a:ext cx="2635768" cy="442853"/>
      </dsp:txXfrm>
    </dsp:sp>
    <dsp:sp modelId="{A627CBA2-7DAC-4882-81AF-7A1781EA9076}">
      <dsp:nvSpPr>
        <dsp:cNvPr id="0" name=""/>
        <dsp:cNvSpPr/>
      </dsp:nvSpPr>
      <dsp:spPr>
        <a:xfrm>
          <a:off x="238842" y="535744"/>
          <a:ext cx="3198415" cy="470409"/>
        </a:xfrm>
        <a:prstGeom prst="roundRect">
          <a:avLst>
            <a:gd name="adj" fmla="val 10000"/>
          </a:avLst>
        </a:prstGeom>
        <a:solidFill>
          <a:srgbClr val="FF95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50" b="1" kern="1200" dirty="0"/>
            <a:t>Mantenerse en contacto con personas que den apoyo emocional y pedir ayuda.</a:t>
          </a:r>
          <a:endParaRPr lang="es-CL" sz="1050" kern="1200" dirty="0"/>
        </a:p>
      </dsp:txBody>
      <dsp:txXfrm>
        <a:off x="252620" y="549522"/>
        <a:ext cx="2626250" cy="442853"/>
      </dsp:txXfrm>
    </dsp:sp>
    <dsp:sp modelId="{1F60DD65-7B9C-47A8-BC88-0FBFCCD6EAC2}">
      <dsp:nvSpPr>
        <dsp:cNvPr id="0" name=""/>
        <dsp:cNvSpPr/>
      </dsp:nvSpPr>
      <dsp:spPr>
        <a:xfrm>
          <a:off x="477685" y="1071488"/>
          <a:ext cx="3198415" cy="470409"/>
        </a:xfrm>
        <a:prstGeom prst="roundRect">
          <a:avLst>
            <a:gd name="adj" fmla="val 10000"/>
          </a:avLst>
        </a:prstGeom>
        <a:solidFill>
          <a:srgbClr val="5855D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Tomarse el tiempo para hacer actividades relajantes de cualquier tipo.</a:t>
          </a:r>
          <a:endParaRPr lang="es-CL" sz="1100" kern="1200" dirty="0"/>
        </a:p>
      </dsp:txBody>
      <dsp:txXfrm>
        <a:off x="491463" y="1085266"/>
        <a:ext cx="2626250" cy="442853"/>
      </dsp:txXfrm>
    </dsp:sp>
    <dsp:sp modelId="{48B784A0-FB9C-424A-BBFC-B9C4A8D15C29}">
      <dsp:nvSpPr>
        <dsp:cNvPr id="0" name=""/>
        <dsp:cNvSpPr/>
      </dsp:nvSpPr>
      <dsp:spPr>
        <a:xfrm>
          <a:off x="716528" y="1607232"/>
          <a:ext cx="3198415" cy="470409"/>
        </a:xfrm>
        <a:prstGeom prst="roundRect">
          <a:avLst>
            <a:gd name="adj" fmla="val 10000"/>
          </a:avLst>
        </a:prstGeom>
        <a:solidFill>
          <a:srgbClr val="007A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50" b="1" kern="1200" dirty="0"/>
            <a:t>  	Evitar darle vuelta y más vueltas a los  problemas. </a:t>
          </a:r>
          <a:endParaRPr lang="es-CL" sz="1050" kern="1200" dirty="0"/>
        </a:p>
      </dsp:txBody>
      <dsp:txXfrm>
        <a:off x="730306" y="1621010"/>
        <a:ext cx="2626250" cy="442853"/>
      </dsp:txXfrm>
    </dsp:sp>
    <dsp:sp modelId="{E47B23BC-0D4A-44D1-A249-BE7DFD165C3C}">
      <dsp:nvSpPr>
        <dsp:cNvPr id="0" name=""/>
        <dsp:cNvSpPr/>
      </dsp:nvSpPr>
      <dsp:spPr>
        <a:xfrm>
          <a:off x="955370" y="2142976"/>
          <a:ext cx="3198415" cy="470409"/>
        </a:xfrm>
        <a:prstGeom prst="roundRect">
          <a:avLst>
            <a:gd name="adj" fmla="val 10000"/>
          </a:avLst>
        </a:prstGeom>
        <a:solidFill>
          <a:srgbClr val="4CD96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Aprovechar a hacer caminatas y ejercicios con otras personas.</a:t>
          </a:r>
          <a:endParaRPr lang="es-CL" sz="1200" kern="1200" dirty="0"/>
        </a:p>
      </dsp:txBody>
      <dsp:txXfrm>
        <a:off x="969148" y="2156754"/>
        <a:ext cx="2626250" cy="442853"/>
      </dsp:txXfrm>
    </dsp:sp>
    <dsp:sp modelId="{16F04188-AA7E-4508-A5B2-610E5256439E}">
      <dsp:nvSpPr>
        <dsp:cNvPr id="0" name=""/>
        <dsp:cNvSpPr/>
      </dsp:nvSpPr>
      <dsp:spPr>
        <a:xfrm>
          <a:off x="2892649" y="343660"/>
          <a:ext cx="305766" cy="30576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200" kern="1200"/>
        </a:p>
      </dsp:txBody>
      <dsp:txXfrm>
        <a:off x="2961446" y="343660"/>
        <a:ext cx="168172" cy="230089"/>
      </dsp:txXfrm>
    </dsp:sp>
    <dsp:sp modelId="{E8DADCEA-201A-4C27-8A05-3523F2E3FD6F}">
      <dsp:nvSpPr>
        <dsp:cNvPr id="0" name=""/>
        <dsp:cNvSpPr/>
      </dsp:nvSpPr>
      <dsp:spPr>
        <a:xfrm>
          <a:off x="3131491" y="879404"/>
          <a:ext cx="305766" cy="30576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200" kern="1200"/>
        </a:p>
      </dsp:txBody>
      <dsp:txXfrm>
        <a:off x="3200288" y="879404"/>
        <a:ext cx="168172" cy="230089"/>
      </dsp:txXfrm>
    </dsp:sp>
    <dsp:sp modelId="{556B416E-E4CB-4FA1-AAD6-9F86270D3E83}">
      <dsp:nvSpPr>
        <dsp:cNvPr id="0" name=""/>
        <dsp:cNvSpPr/>
      </dsp:nvSpPr>
      <dsp:spPr>
        <a:xfrm>
          <a:off x="3370334" y="1407308"/>
          <a:ext cx="305766" cy="30576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200" kern="1200"/>
        </a:p>
      </dsp:txBody>
      <dsp:txXfrm>
        <a:off x="3439131" y="1407308"/>
        <a:ext cx="168172" cy="230089"/>
      </dsp:txXfrm>
    </dsp:sp>
    <dsp:sp modelId="{6F68817F-6A6D-4D65-AE3C-E7C180641AF1}">
      <dsp:nvSpPr>
        <dsp:cNvPr id="0" name=""/>
        <dsp:cNvSpPr/>
      </dsp:nvSpPr>
      <dsp:spPr>
        <a:xfrm>
          <a:off x="3609177" y="1948279"/>
          <a:ext cx="305766" cy="30576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200" kern="1200"/>
        </a:p>
      </dsp:txBody>
      <dsp:txXfrm>
        <a:off x="3677974" y="1948279"/>
        <a:ext cx="168172" cy="2300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77619-DF25-4EB1-9092-3D16761D23BA}">
      <dsp:nvSpPr>
        <dsp:cNvPr id="0" name=""/>
        <dsp:cNvSpPr/>
      </dsp:nvSpPr>
      <dsp:spPr>
        <a:xfrm>
          <a:off x="10378" y="0"/>
          <a:ext cx="3052465" cy="574944"/>
        </a:xfrm>
        <a:prstGeom prst="roundRect">
          <a:avLst>
            <a:gd name="adj" fmla="val 10000"/>
          </a:avLst>
        </a:prstGeom>
        <a:solidFill>
          <a:srgbClr val="4CD96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Mantener el orden en los hogares, para compartir un sitio agradable. </a:t>
          </a:r>
        </a:p>
      </dsp:txBody>
      <dsp:txXfrm>
        <a:off x="27218" y="16840"/>
        <a:ext cx="2383471" cy="541264"/>
      </dsp:txXfrm>
    </dsp:sp>
    <dsp:sp modelId="{5B833583-F941-409A-ADA1-CC809A525FB4}">
      <dsp:nvSpPr>
        <dsp:cNvPr id="0" name=""/>
        <dsp:cNvSpPr/>
      </dsp:nvSpPr>
      <dsp:spPr>
        <a:xfrm>
          <a:off x="255643" y="679480"/>
          <a:ext cx="3052465" cy="574944"/>
        </a:xfrm>
        <a:prstGeom prst="roundRect">
          <a:avLst>
            <a:gd name="adj" fmla="val 10000"/>
          </a:avLst>
        </a:prstGeom>
        <a:solidFill>
          <a:srgbClr val="007A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Escuchar música mientras hacemos tareas que lo permitan.</a:t>
          </a:r>
        </a:p>
      </dsp:txBody>
      <dsp:txXfrm>
        <a:off x="272483" y="696320"/>
        <a:ext cx="2389427" cy="541264"/>
      </dsp:txXfrm>
    </dsp:sp>
    <dsp:sp modelId="{B7F5DACE-E8D6-4450-B10A-DCC05638FE3D}">
      <dsp:nvSpPr>
        <dsp:cNvPr id="0" name=""/>
        <dsp:cNvSpPr/>
      </dsp:nvSpPr>
      <dsp:spPr>
        <a:xfrm>
          <a:off x="507472" y="1358960"/>
          <a:ext cx="3052465" cy="574944"/>
        </a:xfrm>
        <a:prstGeom prst="roundRect">
          <a:avLst>
            <a:gd name="adj" fmla="val 10000"/>
          </a:avLst>
        </a:prstGeom>
        <a:solidFill>
          <a:srgbClr val="2D2E8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Salir sin gastar un peso: contar chistes e historias que nos hagan reír.</a:t>
          </a:r>
        </a:p>
      </dsp:txBody>
      <dsp:txXfrm>
        <a:off x="524312" y="1375800"/>
        <a:ext cx="2393242" cy="541264"/>
      </dsp:txXfrm>
    </dsp:sp>
    <dsp:sp modelId="{325AF695-3224-48AA-8456-EB178540CABA}">
      <dsp:nvSpPr>
        <dsp:cNvPr id="0" name=""/>
        <dsp:cNvSpPr/>
      </dsp:nvSpPr>
      <dsp:spPr>
        <a:xfrm>
          <a:off x="763116" y="2038441"/>
          <a:ext cx="3052465" cy="574944"/>
        </a:xfrm>
        <a:prstGeom prst="roundRect">
          <a:avLst>
            <a:gd name="adj" fmla="val 10000"/>
          </a:avLst>
        </a:prstGeom>
        <a:solidFill>
          <a:srgbClr val="FF95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Entretenerse y jugar juntos y juntas: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juegos de mesa, y otros.</a:t>
          </a:r>
        </a:p>
      </dsp:txBody>
      <dsp:txXfrm>
        <a:off x="779956" y="2055281"/>
        <a:ext cx="2389427" cy="541264"/>
      </dsp:txXfrm>
    </dsp:sp>
    <dsp:sp modelId="{E154768F-60AD-4A03-AD39-DC1E253D53A9}">
      <dsp:nvSpPr>
        <dsp:cNvPr id="0" name=""/>
        <dsp:cNvSpPr/>
      </dsp:nvSpPr>
      <dsp:spPr>
        <a:xfrm>
          <a:off x="2678751" y="440355"/>
          <a:ext cx="373714" cy="37371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2000" b="1" kern="1200"/>
        </a:p>
      </dsp:txBody>
      <dsp:txXfrm>
        <a:off x="2762837" y="440355"/>
        <a:ext cx="205542" cy="281220"/>
      </dsp:txXfrm>
    </dsp:sp>
    <dsp:sp modelId="{79C5B738-A3A3-415F-867C-1FED17D8CD12}">
      <dsp:nvSpPr>
        <dsp:cNvPr id="0" name=""/>
        <dsp:cNvSpPr/>
      </dsp:nvSpPr>
      <dsp:spPr>
        <a:xfrm>
          <a:off x="2934395" y="1119835"/>
          <a:ext cx="373714" cy="37371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2000" b="1" kern="1200"/>
        </a:p>
      </dsp:txBody>
      <dsp:txXfrm>
        <a:off x="3018481" y="1119835"/>
        <a:ext cx="205542" cy="281220"/>
      </dsp:txXfrm>
    </dsp:sp>
    <dsp:sp modelId="{B3FE0797-15C0-43B7-BF75-1E0FE7794A12}">
      <dsp:nvSpPr>
        <dsp:cNvPr id="0" name=""/>
        <dsp:cNvSpPr/>
      </dsp:nvSpPr>
      <dsp:spPr>
        <a:xfrm>
          <a:off x="3186223" y="1799316"/>
          <a:ext cx="373714" cy="37371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2000" b="1" kern="1200"/>
        </a:p>
      </dsp:txBody>
      <dsp:txXfrm>
        <a:off x="3270309" y="1799316"/>
        <a:ext cx="205542" cy="2812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7156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576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1993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1853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03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2224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3619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0604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0877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90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956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3189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image" Target="../media/image9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s://redaccion351.com/con-permiso/el-arbo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4A0AA5-19BF-43A6-913E-69F2D3226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844" y="3725207"/>
            <a:ext cx="6858000" cy="895350"/>
          </a:xfrm>
        </p:spPr>
        <p:txBody>
          <a:bodyPr>
            <a:normAutofit/>
          </a:bodyPr>
          <a:lstStyle/>
          <a:p>
            <a:pPr algn="l"/>
            <a:r>
              <a:rPr lang="es-ES" sz="5400" b="1" dirty="0">
                <a:solidFill>
                  <a:srgbClr val="002060"/>
                </a:solidFill>
                <a:latin typeface="+mn-lt"/>
              </a:rPr>
              <a:t> MANEJO DEL ESTRÉS </a:t>
            </a:r>
            <a:endParaRPr lang="es-CL" sz="5400" b="1" dirty="0">
              <a:solidFill>
                <a:srgbClr val="002060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7346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Mapa&#10;&#10;Descripción generada automáticamente">
            <a:extLst>
              <a:ext uri="{FF2B5EF4-FFF2-40B4-BE49-F238E27FC236}">
                <a16:creationId xmlns:a16="http://schemas.microsoft.com/office/drawing/2014/main" id="{FEF243D1-F185-4451-B293-C75584A0EC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8" b="13085"/>
          <a:stretch/>
        </p:blipFill>
        <p:spPr>
          <a:xfrm>
            <a:off x="406158" y="1202076"/>
            <a:ext cx="6524729" cy="367016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50D0BD7-56DC-424B-90F2-BFA248388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1381" y="5172899"/>
            <a:ext cx="4006816" cy="558627"/>
          </a:xfr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s-CL" sz="135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“No hay estrés que no puedas calmar, no hay problema que no puedas resolver”. </a:t>
            </a:r>
            <a:r>
              <a:rPr lang="es-CL" sz="135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Lauren Weisberger</a:t>
            </a:r>
            <a:endParaRPr lang="en-US" sz="2700" b="1" i="1" dirty="0">
              <a:solidFill>
                <a:srgbClr val="00206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5FD81B1-27B5-A749-920E-F321B7DC77E7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 Manejo del Estrés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3815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C9A2C-E61D-4DE7-BEE8-8A6C12D0E37C}"/>
              </a:ext>
            </a:extLst>
          </p:cNvPr>
          <p:cNvSpPr txBox="1">
            <a:spLocks/>
          </p:cNvSpPr>
          <p:nvPr/>
        </p:nvSpPr>
        <p:spPr>
          <a:xfrm>
            <a:off x="1062890" y="2529233"/>
            <a:ext cx="6907381" cy="246186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s-E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Revisar conceptos generales sobre lo que se entiende por estrés.</a:t>
            </a:r>
          </a:p>
          <a:p>
            <a:pPr marL="342900" indent="-342900"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s-CL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Identificar los tipos de estrés y las principales fuentes de origen.</a:t>
            </a:r>
          </a:p>
          <a:p>
            <a:pPr marL="342900" indent="-342900"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s-CL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Identificar y tener dominio de las propias emociones.</a:t>
            </a:r>
          </a:p>
          <a:p>
            <a:pPr marL="342900" indent="-342900"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s-CL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Identificar el esquema del estrés en el ciclo de vida familiar.</a:t>
            </a:r>
          </a:p>
          <a:p>
            <a:pPr marL="342900" indent="-342900"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s-CL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Conocer técnicas que me permitan enfrentar situaciones de estrés.</a:t>
            </a:r>
            <a:endParaRPr lang="es-ES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  <a:buClr>
                <a:srgbClr val="002060"/>
              </a:buClr>
              <a:buFont typeface="+mj-lt"/>
              <a:buAutoNum type="arabicPeriod"/>
            </a:pPr>
            <a:endParaRPr lang="es-CL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2060"/>
              </a:buClr>
              <a:buFont typeface="+mj-lt"/>
              <a:buAutoNum type="arabicPeriod"/>
            </a:pPr>
            <a:endParaRPr lang="es-CL" sz="3200" dirty="0">
              <a:latin typeface="Century Gothic" panose="020B0502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D4FB436-F2B1-884C-B100-D6599D27BA3E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 Manejo del Estrés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60E17CC-3CA1-E943-802E-736F213D8EBF}"/>
              </a:ext>
            </a:extLst>
          </p:cNvPr>
          <p:cNvSpPr/>
          <p:nvPr/>
        </p:nvSpPr>
        <p:spPr>
          <a:xfrm>
            <a:off x="302118" y="869133"/>
            <a:ext cx="56414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3200" b="1" dirty="0">
                <a:solidFill>
                  <a:srgbClr val="002060"/>
                </a:solidFill>
              </a:rPr>
              <a:t>OBJETIVOS DE LA FORMACIÓN EN MANEJO DEL ESTRÉS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9690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C9A2C-E61D-4DE7-BEE8-8A6C12D0E37C}"/>
              </a:ext>
            </a:extLst>
          </p:cNvPr>
          <p:cNvSpPr txBox="1">
            <a:spLocks/>
          </p:cNvSpPr>
          <p:nvPr/>
        </p:nvSpPr>
        <p:spPr>
          <a:xfrm>
            <a:off x="3528391" y="1284632"/>
            <a:ext cx="4820479" cy="42887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endParaRPr lang="es-CL" sz="21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CA41FCA-817B-4D1E-BD97-04377900F3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3365553"/>
              </p:ext>
            </p:extLst>
          </p:nvPr>
        </p:nvGraphicFramePr>
        <p:xfrm>
          <a:off x="3382065" y="1284632"/>
          <a:ext cx="5113130" cy="4836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B4142C85-74AC-4146-A9D9-B5569526B770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 Manejo del Estrés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DC25F9E-05DA-C148-B1FB-81A76564F85D}"/>
              </a:ext>
            </a:extLst>
          </p:cNvPr>
          <p:cNvSpPr/>
          <p:nvPr/>
        </p:nvSpPr>
        <p:spPr>
          <a:xfrm>
            <a:off x="472581" y="2862880"/>
            <a:ext cx="3401124" cy="1205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3200" b="1" dirty="0">
                <a:solidFill>
                  <a:srgbClr val="002060"/>
                </a:solidFill>
              </a:rPr>
              <a:t>¿Qué entendemos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3200" b="1" dirty="0">
                <a:solidFill>
                  <a:srgbClr val="002060"/>
                </a:solidFill>
              </a:rPr>
              <a:t>por estrés?</a:t>
            </a:r>
            <a:endParaRPr lang="es-CL" sz="32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001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C9A2C-E61D-4DE7-BEE8-8A6C12D0E37C}"/>
              </a:ext>
            </a:extLst>
          </p:cNvPr>
          <p:cNvSpPr txBox="1">
            <a:spLocks/>
          </p:cNvSpPr>
          <p:nvPr/>
        </p:nvSpPr>
        <p:spPr>
          <a:xfrm>
            <a:off x="302118" y="2686325"/>
            <a:ext cx="3662490" cy="198727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</a:pPr>
            <a:r>
              <a:rPr lang="es-ES" sz="3200" b="1" dirty="0">
                <a:solidFill>
                  <a:srgbClr val="002060"/>
                </a:solidFill>
                <a:latin typeface="+mn-lt"/>
              </a:rPr>
              <a:t>¿Cuáles son las 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</a:pPr>
            <a:r>
              <a:rPr lang="es-ES" sz="3200" b="1" dirty="0">
                <a:solidFill>
                  <a:srgbClr val="002060"/>
                </a:solidFill>
                <a:latin typeface="+mn-lt"/>
              </a:rPr>
              <a:t>manifestaciones 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</a:pPr>
            <a:r>
              <a:rPr lang="es-ES" sz="3200" b="1" dirty="0">
                <a:solidFill>
                  <a:srgbClr val="002060"/>
                </a:solidFill>
                <a:latin typeface="+mn-lt"/>
              </a:rPr>
              <a:t>físicas del estrés?</a:t>
            </a:r>
          </a:p>
          <a:p>
            <a:pPr marL="214313" indent="-214313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FontTx/>
              <a:buChar char="-"/>
            </a:pPr>
            <a:endParaRPr lang="es-ES" sz="1400" b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CDCEDE93-293A-4B58-92FC-F6553C3044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6264507"/>
              </p:ext>
            </p:extLst>
          </p:nvPr>
        </p:nvGraphicFramePr>
        <p:xfrm>
          <a:off x="3647108" y="2296215"/>
          <a:ext cx="4820479" cy="2991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CCA0C148-055C-0B48-8E56-230B90B1C512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 Manejo del Estrés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9134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C9A2C-E61D-4DE7-BEE8-8A6C12D0E37C}"/>
              </a:ext>
            </a:extLst>
          </p:cNvPr>
          <p:cNvSpPr txBox="1">
            <a:spLocks/>
          </p:cNvSpPr>
          <p:nvPr/>
        </p:nvSpPr>
        <p:spPr>
          <a:xfrm>
            <a:off x="2604053" y="1284632"/>
            <a:ext cx="6261652" cy="45819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s-ES" sz="1500" dirty="0">
              <a:latin typeface="Century Gothic" panose="020B0502020202020204" pitchFamily="34" charset="0"/>
            </a:endParaRPr>
          </a:p>
          <a:p>
            <a:pPr algn="ctr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s-CL" sz="2100" dirty="0">
              <a:latin typeface="Century Gothic" panose="020B0502020202020204" pitchFamily="34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E9FBFABC-CF0E-44DC-BFDF-06A07A2599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4918056"/>
              </p:ext>
            </p:extLst>
          </p:nvPr>
        </p:nvGraphicFramePr>
        <p:xfrm>
          <a:off x="3405810" y="1845227"/>
          <a:ext cx="4658138" cy="3460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6E0DA7FB-3B11-504E-B26B-2C9FE40583C2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 Manejo del Estrés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570C761-9060-A040-BC8D-7B4C115502E0}"/>
              </a:ext>
            </a:extLst>
          </p:cNvPr>
          <p:cNvSpPr/>
          <p:nvPr/>
        </p:nvSpPr>
        <p:spPr>
          <a:xfrm>
            <a:off x="496958" y="2120372"/>
            <a:ext cx="4572000" cy="26930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3600" b="1" dirty="0">
                <a:solidFill>
                  <a:srgbClr val="002060"/>
                </a:solidFill>
              </a:rPr>
              <a:t>¿Cuáles son las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3600" b="1" dirty="0">
                <a:solidFill>
                  <a:srgbClr val="002060"/>
                </a:solidFill>
              </a:rPr>
              <a:t>fases en la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3600" b="1" dirty="0">
                <a:solidFill>
                  <a:srgbClr val="002060"/>
                </a:solidFill>
              </a:rPr>
              <a:t>respuesta  al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3600" b="1" dirty="0">
                <a:solidFill>
                  <a:srgbClr val="002060"/>
                </a:solidFill>
              </a:rPr>
              <a:t>estrés?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4336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77113E9B-328C-4388-9B1A-A0FF37A9DC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6354960"/>
              </p:ext>
            </p:extLst>
          </p:nvPr>
        </p:nvGraphicFramePr>
        <p:xfrm>
          <a:off x="1610290" y="2429587"/>
          <a:ext cx="5892800" cy="3163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9DC7D612-82D8-104A-B1D6-D21FDB6F8F0A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 Manejo del Estrés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D900A8E-E2E3-3B43-8D50-997555EE622F}"/>
              </a:ext>
            </a:extLst>
          </p:cNvPr>
          <p:cNvSpPr/>
          <p:nvPr/>
        </p:nvSpPr>
        <p:spPr>
          <a:xfrm>
            <a:off x="302118" y="919190"/>
            <a:ext cx="407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3600" b="1" dirty="0">
                <a:solidFill>
                  <a:srgbClr val="2D2E83"/>
                </a:solidFill>
              </a:rPr>
              <a:t>Estrés en el ciclo de vida familiar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6660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C9A2C-E61D-4DE7-BEE8-8A6C12D0E37C}"/>
              </a:ext>
            </a:extLst>
          </p:cNvPr>
          <p:cNvSpPr txBox="1">
            <a:spLocks/>
          </p:cNvSpPr>
          <p:nvPr/>
        </p:nvSpPr>
        <p:spPr>
          <a:xfrm>
            <a:off x="3528391" y="1284632"/>
            <a:ext cx="4820479" cy="44924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s-CL" sz="1350" dirty="0">
              <a:latin typeface="Century Gothic" panose="020B0502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5DD1E271-E3ED-4A09-98C2-48B5C22D49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2919306"/>
              </p:ext>
            </p:extLst>
          </p:nvPr>
        </p:nvGraphicFramePr>
        <p:xfrm>
          <a:off x="1139420" y="2238739"/>
          <a:ext cx="5235980" cy="359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38EA808C-8C56-6E48-AA6A-C3020FE4701B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 Manejo del Estrés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03A49E7-DEE0-8643-A5E7-E7AFFFE80E24}"/>
              </a:ext>
            </a:extLst>
          </p:cNvPr>
          <p:cNvSpPr/>
          <p:nvPr/>
        </p:nvSpPr>
        <p:spPr>
          <a:xfrm>
            <a:off x="302118" y="930689"/>
            <a:ext cx="68225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2800" b="1" dirty="0">
                <a:solidFill>
                  <a:srgbClr val="002060"/>
                </a:solidFill>
              </a:rPr>
              <a:t>¿Cuáles son los principales estímulos internos y externos que nos generan estrés?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6529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C9A2C-E61D-4DE7-BEE8-8A6C12D0E37C}"/>
              </a:ext>
            </a:extLst>
          </p:cNvPr>
          <p:cNvSpPr txBox="1">
            <a:spLocks/>
          </p:cNvSpPr>
          <p:nvPr/>
        </p:nvSpPr>
        <p:spPr>
          <a:xfrm>
            <a:off x="302118" y="833303"/>
            <a:ext cx="7910277" cy="74485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s-ES" sz="2800" b="1" dirty="0">
                <a:solidFill>
                  <a:srgbClr val="002060"/>
                </a:solidFill>
                <a:latin typeface="+mn-lt"/>
              </a:rPr>
              <a:t>Estrategias para gestionar el estrés</a:t>
            </a:r>
          </a:p>
          <a:p>
            <a:pPr marL="214313" indent="-214313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FontTx/>
              <a:buChar char="-"/>
            </a:pPr>
            <a:endParaRPr lang="es-CL" sz="1600" b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05A88C22-7392-4346-9955-B1762221AA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7575303"/>
              </p:ext>
            </p:extLst>
          </p:nvPr>
        </p:nvGraphicFramePr>
        <p:xfrm>
          <a:off x="484856" y="1814884"/>
          <a:ext cx="4153786" cy="2613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F67A5C8B-1CE5-49D1-8642-E027EF9090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787528"/>
              </p:ext>
            </p:extLst>
          </p:nvPr>
        </p:nvGraphicFramePr>
        <p:xfrm>
          <a:off x="4821381" y="1814884"/>
          <a:ext cx="3815582" cy="2613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7" name="Grupo 6">
            <a:extLst>
              <a:ext uri="{FF2B5EF4-FFF2-40B4-BE49-F238E27FC236}">
                <a16:creationId xmlns:a16="http://schemas.microsoft.com/office/drawing/2014/main" id="{05CED88B-4C9C-486D-8DFF-F9987930949F}"/>
              </a:ext>
            </a:extLst>
          </p:cNvPr>
          <p:cNvGrpSpPr/>
          <p:nvPr/>
        </p:nvGrpSpPr>
        <p:grpSpPr>
          <a:xfrm>
            <a:off x="2381311" y="5314322"/>
            <a:ext cx="5831084" cy="623625"/>
            <a:chOff x="0" y="0"/>
            <a:chExt cx="4264553" cy="525000"/>
          </a:xfrm>
          <a:solidFill>
            <a:srgbClr val="FF2C55"/>
          </a:solidFill>
        </p:grpSpPr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9A9092A2-3554-48B0-8A37-80B9BBF342C1}"/>
                </a:ext>
              </a:extLst>
            </p:cNvPr>
            <p:cNvSpPr/>
            <p:nvPr/>
          </p:nvSpPr>
          <p:spPr>
            <a:xfrm>
              <a:off x="0" y="0"/>
              <a:ext cx="4264553" cy="525000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ángulo: esquinas redondeadas 4">
              <a:extLst>
                <a:ext uri="{FF2B5EF4-FFF2-40B4-BE49-F238E27FC236}">
                  <a16:creationId xmlns:a16="http://schemas.microsoft.com/office/drawing/2014/main" id="{7BB0E7C7-562B-421E-94DA-970A5B0C0D49}"/>
                </a:ext>
              </a:extLst>
            </p:cNvPr>
            <p:cNvSpPr txBox="1"/>
            <p:nvPr/>
          </p:nvSpPr>
          <p:spPr>
            <a:xfrm>
              <a:off x="15377" y="15377"/>
              <a:ext cx="4198321" cy="494246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433" tIns="31433" rIns="31433" bIns="31433" numCol="1" spcCol="1270" anchor="ctr" anchorCtr="0">
              <a:noAutofit/>
            </a:bodyPr>
            <a:lstStyle/>
            <a:p>
              <a:pPr algn="ctr" defTabSz="36671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1050" b="1" dirty="0"/>
                <a:t>ATENCIÓN: </a:t>
              </a:r>
            </a:p>
            <a:p>
              <a:pPr algn="ctr" defTabSz="36671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1050" b="1" dirty="0"/>
                <a:t>Consumir drogas o alcohol para desestresarse es un problema. Si alguien en el hogar tiene esta enfermedad, es importante consultar con un especialista, que la o lo ayude a controlarla.</a:t>
              </a:r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2E079925-4100-D143-8D66-8C84F740D870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 Manejo del Estrés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B494380-5B5E-094F-9CF6-5C14EFBCE45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366" y="5149853"/>
            <a:ext cx="781362" cy="7698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38893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 pedazo de madera&#10;&#10;Descripción generada automáticamente con confianza baja">
            <a:extLst>
              <a:ext uri="{FF2B5EF4-FFF2-40B4-BE49-F238E27FC236}">
                <a16:creationId xmlns:a16="http://schemas.microsoft.com/office/drawing/2014/main" id="{73C9C468-B125-48E4-BB22-B80A362DF1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r="6666"/>
          <a:stretch/>
        </p:blipFill>
        <p:spPr>
          <a:xfrm>
            <a:off x="4620931" y="2166915"/>
            <a:ext cx="4403798" cy="247713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E0451CC-F5A1-408D-8D03-965116556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908412"/>
            <a:ext cx="4206382" cy="1007066"/>
          </a:xfrm>
        </p:spPr>
        <p:txBody>
          <a:bodyPr>
            <a:normAutofit fontScale="90000"/>
          </a:bodyPr>
          <a:lstStyle/>
          <a:p>
            <a:r>
              <a:rPr lang="es-CL" sz="3600" b="1" dirty="0">
                <a:solidFill>
                  <a:srgbClr val="002060"/>
                </a:solidFill>
                <a:latin typeface="+mn-lt"/>
              </a:rPr>
              <a:t>Preguntas para pensar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351106-9D77-4F15-8C50-1ABF97FBE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049" y="2166915"/>
            <a:ext cx="4269882" cy="2644166"/>
          </a:xfrm>
        </p:spPr>
        <p:txBody>
          <a:bodyPr anchor="ctr">
            <a:normAutofit/>
          </a:bodyPr>
          <a:lstStyle/>
          <a:p>
            <a:pPr marL="257175" indent="-257175" fontAlgn="base">
              <a:spcAft>
                <a:spcPts val="450"/>
              </a:spcAft>
              <a:buClr>
                <a:srgbClr val="002060"/>
              </a:buClr>
              <a:buFont typeface="+mj-lt"/>
              <a:buAutoNum type="arabicParenR"/>
            </a:pPr>
            <a:r>
              <a:rPr lang="es-CL" sz="1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¿Quiénes son las y los personajes de esta historia? </a:t>
            </a:r>
            <a:endParaRPr lang="es-CL" sz="1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 fontAlgn="base">
              <a:spcAft>
                <a:spcPts val="450"/>
              </a:spcAft>
              <a:buClr>
                <a:srgbClr val="002060"/>
              </a:buClr>
              <a:buFont typeface="+mj-lt"/>
              <a:buAutoNum type="arabicParenR"/>
            </a:pPr>
            <a:r>
              <a:rPr lang="es-CL" sz="1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¿Puedes describir lo que sucede?</a:t>
            </a:r>
            <a:endParaRPr lang="es-CL" sz="1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 fontAlgn="base">
              <a:spcAft>
                <a:spcPts val="450"/>
              </a:spcAft>
              <a:buClr>
                <a:srgbClr val="002060"/>
              </a:buClr>
              <a:buFont typeface="+mj-lt"/>
              <a:buAutoNum type="arabicParenR"/>
            </a:pPr>
            <a:r>
              <a:rPr lang="es-CL" sz="1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Finalmente, ¿por qué razón el leñador corta cada vez menos árboles?</a:t>
            </a:r>
            <a:endParaRPr lang="es-CL" sz="1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 fontAlgn="base">
              <a:spcAft>
                <a:spcPts val="450"/>
              </a:spcAft>
              <a:buClr>
                <a:srgbClr val="002060"/>
              </a:buClr>
              <a:buFont typeface="+mj-lt"/>
              <a:buAutoNum type="arabicParenR"/>
            </a:pPr>
            <a:r>
              <a:rPr lang="es-CL" sz="1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¿Puedes comparar el “afilar el hacha” de este cuento con la necesidad de gestionar adecuadamente el estrés? </a:t>
            </a:r>
            <a:endParaRPr lang="es-CL" sz="1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 fontAlgn="base">
              <a:spcAft>
                <a:spcPts val="450"/>
              </a:spcAft>
              <a:buClr>
                <a:srgbClr val="002060"/>
              </a:buClr>
              <a:buFont typeface="+mj-lt"/>
              <a:buAutoNum type="arabicParenR"/>
            </a:pPr>
            <a:r>
              <a:rPr lang="es-CL" sz="1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¿Cuál es tu estrategia preferida para gestionar el estrés? ¿Hay algo que crees que podrían hacer juntos </a:t>
            </a:r>
            <a:r>
              <a:rPr lang="es-CL" sz="12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 juntas para </a:t>
            </a:r>
            <a:r>
              <a:rPr lang="es-CL" sz="1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lograrlo?</a:t>
            </a:r>
            <a:endParaRPr lang="es-CL" sz="1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F200AAC-9B9C-46F8-9620-D7E87EABB009}"/>
              </a:ext>
            </a:extLst>
          </p:cNvPr>
          <p:cNvSpPr txBox="1"/>
          <p:nvPr/>
        </p:nvSpPr>
        <p:spPr>
          <a:xfrm>
            <a:off x="7235457" y="4470924"/>
            <a:ext cx="1789272" cy="173124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450"/>
              </a:spcAft>
            </a:pPr>
            <a:r>
              <a:rPr lang="es-CL" sz="525" dirty="0">
                <a:solidFill>
                  <a:srgbClr val="FFFFFF"/>
                </a:solidFill>
                <a:hlinkClick r:id="rId4" tooltip="https://redaccion351.com/con-permiso/el-arbol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CL" sz="525" dirty="0">
                <a:solidFill>
                  <a:srgbClr val="FFFFFF"/>
                </a:solidFill>
              </a:rPr>
              <a:t> de Autor desconocido está bajo licencia </a:t>
            </a:r>
            <a:r>
              <a:rPr lang="es-CL" sz="525" dirty="0">
                <a:solidFill>
                  <a:srgbClr val="FFFFFF"/>
                </a:solidFill>
                <a:hlinkClick r:id="rId5" tooltip="https://creativecommons.org/licenses/by-nc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</a:t>
            </a:r>
            <a:endParaRPr lang="es-CL" sz="525" dirty="0">
              <a:solidFill>
                <a:srgbClr val="FFFFFF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01997F1-39A4-7A4D-9180-87B7033F35CD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 Manejo del Estrés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22788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1806</TotalTime>
  <Words>516</Words>
  <Application>Microsoft Office PowerPoint</Application>
  <PresentationFormat>Carta (216 x 279 mm)</PresentationFormat>
  <Paragraphs>75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Times New Roman</vt:lpstr>
      <vt:lpstr>Office Theme</vt:lpstr>
      <vt:lpstr> MANEJO DEL ESTRÉS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Preguntas para pensar</vt:lpstr>
      <vt:lpstr>“No hay estrés que no puedas calmar, no hay problema que no puedas resolver”. Lauren Weisberger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CAPACIDAD PARA EL MANEJO DEL ESTRÉS</dc:title>
  <dc:creator>REDLEARNING</dc:creator>
  <cp:lastModifiedBy>Ximena Gómez Jofré</cp:lastModifiedBy>
  <cp:revision>25</cp:revision>
  <dcterms:created xsi:type="dcterms:W3CDTF">2022-02-06T17:57:55Z</dcterms:created>
  <dcterms:modified xsi:type="dcterms:W3CDTF">2022-05-13T20:09:24Z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5EB2D974-ED20-4A53-BC88-11030AF3FCE0</vt:lpwstr>
  </property>
  <property fmtid="{D5CDD505-2E9C-101B-9397-08002B2CF9AE}" pid="3" name="ArticulatePath">
    <vt:lpwstr>FH_Presentación manejo de estrés_CORREGIDA V3</vt:lpwstr>
  </property>
</Properties>
</file>