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comments/comment1.xml" ContentType="application/vnd.openxmlformats-officedocument.presentationml.comments+xml"/>
  <Override PartName="/ppt/tags/tag6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6" r:id="rId3"/>
    <p:sldId id="257" r:id="rId4"/>
    <p:sldId id="258" r:id="rId5"/>
    <p:sldId id="259" r:id="rId6"/>
    <p:sldId id="260" r:id="rId7"/>
    <p:sldId id="264" r:id="rId8"/>
    <p:sldId id="267" r:id="rId9"/>
    <p:sldId id="269" r:id="rId10"/>
  </p:sldIdLst>
  <p:sldSz cx="9144000" cy="6858000" type="letter"/>
  <p:notesSz cx="6858000" cy="9144000"/>
  <p:custDataLst>
    <p:tags r:id="rId13"/>
  </p:custDataLst>
  <p:defaultTextStyle>
    <a:defPPr rtl="0"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imena Gómez Jofré" initials="XGJ" lastIdx="2" clrIdx="0">
    <p:extLst>
      <p:ext uri="{19B8F6BF-5375-455C-9EA6-DF929625EA0E}">
        <p15:presenceInfo xmlns:p15="http://schemas.microsoft.com/office/powerpoint/2012/main" userId="S::xgomez@fosis.gob.cl::afcf3324-c8ba-4a82-8926-f52afa4511f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1893"/>
    <a:srgbClr val="FF2F92"/>
    <a:srgbClr val="007AFF"/>
    <a:srgbClr val="5AC9FB"/>
    <a:srgbClr val="FFAB02"/>
    <a:srgbClr val="4CD9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0DAC7F3-CAC0-471C-8E3C-F3AC0B1A59B8}" v="12" dt="2022-05-13T19:41:39.34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53" autoAdjust="0"/>
    <p:restoredTop sz="94621"/>
  </p:normalViewPr>
  <p:slideViewPr>
    <p:cSldViewPr snapToGrid="0">
      <p:cViewPr varScale="1">
        <p:scale>
          <a:sx n="68" d="100"/>
          <a:sy n="68" d="100"/>
        </p:scale>
        <p:origin x="66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1" d="100"/>
          <a:sy n="71" d="100"/>
        </p:scale>
        <p:origin x="4188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Ximena Gómez Jofré" userId="afcf3324-c8ba-4a82-8926-f52afa4511f4" providerId="ADAL" clId="{90DAC7F3-CAC0-471C-8E3C-F3AC0B1A59B8}"/>
    <pc:docChg chg="custSel modSld">
      <pc:chgData name="Ximena Gómez Jofré" userId="afcf3324-c8ba-4a82-8926-f52afa4511f4" providerId="ADAL" clId="{90DAC7F3-CAC0-471C-8E3C-F3AC0B1A59B8}" dt="2022-05-13T19:42:47.169" v="79" actId="1076"/>
      <pc:docMkLst>
        <pc:docMk/>
      </pc:docMkLst>
      <pc:sldChg chg="modSp mod">
        <pc:chgData name="Ximena Gómez Jofré" userId="afcf3324-c8ba-4a82-8926-f52afa4511f4" providerId="ADAL" clId="{90DAC7F3-CAC0-471C-8E3C-F3AC0B1A59B8}" dt="2022-05-13T19:39:45.103" v="37" actId="20577"/>
        <pc:sldMkLst>
          <pc:docMk/>
          <pc:sldMk cId="326707042" sldId="257"/>
        </pc:sldMkLst>
        <pc:spChg chg="mod">
          <ac:chgData name="Ximena Gómez Jofré" userId="afcf3324-c8ba-4a82-8926-f52afa4511f4" providerId="ADAL" clId="{90DAC7F3-CAC0-471C-8E3C-F3AC0B1A59B8}" dt="2022-05-13T19:39:45.103" v="37" actId="20577"/>
          <ac:spMkLst>
            <pc:docMk/>
            <pc:sldMk cId="326707042" sldId="257"/>
            <ac:spMk id="3" creationId="{00000000-0000-0000-0000-000000000000}"/>
          </ac:spMkLst>
        </pc:spChg>
      </pc:sldChg>
      <pc:sldChg chg="addCm">
        <pc:chgData name="Ximena Gómez Jofré" userId="afcf3324-c8ba-4a82-8926-f52afa4511f4" providerId="ADAL" clId="{90DAC7F3-CAC0-471C-8E3C-F3AC0B1A59B8}" dt="2022-05-13T19:40:02.994" v="38" actId="1589"/>
        <pc:sldMkLst>
          <pc:docMk/>
          <pc:sldMk cId="3955059822" sldId="258"/>
        </pc:sldMkLst>
      </pc:sldChg>
      <pc:sldChg chg="modSp">
        <pc:chgData name="Ximena Gómez Jofré" userId="afcf3324-c8ba-4a82-8926-f52afa4511f4" providerId="ADAL" clId="{90DAC7F3-CAC0-471C-8E3C-F3AC0B1A59B8}" dt="2022-05-13T19:41:12.586" v="49" actId="20577"/>
        <pc:sldMkLst>
          <pc:docMk/>
          <pc:sldMk cId="484697436" sldId="259"/>
        </pc:sldMkLst>
        <pc:graphicFrameChg chg="mod">
          <ac:chgData name="Ximena Gómez Jofré" userId="afcf3324-c8ba-4a82-8926-f52afa4511f4" providerId="ADAL" clId="{90DAC7F3-CAC0-471C-8E3C-F3AC0B1A59B8}" dt="2022-05-13T19:41:12.586" v="49" actId="20577"/>
          <ac:graphicFrameMkLst>
            <pc:docMk/>
            <pc:sldMk cId="484697436" sldId="259"/>
            <ac:graphicFrameMk id="4" creationId="{0BB6F171-B219-4BBB-844F-147977BC7539}"/>
          </ac:graphicFrameMkLst>
        </pc:graphicFrameChg>
      </pc:sldChg>
      <pc:sldChg chg="addCm delCm modCm">
        <pc:chgData name="Ximena Gómez Jofré" userId="afcf3324-c8ba-4a82-8926-f52afa4511f4" providerId="ADAL" clId="{90DAC7F3-CAC0-471C-8E3C-F3AC0B1A59B8}" dt="2022-05-13T19:41:39.454" v="52" actId="1592"/>
        <pc:sldMkLst>
          <pc:docMk/>
          <pc:sldMk cId="514018790" sldId="260"/>
        </pc:sldMkLst>
      </pc:sldChg>
      <pc:sldChg chg="modSp mod">
        <pc:chgData name="Ximena Gómez Jofré" userId="afcf3324-c8ba-4a82-8926-f52afa4511f4" providerId="ADAL" clId="{90DAC7F3-CAC0-471C-8E3C-F3AC0B1A59B8}" dt="2022-05-13T19:39:28.534" v="24" actId="5793"/>
        <pc:sldMkLst>
          <pc:docMk/>
          <pc:sldMk cId="2941140734" sldId="266"/>
        </pc:sldMkLst>
        <pc:spChg chg="mod">
          <ac:chgData name="Ximena Gómez Jofré" userId="afcf3324-c8ba-4a82-8926-f52afa4511f4" providerId="ADAL" clId="{90DAC7F3-CAC0-471C-8E3C-F3AC0B1A59B8}" dt="2022-05-13T19:39:28.534" v="24" actId="5793"/>
          <ac:spMkLst>
            <pc:docMk/>
            <pc:sldMk cId="2941140734" sldId="266"/>
            <ac:spMk id="3" creationId="{00000000-0000-0000-0000-000000000000}"/>
          </ac:spMkLst>
        </pc:spChg>
      </pc:sldChg>
      <pc:sldChg chg="modSp mod">
        <pc:chgData name="Ximena Gómez Jofré" userId="afcf3324-c8ba-4a82-8926-f52afa4511f4" providerId="ADAL" clId="{90DAC7F3-CAC0-471C-8E3C-F3AC0B1A59B8}" dt="2022-05-13T19:42:47.169" v="79" actId="1076"/>
        <pc:sldMkLst>
          <pc:docMk/>
          <pc:sldMk cId="2808008169" sldId="267"/>
        </pc:sldMkLst>
        <pc:spChg chg="mod">
          <ac:chgData name="Ximena Gómez Jofré" userId="afcf3324-c8ba-4a82-8926-f52afa4511f4" providerId="ADAL" clId="{90DAC7F3-CAC0-471C-8E3C-F3AC0B1A59B8}" dt="2022-05-13T19:42:47.169" v="79" actId="1076"/>
          <ac:spMkLst>
            <pc:docMk/>
            <pc:sldMk cId="2808008169" sldId="267"/>
            <ac:spMk id="3" creationId="{17AF500C-3D7A-4469-84AD-1AEE6C100BB6}"/>
          </ac:spMkLst>
        </pc:spChg>
      </pc:sldChg>
    </pc:docChg>
  </pc:docChgLst>
</pc:chgInfo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5-13T15:40:02.714" idx="1">
    <p:pos x="5561" y="2065"/>
    <p:text/>
    <p:extLst>
      <p:ext uri="{C676402C-5697-4E1C-873F-D02D1690AC5C}">
        <p15:threadingInfo xmlns:p15="http://schemas.microsoft.com/office/powerpoint/2012/main" timeZoneBias="24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0DE5AE-3DA1-4F90-B1E8-77337ECF338C}" type="doc">
      <dgm:prSet loTypeId="urn:microsoft.com/office/officeart/2005/8/layout/gear1" loCatId="cycle" qsTypeId="urn:microsoft.com/office/officeart/2005/8/quickstyle/simple1" qsCatId="simple" csTypeId="urn:microsoft.com/office/officeart/2005/8/colors/colorful5" csCatId="colorful" phldr="1"/>
      <dgm:spPr/>
    </dgm:pt>
    <dgm:pt modelId="{4BB06BD3-0D8A-4AFF-ABE1-785ADAABB124}">
      <dgm:prSet phldrT="[Texto]" custT="1"/>
      <dgm:spPr>
        <a:solidFill>
          <a:srgbClr val="4CD963"/>
        </a:solidFill>
      </dgm:spPr>
      <dgm:t>
        <a:bodyPr/>
        <a:lstStyle/>
        <a:p>
          <a:r>
            <a:rPr lang="es-CL" sz="1400" b="1" dirty="0"/>
            <a:t>Promueve nuestro propio desarrollo emocional, social y nuestra autoestima</a:t>
          </a:r>
          <a:r>
            <a:rPr lang="es-CL" sz="1400" dirty="0"/>
            <a:t>.</a:t>
          </a:r>
        </a:p>
      </dgm:t>
    </dgm:pt>
    <dgm:pt modelId="{49517045-1D4E-4B69-9F72-A6BBB810313D}" type="parTrans" cxnId="{10CA13FB-2A76-41CD-952E-DAA3259137D5}">
      <dgm:prSet/>
      <dgm:spPr/>
      <dgm:t>
        <a:bodyPr/>
        <a:lstStyle/>
        <a:p>
          <a:endParaRPr lang="es-CL"/>
        </a:p>
      </dgm:t>
    </dgm:pt>
    <dgm:pt modelId="{EF1B91F7-466D-48A5-90D9-11A15530B02B}" type="sibTrans" cxnId="{10CA13FB-2A76-41CD-952E-DAA3259137D5}">
      <dgm:prSet/>
      <dgm:spPr>
        <a:solidFill>
          <a:srgbClr val="4CD963"/>
        </a:solidFill>
      </dgm:spPr>
      <dgm:t>
        <a:bodyPr/>
        <a:lstStyle/>
        <a:p>
          <a:endParaRPr lang="es-CL"/>
        </a:p>
      </dgm:t>
    </dgm:pt>
    <dgm:pt modelId="{16251122-1A4B-444B-BA70-5E398F583515}">
      <dgm:prSet phldrT="[Texto]" custT="1"/>
      <dgm:spPr>
        <a:solidFill>
          <a:srgbClr val="FFAB02"/>
        </a:solidFill>
      </dgm:spPr>
      <dgm:t>
        <a:bodyPr/>
        <a:lstStyle/>
        <a:p>
          <a:r>
            <a:rPr lang="es-CL" sz="1400" b="1" dirty="0"/>
            <a:t>Fomenta el respeto por las personas y conectar con ellas.</a:t>
          </a:r>
        </a:p>
      </dgm:t>
    </dgm:pt>
    <dgm:pt modelId="{7F678B5F-087D-4CBB-AF84-D8736A480D53}" type="parTrans" cxnId="{7A62E27B-3AFB-48E4-942F-819668B3E246}">
      <dgm:prSet/>
      <dgm:spPr/>
      <dgm:t>
        <a:bodyPr/>
        <a:lstStyle/>
        <a:p>
          <a:endParaRPr lang="es-CL"/>
        </a:p>
      </dgm:t>
    </dgm:pt>
    <dgm:pt modelId="{E83CFAEC-8DFF-40B5-8325-20EEE8D9B6C7}" type="sibTrans" cxnId="{7A62E27B-3AFB-48E4-942F-819668B3E246}">
      <dgm:prSet/>
      <dgm:spPr>
        <a:solidFill>
          <a:srgbClr val="FFAB02"/>
        </a:solidFill>
      </dgm:spPr>
      <dgm:t>
        <a:bodyPr/>
        <a:lstStyle/>
        <a:p>
          <a:endParaRPr lang="es-CL"/>
        </a:p>
      </dgm:t>
    </dgm:pt>
    <dgm:pt modelId="{2F7590AD-F0A6-4DC7-9286-3F0771EE28EA}">
      <dgm:prSet phldrT="[Texto]" custT="1"/>
      <dgm:spPr>
        <a:solidFill>
          <a:srgbClr val="5AC9FB"/>
        </a:solidFill>
      </dgm:spPr>
      <dgm:t>
        <a:bodyPr/>
        <a:lstStyle/>
        <a:p>
          <a:r>
            <a:rPr lang="es-CL" sz="1400" b="1" dirty="0"/>
            <a:t>Ayuda a la resolución de problemas.</a:t>
          </a:r>
        </a:p>
      </dgm:t>
    </dgm:pt>
    <dgm:pt modelId="{9C4CDDDF-A0D2-461D-A953-C5E4CFDD956D}" type="parTrans" cxnId="{B0403CCA-1F14-4907-BD42-FBE0C86E8B8B}">
      <dgm:prSet/>
      <dgm:spPr/>
      <dgm:t>
        <a:bodyPr/>
        <a:lstStyle/>
        <a:p>
          <a:endParaRPr lang="es-CL"/>
        </a:p>
      </dgm:t>
    </dgm:pt>
    <dgm:pt modelId="{F9B91BB3-3288-4167-BE05-621A1A64DA3A}" type="sibTrans" cxnId="{B0403CCA-1F14-4907-BD42-FBE0C86E8B8B}">
      <dgm:prSet/>
      <dgm:spPr>
        <a:solidFill>
          <a:srgbClr val="5AC9FB"/>
        </a:solidFill>
      </dgm:spPr>
      <dgm:t>
        <a:bodyPr/>
        <a:lstStyle/>
        <a:p>
          <a:endParaRPr lang="es-CL"/>
        </a:p>
      </dgm:t>
    </dgm:pt>
    <dgm:pt modelId="{B2A2BA3D-D3D2-42E1-B217-DF11A23D6708}">
      <dgm:prSet phldrT="[Texto]"/>
      <dgm:spPr/>
      <dgm:t>
        <a:bodyPr/>
        <a:lstStyle/>
        <a:p>
          <a:endParaRPr lang="es-CL" dirty="0"/>
        </a:p>
      </dgm:t>
    </dgm:pt>
    <dgm:pt modelId="{1ADB82F7-81F8-48D8-B3B8-B936665A2EEA}" type="parTrans" cxnId="{B67D9781-7F10-4E20-85E1-9F99CCC166AD}">
      <dgm:prSet/>
      <dgm:spPr/>
      <dgm:t>
        <a:bodyPr/>
        <a:lstStyle/>
        <a:p>
          <a:endParaRPr lang="es-CL"/>
        </a:p>
      </dgm:t>
    </dgm:pt>
    <dgm:pt modelId="{59EC4535-0F35-492B-A405-1A7A069F2714}" type="sibTrans" cxnId="{B67D9781-7F10-4E20-85E1-9F99CCC166AD}">
      <dgm:prSet/>
      <dgm:spPr/>
      <dgm:t>
        <a:bodyPr/>
        <a:lstStyle/>
        <a:p>
          <a:endParaRPr lang="es-CL"/>
        </a:p>
      </dgm:t>
    </dgm:pt>
    <dgm:pt modelId="{29A38B38-0EBD-470E-95BE-A78C9DA80E5A}" type="pres">
      <dgm:prSet presAssocID="{BA0DE5AE-3DA1-4F90-B1E8-77337ECF338C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1A605046-EBDF-4A4D-B0B8-26455A1B391B}" type="pres">
      <dgm:prSet presAssocID="{4BB06BD3-0D8A-4AFF-ABE1-785ADAABB124}" presName="gear1" presStyleLbl="node1" presStyleIdx="0" presStyleCnt="3">
        <dgm:presLayoutVars>
          <dgm:chMax val="1"/>
          <dgm:bulletEnabled val="1"/>
        </dgm:presLayoutVars>
      </dgm:prSet>
      <dgm:spPr/>
    </dgm:pt>
    <dgm:pt modelId="{5FC1F005-35CD-4874-8D8D-6B883E1AEF22}" type="pres">
      <dgm:prSet presAssocID="{4BB06BD3-0D8A-4AFF-ABE1-785ADAABB124}" presName="gear1srcNode" presStyleLbl="node1" presStyleIdx="0" presStyleCnt="3"/>
      <dgm:spPr/>
    </dgm:pt>
    <dgm:pt modelId="{540BCB2D-7CD4-4BF8-B49D-B5E31B394444}" type="pres">
      <dgm:prSet presAssocID="{4BB06BD3-0D8A-4AFF-ABE1-785ADAABB124}" presName="gear1dstNode" presStyleLbl="node1" presStyleIdx="0" presStyleCnt="3"/>
      <dgm:spPr/>
    </dgm:pt>
    <dgm:pt modelId="{9A28F927-3D05-4353-86B6-7F7EC55AC42A}" type="pres">
      <dgm:prSet presAssocID="{16251122-1A4B-444B-BA70-5E398F583515}" presName="gear2" presStyleLbl="node1" presStyleIdx="1" presStyleCnt="3">
        <dgm:presLayoutVars>
          <dgm:chMax val="1"/>
          <dgm:bulletEnabled val="1"/>
        </dgm:presLayoutVars>
      </dgm:prSet>
      <dgm:spPr/>
    </dgm:pt>
    <dgm:pt modelId="{F7CEF4B3-A817-4443-B649-62AF4C1E4E92}" type="pres">
      <dgm:prSet presAssocID="{16251122-1A4B-444B-BA70-5E398F583515}" presName="gear2srcNode" presStyleLbl="node1" presStyleIdx="1" presStyleCnt="3"/>
      <dgm:spPr/>
    </dgm:pt>
    <dgm:pt modelId="{1A4CB864-38A0-4E22-B858-07221C874545}" type="pres">
      <dgm:prSet presAssocID="{16251122-1A4B-444B-BA70-5E398F583515}" presName="gear2dstNode" presStyleLbl="node1" presStyleIdx="1" presStyleCnt="3"/>
      <dgm:spPr/>
    </dgm:pt>
    <dgm:pt modelId="{0F5E0289-C075-445D-A207-38B9FF47FD96}" type="pres">
      <dgm:prSet presAssocID="{2F7590AD-F0A6-4DC7-9286-3F0771EE28EA}" presName="gear3" presStyleLbl="node1" presStyleIdx="2" presStyleCnt="3"/>
      <dgm:spPr/>
    </dgm:pt>
    <dgm:pt modelId="{535E8A25-CEAE-4D7A-BD82-430D45457819}" type="pres">
      <dgm:prSet presAssocID="{2F7590AD-F0A6-4DC7-9286-3F0771EE28EA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CD4A4340-072B-4913-9277-C8C2ECA71F5C}" type="pres">
      <dgm:prSet presAssocID="{2F7590AD-F0A6-4DC7-9286-3F0771EE28EA}" presName="gear3srcNode" presStyleLbl="node1" presStyleIdx="2" presStyleCnt="3"/>
      <dgm:spPr/>
    </dgm:pt>
    <dgm:pt modelId="{E5D346A1-3C82-4FC3-9253-8BE56B29A9A6}" type="pres">
      <dgm:prSet presAssocID="{2F7590AD-F0A6-4DC7-9286-3F0771EE28EA}" presName="gear3dstNode" presStyleLbl="node1" presStyleIdx="2" presStyleCnt="3"/>
      <dgm:spPr/>
    </dgm:pt>
    <dgm:pt modelId="{1E9AC1E3-9CF5-43FD-B279-0C4F2A616363}" type="pres">
      <dgm:prSet presAssocID="{EF1B91F7-466D-48A5-90D9-11A15530B02B}" presName="connector1" presStyleLbl="sibTrans2D1" presStyleIdx="0" presStyleCnt="3"/>
      <dgm:spPr/>
    </dgm:pt>
    <dgm:pt modelId="{AA16CFAD-FF1D-4AAD-B96B-7D7E6BE1479F}" type="pres">
      <dgm:prSet presAssocID="{E83CFAEC-8DFF-40B5-8325-20EEE8D9B6C7}" presName="connector2" presStyleLbl="sibTrans2D1" presStyleIdx="1" presStyleCnt="3"/>
      <dgm:spPr/>
    </dgm:pt>
    <dgm:pt modelId="{AD019296-534A-44C3-85B7-09AF991BADB2}" type="pres">
      <dgm:prSet presAssocID="{F9B91BB3-3288-4167-BE05-621A1A64DA3A}" presName="connector3" presStyleLbl="sibTrans2D1" presStyleIdx="2" presStyleCnt="3"/>
      <dgm:spPr/>
    </dgm:pt>
  </dgm:ptLst>
  <dgm:cxnLst>
    <dgm:cxn modelId="{64F37C10-6A46-4C96-BFD4-EB4DEC1CE8B4}" type="presOf" srcId="{16251122-1A4B-444B-BA70-5E398F583515}" destId="{9A28F927-3D05-4353-86B6-7F7EC55AC42A}" srcOrd="0" destOrd="0" presId="urn:microsoft.com/office/officeart/2005/8/layout/gear1"/>
    <dgm:cxn modelId="{289C1B22-7900-4326-91C7-9E69057D12E0}" type="presOf" srcId="{E83CFAEC-8DFF-40B5-8325-20EEE8D9B6C7}" destId="{AA16CFAD-FF1D-4AAD-B96B-7D7E6BE1479F}" srcOrd="0" destOrd="0" presId="urn:microsoft.com/office/officeart/2005/8/layout/gear1"/>
    <dgm:cxn modelId="{030F142C-C9D8-48C0-BC8F-B8358FC24296}" type="presOf" srcId="{16251122-1A4B-444B-BA70-5E398F583515}" destId="{1A4CB864-38A0-4E22-B858-07221C874545}" srcOrd="2" destOrd="0" presId="urn:microsoft.com/office/officeart/2005/8/layout/gear1"/>
    <dgm:cxn modelId="{951AF360-6DF9-4F5B-B4FD-1176100CEF6D}" type="presOf" srcId="{2F7590AD-F0A6-4DC7-9286-3F0771EE28EA}" destId="{CD4A4340-072B-4913-9277-C8C2ECA71F5C}" srcOrd="2" destOrd="0" presId="urn:microsoft.com/office/officeart/2005/8/layout/gear1"/>
    <dgm:cxn modelId="{3BAB4341-CF35-4C13-B8C9-2D50C8604040}" type="presOf" srcId="{F9B91BB3-3288-4167-BE05-621A1A64DA3A}" destId="{AD019296-534A-44C3-85B7-09AF991BADB2}" srcOrd="0" destOrd="0" presId="urn:microsoft.com/office/officeart/2005/8/layout/gear1"/>
    <dgm:cxn modelId="{0942755A-5B36-472C-81B0-1A7E22FD77E0}" type="presOf" srcId="{BA0DE5AE-3DA1-4F90-B1E8-77337ECF338C}" destId="{29A38B38-0EBD-470E-95BE-A78C9DA80E5A}" srcOrd="0" destOrd="0" presId="urn:microsoft.com/office/officeart/2005/8/layout/gear1"/>
    <dgm:cxn modelId="{7A62E27B-3AFB-48E4-942F-819668B3E246}" srcId="{BA0DE5AE-3DA1-4F90-B1E8-77337ECF338C}" destId="{16251122-1A4B-444B-BA70-5E398F583515}" srcOrd="1" destOrd="0" parTransId="{7F678B5F-087D-4CBB-AF84-D8736A480D53}" sibTransId="{E83CFAEC-8DFF-40B5-8325-20EEE8D9B6C7}"/>
    <dgm:cxn modelId="{B67D9781-7F10-4E20-85E1-9F99CCC166AD}" srcId="{BA0DE5AE-3DA1-4F90-B1E8-77337ECF338C}" destId="{B2A2BA3D-D3D2-42E1-B217-DF11A23D6708}" srcOrd="3" destOrd="0" parTransId="{1ADB82F7-81F8-48D8-B3B8-B936665A2EEA}" sibTransId="{59EC4535-0F35-492B-A405-1A7A069F2714}"/>
    <dgm:cxn modelId="{A9959F83-8B37-47CE-B4E8-62E4E1504ED9}" type="presOf" srcId="{4BB06BD3-0D8A-4AFF-ABE1-785ADAABB124}" destId="{540BCB2D-7CD4-4BF8-B49D-B5E31B394444}" srcOrd="2" destOrd="0" presId="urn:microsoft.com/office/officeart/2005/8/layout/gear1"/>
    <dgm:cxn modelId="{19E4D98F-A05D-425D-A146-C289EFEE76CA}" type="presOf" srcId="{16251122-1A4B-444B-BA70-5E398F583515}" destId="{F7CEF4B3-A817-4443-B649-62AF4C1E4E92}" srcOrd="1" destOrd="0" presId="urn:microsoft.com/office/officeart/2005/8/layout/gear1"/>
    <dgm:cxn modelId="{841B4491-294F-4899-8370-4389D7F202BA}" type="presOf" srcId="{4BB06BD3-0D8A-4AFF-ABE1-785ADAABB124}" destId="{5FC1F005-35CD-4874-8D8D-6B883E1AEF22}" srcOrd="1" destOrd="0" presId="urn:microsoft.com/office/officeart/2005/8/layout/gear1"/>
    <dgm:cxn modelId="{11ED23B1-F5F5-4A77-B021-D81D0178C4AA}" type="presOf" srcId="{2F7590AD-F0A6-4DC7-9286-3F0771EE28EA}" destId="{0F5E0289-C075-445D-A207-38B9FF47FD96}" srcOrd="0" destOrd="0" presId="urn:microsoft.com/office/officeart/2005/8/layout/gear1"/>
    <dgm:cxn modelId="{936E2FB7-B6CD-4928-861B-967B7E51BE72}" type="presOf" srcId="{2F7590AD-F0A6-4DC7-9286-3F0771EE28EA}" destId="{535E8A25-CEAE-4D7A-BD82-430D45457819}" srcOrd="1" destOrd="0" presId="urn:microsoft.com/office/officeart/2005/8/layout/gear1"/>
    <dgm:cxn modelId="{B0403CCA-1F14-4907-BD42-FBE0C86E8B8B}" srcId="{BA0DE5AE-3DA1-4F90-B1E8-77337ECF338C}" destId="{2F7590AD-F0A6-4DC7-9286-3F0771EE28EA}" srcOrd="2" destOrd="0" parTransId="{9C4CDDDF-A0D2-461D-A953-C5E4CFDD956D}" sibTransId="{F9B91BB3-3288-4167-BE05-621A1A64DA3A}"/>
    <dgm:cxn modelId="{AB61B0DA-128D-4FA8-9219-1CCEDD7B9D71}" type="presOf" srcId="{EF1B91F7-466D-48A5-90D9-11A15530B02B}" destId="{1E9AC1E3-9CF5-43FD-B279-0C4F2A616363}" srcOrd="0" destOrd="0" presId="urn:microsoft.com/office/officeart/2005/8/layout/gear1"/>
    <dgm:cxn modelId="{EFAB10DF-41C5-414E-BAF8-D0ABB3CAEC6A}" type="presOf" srcId="{4BB06BD3-0D8A-4AFF-ABE1-785ADAABB124}" destId="{1A605046-EBDF-4A4D-B0B8-26455A1B391B}" srcOrd="0" destOrd="0" presId="urn:microsoft.com/office/officeart/2005/8/layout/gear1"/>
    <dgm:cxn modelId="{689C5BE9-6CF3-4196-9221-BA04E9B63FED}" type="presOf" srcId="{2F7590AD-F0A6-4DC7-9286-3F0771EE28EA}" destId="{E5D346A1-3C82-4FC3-9253-8BE56B29A9A6}" srcOrd="3" destOrd="0" presId="urn:microsoft.com/office/officeart/2005/8/layout/gear1"/>
    <dgm:cxn modelId="{10CA13FB-2A76-41CD-952E-DAA3259137D5}" srcId="{BA0DE5AE-3DA1-4F90-B1E8-77337ECF338C}" destId="{4BB06BD3-0D8A-4AFF-ABE1-785ADAABB124}" srcOrd="0" destOrd="0" parTransId="{49517045-1D4E-4B69-9F72-A6BBB810313D}" sibTransId="{EF1B91F7-466D-48A5-90D9-11A15530B02B}"/>
    <dgm:cxn modelId="{811C2DFB-160D-4125-93DD-F42CDB88A805}" type="presParOf" srcId="{29A38B38-0EBD-470E-95BE-A78C9DA80E5A}" destId="{1A605046-EBDF-4A4D-B0B8-26455A1B391B}" srcOrd="0" destOrd="0" presId="urn:microsoft.com/office/officeart/2005/8/layout/gear1"/>
    <dgm:cxn modelId="{1CF2589F-DEE8-4DC3-92DD-1EB165BE8F4F}" type="presParOf" srcId="{29A38B38-0EBD-470E-95BE-A78C9DA80E5A}" destId="{5FC1F005-35CD-4874-8D8D-6B883E1AEF22}" srcOrd="1" destOrd="0" presId="urn:microsoft.com/office/officeart/2005/8/layout/gear1"/>
    <dgm:cxn modelId="{4B1735B2-C139-491A-84A2-68E3976C274E}" type="presParOf" srcId="{29A38B38-0EBD-470E-95BE-A78C9DA80E5A}" destId="{540BCB2D-7CD4-4BF8-B49D-B5E31B394444}" srcOrd="2" destOrd="0" presId="urn:microsoft.com/office/officeart/2005/8/layout/gear1"/>
    <dgm:cxn modelId="{8429D82E-9B6A-4B7F-BD9E-671156CC1C21}" type="presParOf" srcId="{29A38B38-0EBD-470E-95BE-A78C9DA80E5A}" destId="{9A28F927-3D05-4353-86B6-7F7EC55AC42A}" srcOrd="3" destOrd="0" presId="urn:microsoft.com/office/officeart/2005/8/layout/gear1"/>
    <dgm:cxn modelId="{ACC17E47-3CFF-4CBE-B110-926AB5DC3247}" type="presParOf" srcId="{29A38B38-0EBD-470E-95BE-A78C9DA80E5A}" destId="{F7CEF4B3-A817-4443-B649-62AF4C1E4E92}" srcOrd="4" destOrd="0" presId="urn:microsoft.com/office/officeart/2005/8/layout/gear1"/>
    <dgm:cxn modelId="{1ACD8A3A-747C-4289-B07E-2128B76F39EA}" type="presParOf" srcId="{29A38B38-0EBD-470E-95BE-A78C9DA80E5A}" destId="{1A4CB864-38A0-4E22-B858-07221C874545}" srcOrd="5" destOrd="0" presId="urn:microsoft.com/office/officeart/2005/8/layout/gear1"/>
    <dgm:cxn modelId="{B8C6BF72-1363-4A9E-A770-3B9F3F683B70}" type="presParOf" srcId="{29A38B38-0EBD-470E-95BE-A78C9DA80E5A}" destId="{0F5E0289-C075-445D-A207-38B9FF47FD96}" srcOrd="6" destOrd="0" presId="urn:microsoft.com/office/officeart/2005/8/layout/gear1"/>
    <dgm:cxn modelId="{6C699718-54C4-4BF0-A238-E1D63EDB5112}" type="presParOf" srcId="{29A38B38-0EBD-470E-95BE-A78C9DA80E5A}" destId="{535E8A25-CEAE-4D7A-BD82-430D45457819}" srcOrd="7" destOrd="0" presId="urn:microsoft.com/office/officeart/2005/8/layout/gear1"/>
    <dgm:cxn modelId="{3F1E655A-31B9-4EFC-97BE-C3D44246C4D7}" type="presParOf" srcId="{29A38B38-0EBD-470E-95BE-A78C9DA80E5A}" destId="{CD4A4340-072B-4913-9277-C8C2ECA71F5C}" srcOrd="8" destOrd="0" presId="urn:microsoft.com/office/officeart/2005/8/layout/gear1"/>
    <dgm:cxn modelId="{328382E8-CC37-4292-BF9C-8F68F358301B}" type="presParOf" srcId="{29A38B38-0EBD-470E-95BE-A78C9DA80E5A}" destId="{E5D346A1-3C82-4FC3-9253-8BE56B29A9A6}" srcOrd="9" destOrd="0" presId="urn:microsoft.com/office/officeart/2005/8/layout/gear1"/>
    <dgm:cxn modelId="{65EC2924-95E1-4FBD-8A58-2D693CB2AA10}" type="presParOf" srcId="{29A38B38-0EBD-470E-95BE-A78C9DA80E5A}" destId="{1E9AC1E3-9CF5-43FD-B279-0C4F2A616363}" srcOrd="10" destOrd="0" presId="urn:microsoft.com/office/officeart/2005/8/layout/gear1"/>
    <dgm:cxn modelId="{0EA188DC-A45B-4EE4-AB55-A49DD0291735}" type="presParOf" srcId="{29A38B38-0EBD-470E-95BE-A78C9DA80E5A}" destId="{AA16CFAD-FF1D-4AAD-B96B-7D7E6BE1479F}" srcOrd="11" destOrd="0" presId="urn:microsoft.com/office/officeart/2005/8/layout/gear1"/>
    <dgm:cxn modelId="{42FE465C-2EE0-45E2-9930-057B1E7661DE}" type="presParOf" srcId="{29A38B38-0EBD-470E-95BE-A78C9DA80E5A}" destId="{AD019296-534A-44C3-85B7-09AF991BADB2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605046-EBDF-4A4D-B0B8-26455A1B391B}">
      <dsp:nvSpPr>
        <dsp:cNvPr id="0" name=""/>
        <dsp:cNvSpPr/>
      </dsp:nvSpPr>
      <dsp:spPr>
        <a:xfrm>
          <a:off x="2874488" y="2236850"/>
          <a:ext cx="2733928" cy="2733928"/>
        </a:xfrm>
        <a:prstGeom prst="gear9">
          <a:avLst/>
        </a:prstGeom>
        <a:solidFill>
          <a:srgbClr val="4CD96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400" b="1" kern="1200" dirty="0"/>
            <a:t>Promueve nuestro propio desarrollo emocional, social y nuestra autoestima</a:t>
          </a:r>
          <a:r>
            <a:rPr lang="es-CL" sz="1400" kern="1200" dirty="0"/>
            <a:t>.</a:t>
          </a:r>
        </a:p>
      </dsp:txBody>
      <dsp:txXfrm>
        <a:off x="3424129" y="2877260"/>
        <a:ext cx="1634646" cy="1405295"/>
      </dsp:txXfrm>
    </dsp:sp>
    <dsp:sp modelId="{9A28F927-3D05-4353-86B6-7F7EC55AC42A}">
      <dsp:nvSpPr>
        <dsp:cNvPr id="0" name=""/>
        <dsp:cNvSpPr/>
      </dsp:nvSpPr>
      <dsp:spPr>
        <a:xfrm>
          <a:off x="1283839" y="1590649"/>
          <a:ext cx="1988311" cy="1988311"/>
        </a:xfrm>
        <a:prstGeom prst="gear6">
          <a:avLst/>
        </a:prstGeom>
        <a:solidFill>
          <a:srgbClr val="FFAB0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400" b="1" kern="1200" dirty="0"/>
            <a:t>Fomenta el respeto por las personas y conectar con ellas.</a:t>
          </a:r>
        </a:p>
      </dsp:txBody>
      <dsp:txXfrm>
        <a:off x="1784402" y="2094238"/>
        <a:ext cx="987185" cy="981133"/>
      </dsp:txXfrm>
    </dsp:sp>
    <dsp:sp modelId="{0F5E0289-C075-445D-A207-38B9FF47FD96}">
      <dsp:nvSpPr>
        <dsp:cNvPr id="0" name=""/>
        <dsp:cNvSpPr/>
      </dsp:nvSpPr>
      <dsp:spPr>
        <a:xfrm rot="20700000">
          <a:off x="2397496" y="218917"/>
          <a:ext cx="1948139" cy="1948139"/>
        </a:xfrm>
        <a:prstGeom prst="gear6">
          <a:avLst/>
        </a:prstGeom>
        <a:solidFill>
          <a:srgbClr val="5AC9F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400" b="1" kern="1200" dirty="0"/>
            <a:t>Ayuda a la resolución de problemas.</a:t>
          </a:r>
        </a:p>
      </dsp:txBody>
      <dsp:txXfrm rot="-20700000">
        <a:off x="2824780" y="646201"/>
        <a:ext cx="1093571" cy="1093571"/>
      </dsp:txXfrm>
    </dsp:sp>
    <dsp:sp modelId="{1E9AC1E3-9CF5-43FD-B279-0C4F2A616363}">
      <dsp:nvSpPr>
        <dsp:cNvPr id="0" name=""/>
        <dsp:cNvSpPr/>
      </dsp:nvSpPr>
      <dsp:spPr>
        <a:xfrm>
          <a:off x="2672885" y="1819387"/>
          <a:ext cx="3499428" cy="3499428"/>
        </a:xfrm>
        <a:prstGeom prst="circularArrow">
          <a:avLst>
            <a:gd name="adj1" fmla="val 4688"/>
            <a:gd name="adj2" fmla="val 299029"/>
            <a:gd name="adj3" fmla="val 2532034"/>
            <a:gd name="adj4" fmla="val 15827506"/>
            <a:gd name="adj5" fmla="val 5469"/>
          </a:avLst>
        </a:prstGeom>
        <a:solidFill>
          <a:srgbClr val="4CD96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16CFAD-FF1D-4AAD-B96B-7D7E6BE1479F}">
      <dsp:nvSpPr>
        <dsp:cNvPr id="0" name=""/>
        <dsp:cNvSpPr/>
      </dsp:nvSpPr>
      <dsp:spPr>
        <a:xfrm>
          <a:off x="931713" y="1147378"/>
          <a:ext cx="2542553" cy="2542553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rgbClr val="FFAB0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019296-534A-44C3-85B7-09AF991BADB2}">
      <dsp:nvSpPr>
        <dsp:cNvPr id="0" name=""/>
        <dsp:cNvSpPr/>
      </dsp:nvSpPr>
      <dsp:spPr>
        <a:xfrm>
          <a:off x="1946871" y="-211130"/>
          <a:ext cx="2741384" cy="2741384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rgbClr val="5AC9F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396220A2-3719-4C88-BEC6-D85464DD00E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5FE7F27-2662-43F6-B052-8899EDE03B6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36F8C3-AA81-4E15-877A-9FD96AB82D17}" type="datetimeFigureOut">
              <a:rPr lang="es-ES" smtClean="0"/>
              <a:t>13/05/2022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DD079AF-5F4C-4691-899B-98C7B0BD900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5F8AE69-314E-47C5-A1F7-0FFB0373867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F4BF42-734C-4FC5-8C2C-167BCC6750A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26294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noProof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13FA5B-05DC-473C-8C97-F3293A49B41A}" type="datetimeFigureOut">
              <a:rPr lang="es-ES" noProof="0" smtClean="0"/>
              <a:t>13/05/2022</a:t>
            </a:fld>
            <a:endParaRPr lang="es-ES" noProof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 noProof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noProof="0"/>
              <a:t>Haga clic para modificar los estilos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noProof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41D3E8-ADE8-4E11-B73D-9565CAA5C054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53160457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41D3E8-ADE8-4E11-B73D-9565CAA5C054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43651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D6D00BB4-A5B4-4C63-8C80-B57D903D630E}" type="datetime1">
              <a:rPr lang="es-ES" noProof="0" smtClean="0"/>
              <a:t>13/05/2022</a:t>
            </a:fld>
            <a:endParaRPr lang="es-E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9E57DC2-970A-4B3E-BB1C-7A09969E49DF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471692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B765577-69FD-4A0C-BA79-E8EA03975F01}" type="datetime1">
              <a:rPr lang="es-ES" noProof="0" smtClean="0"/>
              <a:t>13/05/2022</a:t>
            </a:fld>
            <a:endParaRPr lang="es-E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9E57DC2-970A-4B3E-BB1C-7A09969E49DF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561986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8835AD3-9E5A-4237-B465-930C23E83C8F}" type="datetime1">
              <a:rPr lang="es-ES" noProof="0" smtClean="0"/>
              <a:t>13/05/2022</a:t>
            </a:fld>
            <a:endParaRPr lang="es-E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9E57DC2-970A-4B3E-BB1C-7A09969E49DF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086982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E85FD5C-851D-4478-BE04-C0632DB4061C}" type="datetime1">
              <a:rPr lang="es-ES" noProof="0" smtClean="0"/>
              <a:t>13/05/2022</a:t>
            </a:fld>
            <a:endParaRPr lang="es-E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9E57DC2-970A-4B3E-BB1C-7A09969E49DF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28951023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CD8E296-C932-44F5-88C2-4EB579D77AE4}" type="datetime1">
              <a:rPr lang="es-ES" noProof="0" smtClean="0"/>
              <a:t>13/05/2022</a:t>
            </a:fld>
            <a:endParaRPr lang="es-E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9E57DC2-970A-4B3E-BB1C-7A09969E49DF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968607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E85FD5C-851D-4478-BE04-C0632DB4061C}" type="datetime1">
              <a:rPr lang="es-ES" noProof="0" smtClean="0"/>
              <a:t>13/05/2022</a:t>
            </a:fld>
            <a:endParaRPr lang="es-E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9E57DC2-970A-4B3E-BB1C-7A09969E49DF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061395101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ECBBE9AC-3536-4D38-9E8F-17FBD9618845}" type="datetime1">
              <a:rPr lang="es-ES" noProof="0" smtClean="0"/>
              <a:t>13/05/2022</a:t>
            </a:fld>
            <a:endParaRPr lang="es-ES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9E57DC2-970A-4B3E-BB1C-7A09969E49DF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692356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7601FE8-BD30-4E2A-8DC3-BA96EED6C8D1}" type="datetime1">
              <a:rPr lang="es-ES" noProof="0" smtClean="0"/>
              <a:t>13/05/2022</a:t>
            </a:fld>
            <a:endParaRPr lang="es-ES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9E57DC2-970A-4B3E-BB1C-7A09969E49DF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743767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06F9842-778F-4C0E-97FE-34B9FD1B7B2D}" type="datetime1">
              <a:rPr lang="es-ES" noProof="0" smtClean="0"/>
              <a:t>13/05/2022</a:t>
            </a:fld>
            <a:endParaRPr lang="es-ES" noProof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9E57DC2-970A-4B3E-BB1C-7A09969E49DF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968103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558E0B9-60A9-4FAD-B645-FB808A4A3884}" type="datetime1">
              <a:rPr lang="es-ES" noProof="0" smtClean="0"/>
              <a:t>13/05/2022</a:t>
            </a:fld>
            <a:endParaRPr lang="es-E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9E57DC2-970A-4B3E-BB1C-7A09969E49DF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877228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E85FD5C-851D-4478-BE04-C0632DB4061C}" type="datetime1">
              <a:rPr lang="es-ES" noProof="0" smtClean="0"/>
              <a:t>13/05/2022</a:t>
            </a:fld>
            <a:endParaRPr lang="es-E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9E57DC2-970A-4B3E-BB1C-7A09969E49DF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496057281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8E85FD5C-851D-4478-BE04-C0632DB4061C}" type="datetime1">
              <a:rPr lang="es-ES" noProof="0" smtClean="0"/>
              <a:t>13/05/2022</a:t>
            </a:fld>
            <a:endParaRPr lang="es-E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s-E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69E57DC2-970A-4B3E-BB1C-7A09969E49DF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93054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368" userDrawn="1">
          <p15:clr>
            <a:srgbClr val="F26B43"/>
          </p15:clr>
        </p15:guide>
        <p15:guide id="2" orient="horz" pos="1440" userDrawn="1">
          <p15:clr>
            <a:srgbClr val="F26B43"/>
          </p15:clr>
        </p15:guide>
        <p15:guide id="3" orient="horz" pos="3696" userDrawn="1">
          <p15:clr>
            <a:srgbClr val="F26B43"/>
          </p15:clr>
        </p15:guide>
        <p15:guide id="4" orient="horz" pos="432" userDrawn="1">
          <p15:clr>
            <a:srgbClr val="F26B43"/>
          </p15:clr>
        </p15:guide>
        <p15:guide id="5" orient="horz" pos="1512" userDrawn="1">
          <p15:clr>
            <a:srgbClr val="F26B43"/>
          </p15:clr>
        </p15:guide>
        <p15:guide id="6" pos="5184" userDrawn="1">
          <p15:clr>
            <a:srgbClr val="F26B43"/>
          </p15:clr>
        </p15:guide>
        <p15:guide id="7" pos="702" userDrawn="1">
          <p15:clr>
            <a:srgbClr val="F26B43"/>
          </p15:clr>
        </p15:guide>
        <p15:guide id="8" pos="6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comments" Target="../comments/commen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E44DA5C5-D454-2441-814F-250FB989A2A6}"/>
              </a:ext>
            </a:extLst>
          </p:cNvPr>
          <p:cNvSpPr/>
          <p:nvPr/>
        </p:nvSpPr>
        <p:spPr>
          <a:xfrm>
            <a:off x="537665" y="2998685"/>
            <a:ext cx="568575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s-ES" sz="8800" b="1" dirty="0">
                <a:solidFill>
                  <a:srgbClr val="002060"/>
                </a:solidFill>
              </a:rPr>
              <a:t>EMPATÍA</a:t>
            </a:r>
            <a:endParaRPr lang="es-ES" sz="8800" b="1" cap="none" spc="0" dirty="0">
              <a:ln w="0"/>
              <a:solidFill>
                <a:srgbClr val="00206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01082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852763"/>
            <a:ext cx="7886700" cy="1325563"/>
          </a:xfrm>
        </p:spPr>
        <p:txBody>
          <a:bodyPr>
            <a:normAutofit/>
          </a:bodyPr>
          <a:lstStyle/>
          <a:p>
            <a:r>
              <a:rPr lang="es-CL" sz="6000" b="1" dirty="0">
                <a:solidFill>
                  <a:srgbClr val="002060"/>
                </a:solidFill>
                <a:latin typeface="+mn-lt"/>
              </a:rPr>
              <a:t>OBJETIVOS</a:t>
            </a:r>
            <a:endParaRPr lang="es-CL" sz="2800" b="1" dirty="0">
              <a:latin typeface="+mn-lt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2403409"/>
            <a:ext cx="7886700" cy="3687902"/>
          </a:xfrm>
        </p:spPr>
        <p:txBody>
          <a:bodyPr/>
          <a:lstStyle/>
          <a:p>
            <a:pPr lvl="0" fontAlgn="base"/>
            <a:r>
              <a:rPr lang="es-CL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Fomentar la necesidad de reflexionar y comprender la importancia del respeto por otras personas y sus historias.</a:t>
            </a:r>
          </a:p>
          <a:p>
            <a:pPr lvl="0" fontAlgn="base"/>
            <a:r>
              <a:rPr lang="es-CL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Comprender la importancia de considerar todas las opiniones de otras personas en el marco del respeto y los derechos.</a:t>
            </a:r>
          </a:p>
          <a:p>
            <a:pPr lvl="0" fontAlgn="base"/>
            <a:r>
              <a:rPr lang="es-CL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Ejercitar la empatía.</a:t>
            </a:r>
          </a:p>
          <a:p>
            <a:endParaRPr lang="es-CL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FE64F26-7AFB-624F-A6B5-20D67A69DBBE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II Empatía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411407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6FF9E0-4962-4CBA-9FC6-76A78C8C03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905" y="993440"/>
            <a:ext cx="7886700" cy="1325563"/>
          </a:xfrm>
        </p:spPr>
        <p:txBody>
          <a:bodyPr>
            <a:normAutofit/>
          </a:bodyPr>
          <a:lstStyle/>
          <a:p>
            <a:r>
              <a:rPr lang="es-CL" sz="4800" b="1" dirty="0">
                <a:solidFill>
                  <a:srgbClr val="002060"/>
                </a:solidFill>
                <a:latin typeface="+mn-lt"/>
              </a:rPr>
              <a:t>¿Qué es la empatía?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77140" y="2909177"/>
            <a:ext cx="6558566" cy="1086048"/>
          </a:xfrm>
          <a:solidFill>
            <a:srgbClr val="002060"/>
          </a:solidFill>
          <a:ln w="6350"/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CL" sz="2400" b="1" dirty="0">
                <a:solidFill>
                  <a:schemeClr val="bg1"/>
                </a:solidFill>
              </a:rPr>
              <a:t>Es el sentimiento de identificación con alguien o la capacidad de identificarse con otra persona y compartir sus sentimientos.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C8E3E4D-DB37-F74C-A06B-F992F5D20408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II Empatía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6707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C2CA32-FF4F-4ECA-80BA-940C0ADCB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491" y="1290146"/>
            <a:ext cx="7886700" cy="1325563"/>
          </a:xfrm>
        </p:spPr>
        <p:txBody>
          <a:bodyPr/>
          <a:lstStyle/>
          <a:p>
            <a:r>
              <a:rPr lang="es-CL" b="1" dirty="0">
                <a:solidFill>
                  <a:srgbClr val="002060"/>
                </a:solidFill>
                <a:latin typeface="+mn-lt"/>
              </a:rPr>
              <a:t>Características de las personas empáticas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AD0373E0-7FEF-9245-A306-4243CA683A41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II Empatía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DEE2DF77-7CDD-D94E-AE62-356D7C27FD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491" y="3278176"/>
            <a:ext cx="8357191" cy="184427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55059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AFE76D-E641-4414-9F80-66E080F32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567" y="730886"/>
            <a:ext cx="7886700" cy="1325563"/>
          </a:xfrm>
        </p:spPr>
        <p:txBody>
          <a:bodyPr/>
          <a:lstStyle/>
          <a:p>
            <a:r>
              <a:rPr lang="es-CL" b="1" dirty="0">
                <a:solidFill>
                  <a:srgbClr val="002060"/>
                </a:solidFill>
                <a:latin typeface="+mn-lt"/>
              </a:rPr>
              <a:t>¿Qué beneficios tiene la empatía?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0BB6F171-B219-4BBB-844F-147977BC75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4455317"/>
              </p:ext>
            </p:extLst>
          </p:nvPr>
        </p:nvGraphicFramePr>
        <p:xfrm>
          <a:off x="1378634" y="1510248"/>
          <a:ext cx="6246055" cy="49707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F79532EC-6536-5540-96E9-B8B2186853E2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II Empatía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846974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DBEE296C-6983-F742-89FC-0E8D48D696B6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II Empatía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AD3E5E53-A9B0-F947-8F0C-B882E11612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626" y="1796464"/>
            <a:ext cx="8559800" cy="45593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140187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1028700" y="1371600"/>
            <a:ext cx="7200900" cy="673726"/>
          </a:xfrm>
        </p:spPr>
        <p:txBody>
          <a:bodyPr>
            <a:normAutofit fontScale="90000"/>
          </a:bodyPr>
          <a:lstStyle/>
          <a:p>
            <a:r>
              <a:rPr lang="es-CL" b="1" dirty="0">
                <a:solidFill>
                  <a:srgbClr val="002060"/>
                </a:solidFill>
                <a:latin typeface="+mn-lt"/>
              </a:rPr>
              <a:t>Recordemos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21F9F98-15FF-814A-B2A5-2072E2D4609E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II Empatía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EA48F95C-571F-3240-98E6-F49078384C09}"/>
              </a:ext>
            </a:extLst>
          </p:cNvPr>
          <p:cNvSpPr txBox="1"/>
          <p:nvPr/>
        </p:nvSpPr>
        <p:spPr>
          <a:xfrm>
            <a:off x="4501662" y="2293033"/>
            <a:ext cx="372793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i="1" dirty="0">
                <a:solidFill>
                  <a:srgbClr val="002060"/>
                </a:solidFill>
              </a:rPr>
              <a:t>EMPATÍA: es la capacidad para entender los sentimientos y las emociones de una persona.</a:t>
            </a:r>
          </a:p>
          <a:p>
            <a:endParaRPr lang="es-CL" b="1" i="1" dirty="0">
              <a:solidFill>
                <a:srgbClr val="002060"/>
              </a:solidFill>
            </a:endParaRPr>
          </a:p>
          <a:p>
            <a:r>
              <a:rPr lang="es-CL" b="1" i="1" dirty="0">
                <a:solidFill>
                  <a:srgbClr val="002060"/>
                </a:solidFill>
              </a:rPr>
              <a:t>No es lo mismo que dar consejos, o sólo “acompañarla o acompañarlo” en ese sentimiento. </a:t>
            </a:r>
          </a:p>
          <a:p>
            <a:pPr algn="just"/>
            <a:endParaRPr lang="es-CL" b="1" i="1" dirty="0">
              <a:solidFill>
                <a:srgbClr val="002060"/>
              </a:solidFill>
            </a:endParaRPr>
          </a:p>
          <a:p>
            <a:r>
              <a:rPr lang="es-CL" b="1" i="1" dirty="0">
                <a:solidFill>
                  <a:srgbClr val="002060"/>
                </a:solidFill>
              </a:rPr>
              <a:t>Tampoco es lo mismo que la compasión, que se orienta más a ayudar a la otra persona.</a:t>
            </a:r>
          </a:p>
          <a:p>
            <a:endParaRPr lang="es-ES_tradnl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07B181E4-2CE6-9247-B0B2-E4A498438B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266" y="2293033"/>
            <a:ext cx="3193366" cy="298144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152082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65BF235-6765-47A8-A1E6-645F6578A7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2987" y="1085836"/>
            <a:ext cx="7415213" cy="1114425"/>
          </a:xfrm>
        </p:spPr>
        <p:txBody>
          <a:bodyPr>
            <a:normAutofit fontScale="90000"/>
          </a:bodyPr>
          <a:lstStyle/>
          <a:p>
            <a:r>
              <a:rPr lang="es-CL" b="1" dirty="0">
                <a:solidFill>
                  <a:srgbClr val="002060"/>
                </a:solidFill>
                <a:latin typeface="+mn-lt"/>
              </a:rPr>
              <a:t>Preguntas de reflexión sobre </a:t>
            </a:r>
            <a:r>
              <a:rPr lang="es-CL" b="1">
                <a:solidFill>
                  <a:srgbClr val="002060"/>
                </a:solidFill>
                <a:latin typeface="+mn-lt"/>
              </a:rPr>
              <a:t>el relato</a:t>
            </a:r>
            <a:endParaRPr lang="es-CL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7AF500C-3D7A-4469-84AD-1AEE6C100B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25618" y="2658417"/>
            <a:ext cx="4632582" cy="2686050"/>
          </a:xfrm>
        </p:spPr>
        <p:txBody>
          <a:bodyPr>
            <a:normAutofit fontScale="85000" lnSpcReduction="10000"/>
          </a:bodyPr>
          <a:lstStyle/>
          <a:p>
            <a:r>
              <a:rPr lang="es-CL" sz="1600" dirty="0">
                <a:solidFill>
                  <a:schemeClr val="bg2">
                    <a:lumMod val="25000"/>
                  </a:schemeClr>
                </a:solidFill>
              </a:rPr>
              <a:t>¿Qué te ha gustado de la historia del país de las cucharas largas? </a:t>
            </a:r>
          </a:p>
          <a:p>
            <a:r>
              <a:rPr lang="es-CL" sz="1600" dirty="0">
                <a:solidFill>
                  <a:schemeClr val="bg2">
                    <a:lumMod val="25000"/>
                  </a:schemeClr>
                </a:solidFill>
              </a:rPr>
              <a:t>¿Cómo podrías describir las dificultades a las que se vieron expuestos los de la sala Azul y los de la sala Roja?</a:t>
            </a:r>
          </a:p>
          <a:p>
            <a:r>
              <a:rPr lang="es-CL" sz="1600" dirty="0">
                <a:solidFill>
                  <a:schemeClr val="bg2">
                    <a:lumMod val="25000"/>
                  </a:schemeClr>
                </a:solidFill>
              </a:rPr>
              <a:t>¿Crees que algunas otras circunstancias difíciles que se nos presentan podrían plantearse desde la sala Azul o desde la sala Roja? </a:t>
            </a:r>
          </a:p>
          <a:p>
            <a:r>
              <a:rPr lang="es-CL" sz="1600" dirty="0">
                <a:solidFill>
                  <a:schemeClr val="bg2">
                    <a:lumMod val="25000"/>
                  </a:schemeClr>
                </a:solidFill>
              </a:rPr>
              <a:t>¿Qué puedes sacar de este cuento para ti misma o para ti mismo? </a:t>
            </a:r>
          </a:p>
          <a:p>
            <a:r>
              <a:rPr lang="es-CL" sz="1600" dirty="0">
                <a:solidFill>
                  <a:schemeClr val="bg2">
                    <a:lumMod val="25000"/>
                  </a:schemeClr>
                </a:solidFill>
              </a:rPr>
              <a:t>¿Cómo crees que deberían hacer los de la sala Roja para mostrarles a los de la sala azul cómo pueden todos y todas ser más felices?</a:t>
            </a:r>
          </a:p>
        </p:txBody>
      </p:sp>
      <p:pic>
        <p:nvPicPr>
          <p:cNvPr id="5" name="Imagen 4" descr="Diagrama&#10;&#10;Descripción generada automáticamente con confianza media">
            <a:extLst>
              <a:ext uri="{FF2B5EF4-FFF2-40B4-BE49-F238E27FC236}">
                <a16:creationId xmlns:a16="http://schemas.microsoft.com/office/drawing/2014/main" id="{0562D786-DD1D-4CF9-BAA9-324B5686DEF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728" r="19880" b="-3"/>
          <a:stretch/>
        </p:blipFill>
        <p:spPr>
          <a:xfrm>
            <a:off x="1042987" y="2658417"/>
            <a:ext cx="2408622" cy="260001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D0363483-0928-D142-9688-C2E530981BA8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II Empatía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080081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01AC4DE9-195D-4D5E-AD37-0E95AFFE3C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03760" y="1427967"/>
            <a:ext cx="4183380" cy="4183380"/>
          </a:xfrm>
          <a:prstGeom prst="rect">
            <a:avLst/>
          </a:prstGeom>
          <a:noFill/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A33C94EE-AE37-4C43-9F61-FCE548E12DF5}"/>
              </a:ext>
            </a:extLst>
          </p:cNvPr>
          <p:cNvSpPr txBox="1"/>
          <p:nvPr/>
        </p:nvSpPr>
        <p:spPr>
          <a:xfrm>
            <a:off x="5683348" y="4880945"/>
            <a:ext cx="2307102" cy="73040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marL="288043" indent="-288043" defTabSz="685817">
              <a:lnSpc>
                <a:spcPct val="94000"/>
              </a:lnSpc>
              <a:spcAft>
                <a:spcPts val="150"/>
              </a:spcAft>
              <a:buFont typeface="Franklin Gothic Book" panose="020B0503020102020204" pitchFamily="34" charset="0"/>
            </a:pPr>
            <a:r>
              <a:rPr lang="en-US" sz="1200" b="1" dirty="0">
                <a:solidFill>
                  <a:srgbClr val="002060"/>
                </a:solidFill>
              </a:rPr>
              <a:t>La </a:t>
            </a:r>
            <a:r>
              <a:rPr lang="en-US" sz="1200" b="1" dirty="0" err="1">
                <a:solidFill>
                  <a:srgbClr val="002060"/>
                </a:solidFill>
              </a:rPr>
              <a:t>empatía</a:t>
            </a:r>
            <a:r>
              <a:rPr lang="en-US" sz="1200" b="1" dirty="0">
                <a:solidFill>
                  <a:srgbClr val="002060"/>
                </a:solidFill>
              </a:rPr>
              <a:t> </a:t>
            </a:r>
            <a:r>
              <a:rPr lang="en-US" sz="1200" b="1" dirty="0" err="1">
                <a:solidFill>
                  <a:srgbClr val="002060"/>
                </a:solidFill>
              </a:rPr>
              <a:t>nos</a:t>
            </a:r>
            <a:r>
              <a:rPr lang="en-US" sz="1200" b="1" dirty="0">
                <a:solidFill>
                  <a:srgbClr val="002060"/>
                </a:solidFill>
              </a:rPr>
              <a:t> </a:t>
            </a:r>
            <a:r>
              <a:rPr lang="en-US" sz="1200" b="1" dirty="0" err="1">
                <a:solidFill>
                  <a:srgbClr val="002060"/>
                </a:solidFill>
              </a:rPr>
              <a:t>permite</a:t>
            </a:r>
            <a:r>
              <a:rPr lang="en-US" sz="1200" b="1" dirty="0">
                <a:solidFill>
                  <a:srgbClr val="002060"/>
                </a:solidFill>
              </a:rPr>
              <a:t> </a:t>
            </a:r>
            <a:r>
              <a:rPr lang="en-US" sz="1200" b="1" dirty="0" err="1">
                <a:solidFill>
                  <a:srgbClr val="002060"/>
                </a:solidFill>
              </a:rPr>
              <a:t>florecer</a:t>
            </a:r>
            <a:r>
              <a:rPr lang="en-US" sz="1200" b="1" dirty="0">
                <a:solidFill>
                  <a:srgbClr val="002060"/>
                </a:solidFill>
              </a:rPr>
              <a:t>, junto con </a:t>
            </a:r>
            <a:r>
              <a:rPr lang="en-US" sz="1200" b="1" dirty="0" err="1">
                <a:solidFill>
                  <a:srgbClr val="002060"/>
                </a:solidFill>
              </a:rPr>
              <a:t>otros</a:t>
            </a:r>
            <a:r>
              <a:rPr lang="en-US" sz="1200" b="1" dirty="0">
                <a:solidFill>
                  <a:srgbClr val="002060"/>
                </a:solidFill>
              </a:rPr>
              <a:t> y </a:t>
            </a:r>
            <a:r>
              <a:rPr lang="en-US" sz="1200" b="1" dirty="0" err="1">
                <a:solidFill>
                  <a:srgbClr val="002060"/>
                </a:solidFill>
              </a:rPr>
              <a:t>otras</a:t>
            </a:r>
            <a:r>
              <a:rPr lang="en-US" sz="1200" b="1" dirty="0">
                <a:solidFill>
                  <a:srgbClr val="002060"/>
                </a:solidFill>
              </a:rPr>
              <a:t>”. (Autor </a:t>
            </a:r>
            <a:r>
              <a:rPr lang="en-US" sz="1200" b="1" dirty="0" err="1">
                <a:solidFill>
                  <a:srgbClr val="002060"/>
                </a:solidFill>
              </a:rPr>
              <a:t>anónimo</a:t>
            </a:r>
            <a:r>
              <a:rPr lang="en-US" sz="1200" b="1" dirty="0">
                <a:solidFill>
                  <a:srgbClr val="002060"/>
                </a:solidFill>
              </a:rPr>
              <a:t>).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A606C49C-9CAF-F04A-A9A6-FC61E47BD550}"/>
              </a:ext>
            </a:extLst>
          </p:cNvPr>
          <p:cNvSpPr txBox="1"/>
          <p:nvPr/>
        </p:nvSpPr>
        <p:spPr>
          <a:xfrm>
            <a:off x="302118" y="319903"/>
            <a:ext cx="4519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02060"/>
                </a:solidFill>
              </a:rPr>
              <a:t>II Empatía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887249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0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753</TotalTime>
  <Words>310</Words>
  <Application>Microsoft Office PowerPoint</Application>
  <PresentationFormat>Carta (216 x 279 mm)</PresentationFormat>
  <Paragraphs>34</Paragraphs>
  <Slides>9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Franklin Gothic Book</vt:lpstr>
      <vt:lpstr>Tema de Office</vt:lpstr>
      <vt:lpstr>Presentación de PowerPoint</vt:lpstr>
      <vt:lpstr>OBJETIVOS</vt:lpstr>
      <vt:lpstr>¿Qué es la empatía?</vt:lpstr>
      <vt:lpstr>Características de las personas empáticas</vt:lpstr>
      <vt:lpstr>¿Qué beneficios tiene la empatía?</vt:lpstr>
      <vt:lpstr>Presentación de PowerPoint</vt:lpstr>
      <vt:lpstr>Recordemos</vt:lpstr>
      <vt:lpstr>Preguntas de reflexión sobre el relato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CAPACIDAD PARA LA TOMA DE DECISONES</dc:title>
  <dc:creator>María Gatica</dc:creator>
  <cp:lastModifiedBy>Ximena Gómez Jofré</cp:lastModifiedBy>
  <cp:revision>24</cp:revision>
  <dcterms:created xsi:type="dcterms:W3CDTF">2022-01-30T12:11:37Z</dcterms:created>
  <dcterms:modified xsi:type="dcterms:W3CDTF">2022-05-13T19:42:50Z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B75C248B-8DC6-4726-9BDC-0D5116A2A28B</vt:lpwstr>
  </property>
  <property fmtid="{D5CDD505-2E9C-101B-9397-08002B2CF9AE}" pid="3" name="ArticulatePath">
    <vt:lpwstr>Presentación2</vt:lpwstr>
  </property>
</Properties>
</file>