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1.xml" ContentType="application/vnd.openxmlformats-officedocument.presentationml.comment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comments/comment2.xml" ContentType="application/vnd.openxmlformats-officedocument.presentationml.comment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6" r:id="rId8"/>
    <p:sldId id="270" r:id="rId9"/>
    <p:sldId id="262" r:id="rId10"/>
    <p:sldId id="264" r:id="rId11"/>
    <p:sldId id="271" r:id="rId12"/>
    <p:sldId id="273" r:id="rId13"/>
    <p:sldId id="272" r:id="rId14"/>
    <p:sldId id="274" r:id="rId15"/>
  </p:sldIdLst>
  <p:sldSz cx="9144000" cy="6858000" type="letter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mena Gómez Jofré" initials="XGJ" lastIdx="4" clrIdx="0">
    <p:extLst>
      <p:ext uri="{19B8F6BF-5375-455C-9EA6-DF929625EA0E}">
        <p15:presenceInfo xmlns:p15="http://schemas.microsoft.com/office/powerpoint/2012/main" userId="S::xgomez@fosis.gob.cl::afcf3324-c8ba-4a82-8926-f52afa4511f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C9FB"/>
    <a:srgbClr val="007AFF"/>
    <a:srgbClr val="2D2E83"/>
    <a:srgbClr val="FF2C55"/>
    <a:srgbClr val="FF9500"/>
    <a:srgbClr val="FFCD01"/>
    <a:srgbClr val="5855D7"/>
    <a:srgbClr val="4CD9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57516-0780-4419-AC23-B817D23E4B1D}" v="51" dt="2022-05-13T19:51:58.3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12" autoAdjust="0"/>
    <p:restoredTop sz="94660"/>
  </p:normalViewPr>
  <p:slideViewPr>
    <p:cSldViewPr snapToGrid="0">
      <p:cViewPr varScale="1">
        <p:scale>
          <a:sx n="72" d="100"/>
          <a:sy n="72" d="100"/>
        </p:scale>
        <p:origin x="2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51F57516-0780-4419-AC23-B817D23E4B1D}"/>
    <pc:docChg chg="custSel modSld">
      <pc:chgData name="Ximena Gómez Jofré" userId="afcf3324-c8ba-4a82-8926-f52afa4511f4" providerId="ADAL" clId="{51F57516-0780-4419-AC23-B817D23E4B1D}" dt="2022-05-13T19:52:38.106" v="115" actId="1589"/>
      <pc:docMkLst>
        <pc:docMk/>
      </pc:docMkLst>
      <pc:sldChg chg="modSp mod">
        <pc:chgData name="Ximena Gómez Jofré" userId="afcf3324-c8ba-4a82-8926-f52afa4511f4" providerId="ADAL" clId="{51F57516-0780-4419-AC23-B817D23E4B1D}" dt="2022-05-13T19:49:47.645" v="97" actId="6549"/>
        <pc:sldMkLst>
          <pc:docMk/>
          <pc:sldMk cId="2596229416" sldId="264"/>
        </pc:sldMkLst>
        <pc:spChg chg="mod">
          <ac:chgData name="Ximena Gómez Jofré" userId="afcf3324-c8ba-4a82-8926-f52afa4511f4" providerId="ADAL" clId="{51F57516-0780-4419-AC23-B817D23E4B1D}" dt="2022-05-13T19:49:47.645" v="97" actId="6549"/>
          <ac:spMkLst>
            <pc:docMk/>
            <pc:sldMk cId="2596229416" sldId="264"/>
            <ac:spMk id="3" creationId="{C8251A39-4585-4D98-BC15-662835BE02BE}"/>
          </ac:spMkLst>
        </pc:spChg>
      </pc:sldChg>
      <pc:sldChg chg="modSp mod">
        <pc:chgData name="Ximena Gómez Jofré" userId="afcf3324-c8ba-4a82-8926-f52afa4511f4" providerId="ADAL" clId="{51F57516-0780-4419-AC23-B817D23E4B1D}" dt="2022-05-13T19:43:26.680" v="6" actId="20577"/>
        <pc:sldMkLst>
          <pc:docMk/>
          <pc:sldMk cId="915402493" sldId="265"/>
        </pc:sldMkLst>
        <pc:spChg chg="mod">
          <ac:chgData name="Ximena Gómez Jofré" userId="afcf3324-c8ba-4a82-8926-f52afa4511f4" providerId="ADAL" clId="{51F57516-0780-4419-AC23-B817D23E4B1D}" dt="2022-05-13T19:43:26.680" v="6" actId="20577"/>
          <ac:spMkLst>
            <pc:docMk/>
            <pc:sldMk cId="915402493" sldId="265"/>
            <ac:spMk id="6" creationId="{E0CDDA44-A7D9-46AA-A9D8-FC5AA33AD800}"/>
          </ac:spMkLst>
        </pc:spChg>
      </pc:sldChg>
      <pc:sldChg chg="modSp">
        <pc:chgData name="Ximena Gómez Jofré" userId="afcf3324-c8ba-4a82-8926-f52afa4511f4" providerId="ADAL" clId="{51F57516-0780-4419-AC23-B817D23E4B1D}" dt="2022-05-13T19:43:47.138" v="23" actId="20577"/>
        <pc:sldMkLst>
          <pc:docMk/>
          <pc:sldMk cId="387753327" sldId="266"/>
        </pc:sldMkLst>
        <pc:graphicFrameChg chg="mod">
          <ac:chgData name="Ximena Gómez Jofré" userId="afcf3324-c8ba-4a82-8926-f52afa4511f4" providerId="ADAL" clId="{51F57516-0780-4419-AC23-B817D23E4B1D}" dt="2022-05-13T19:43:47.138" v="23" actId="20577"/>
          <ac:graphicFrameMkLst>
            <pc:docMk/>
            <pc:sldMk cId="387753327" sldId="266"/>
            <ac:graphicFrameMk id="6" creationId="{2EE6FA65-05CD-4B0A-A966-9522BA96BC00}"/>
          </ac:graphicFrameMkLst>
        </pc:graphicFrameChg>
      </pc:sldChg>
      <pc:sldChg chg="modSp">
        <pc:chgData name="Ximena Gómez Jofré" userId="afcf3324-c8ba-4a82-8926-f52afa4511f4" providerId="ADAL" clId="{51F57516-0780-4419-AC23-B817D23E4B1D}" dt="2022-05-13T19:44:43.096" v="42" actId="20577"/>
        <pc:sldMkLst>
          <pc:docMk/>
          <pc:sldMk cId="814139159" sldId="267"/>
        </pc:sldMkLst>
        <pc:graphicFrameChg chg="mod">
          <ac:chgData name="Ximena Gómez Jofré" userId="afcf3324-c8ba-4a82-8926-f52afa4511f4" providerId="ADAL" clId="{51F57516-0780-4419-AC23-B817D23E4B1D}" dt="2022-05-13T19:44:43.096" v="42" actId="20577"/>
          <ac:graphicFrameMkLst>
            <pc:docMk/>
            <pc:sldMk cId="814139159" sldId="267"/>
            <ac:graphicFrameMk id="4" creationId="{7F90F1B1-4B2F-42C4-96CA-F0208153452B}"/>
          </ac:graphicFrameMkLst>
        </pc:graphicFrameChg>
      </pc:sldChg>
      <pc:sldChg chg="addCm">
        <pc:chgData name="Ximena Gómez Jofré" userId="afcf3324-c8ba-4a82-8926-f52afa4511f4" providerId="ADAL" clId="{51F57516-0780-4419-AC23-B817D23E4B1D}" dt="2022-05-13T19:45:11.147" v="43" actId="1589"/>
        <pc:sldMkLst>
          <pc:docMk/>
          <pc:sldMk cId="921753963" sldId="268"/>
        </pc:sldMkLst>
      </pc:sldChg>
      <pc:sldChg chg="modSp mod">
        <pc:chgData name="Ximena Gómez Jofré" userId="afcf3324-c8ba-4a82-8926-f52afa4511f4" providerId="ADAL" clId="{51F57516-0780-4419-AC23-B817D23E4B1D}" dt="2022-05-13T19:45:56.458" v="54" actId="6549"/>
        <pc:sldMkLst>
          <pc:docMk/>
          <pc:sldMk cId="1611906499" sldId="269"/>
        </pc:sldMkLst>
        <pc:spChg chg="mod">
          <ac:chgData name="Ximena Gómez Jofré" userId="afcf3324-c8ba-4a82-8926-f52afa4511f4" providerId="ADAL" clId="{51F57516-0780-4419-AC23-B817D23E4B1D}" dt="2022-05-13T19:45:41.023" v="53" actId="20577"/>
          <ac:spMkLst>
            <pc:docMk/>
            <pc:sldMk cId="1611906499" sldId="269"/>
            <ac:spMk id="3" creationId="{2718EB7C-22E0-2E4A-8A14-2A9D42C6E762}"/>
          </ac:spMkLst>
        </pc:spChg>
        <pc:spChg chg="mod">
          <ac:chgData name="Ximena Gómez Jofré" userId="afcf3324-c8ba-4a82-8926-f52afa4511f4" providerId="ADAL" clId="{51F57516-0780-4419-AC23-B817D23E4B1D}" dt="2022-05-13T19:45:56.458" v="54" actId="6549"/>
          <ac:spMkLst>
            <pc:docMk/>
            <pc:sldMk cId="1611906499" sldId="269"/>
            <ac:spMk id="8" creationId="{D54B441B-69BA-144C-8D4D-CBC9BCEE5984}"/>
          </ac:spMkLst>
        </pc:spChg>
      </pc:sldChg>
      <pc:sldChg chg="modSp">
        <pc:chgData name="Ximena Gómez Jofré" userId="afcf3324-c8ba-4a82-8926-f52afa4511f4" providerId="ADAL" clId="{51F57516-0780-4419-AC23-B817D23E4B1D}" dt="2022-05-13T19:50:08.840" v="108" actId="20577"/>
        <pc:sldMkLst>
          <pc:docMk/>
          <pc:sldMk cId="963956581" sldId="271"/>
        </pc:sldMkLst>
        <pc:graphicFrameChg chg="mod">
          <ac:chgData name="Ximena Gómez Jofré" userId="afcf3324-c8ba-4a82-8926-f52afa4511f4" providerId="ADAL" clId="{51F57516-0780-4419-AC23-B817D23E4B1D}" dt="2022-05-13T19:50:08.840" v="108" actId="20577"/>
          <ac:graphicFrameMkLst>
            <pc:docMk/>
            <pc:sldMk cId="963956581" sldId="271"/>
            <ac:graphicFrameMk id="4" creationId="{F350A02F-94B2-451A-A77A-F3C75BB122AF}"/>
          </ac:graphicFrameMkLst>
        </pc:graphicFrameChg>
      </pc:sldChg>
      <pc:sldChg chg="addCm modCm">
        <pc:chgData name="Ximena Gómez Jofré" userId="afcf3324-c8ba-4a82-8926-f52afa4511f4" providerId="ADAL" clId="{51F57516-0780-4419-AC23-B817D23E4B1D}" dt="2022-05-13T19:52:38.106" v="115" actId="1589"/>
        <pc:sldMkLst>
          <pc:docMk/>
          <pc:sldMk cId="3946778414" sldId="272"/>
        </pc:sldMkLst>
      </pc:sldChg>
      <pc:sldChg chg="modSp mod">
        <pc:chgData name="Ximena Gómez Jofré" userId="afcf3324-c8ba-4a82-8926-f52afa4511f4" providerId="ADAL" clId="{51F57516-0780-4419-AC23-B817D23E4B1D}" dt="2022-05-13T19:48:14.287" v="64" actId="20577"/>
        <pc:sldMkLst>
          <pc:docMk/>
          <pc:sldMk cId="3791833277" sldId="276"/>
        </pc:sldMkLst>
        <pc:spChg chg="mod">
          <ac:chgData name="Ximena Gómez Jofré" userId="afcf3324-c8ba-4a82-8926-f52afa4511f4" providerId="ADAL" clId="{51F57516-0780-4419-AC23-B817D23E4B1D}" dt="2022-05-13T19:48:14.287" v="64" actId="20577"/>
          <ac:spMkLst>
            <pc:docMk/>
            <pc:sldMk cId="3791833277" sldId="276"/>
            <ac:spMk id="3" creationId="{2718EB7C-22E0-2E4A-8A14-2A9D42C6E762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3T15:45:10.888" idx="1">
    <p:pos x="5257" y="16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3T15:51:03.523" idx="2">
    <p:pos x="5020" y="466"/>
    <p:text>¿En que influye? (agregar): * comunidad * hogares</p:text>
    <p:extLst>
      <p:ext uri="{C676402C-5697-4E1C-873F-D02D1690AC5C}">
        <p15:threadingInfo xmlns:p15="http://schemas.microsoft.com/office/powerpoint/2012/main" timeZoneBias="240"/>
      </p:ext>
    </p:extLst>
  </p:cm>
  <p:cm authorId="1" dt="2022-05-13T15:52:20.778" idx="3">
    <p:pos x="5020" y="602"/>
    <p:text>Cambiar "Ámbito profesional" por  "trabajo"</p:text>
    <p:extLst>
      <p:ext uri="{C676402C-5697-4E1C-873F-D02D1690AC5C}">
        <p15:threadingInfo xmlns:p15="http://schemas.microsoft.com/office/powerpoint/2012/main" timeZoneBias="240">
          <p15:parentCm authorId="1" idx="2"/>
        </p15:threadingInfo>
      </p:ext>
    </p:extLst>
  </p:cm>
  <p:cm authorId="1" dt="2022-05-13T15:52:38.034" idx="4">
    <p:pos x="5156" y="602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045C74-A120-4DC2-8A4F-2ED36F29B124}" type="doc">
      <dgm:prSet loTypeId="urn:microsoft.com/office/officeart/2005/8/layout/vProcess5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268E523F-C8AC-4230-9C3B-7146340C4482}">
      <dgm:prSet phldrT="[Texto]"/>
      <dgm:spPr>
        <a:solidFill>
          <a:srgbClr val="FFCD01"/>
        </a:solidFill>
      </dgm:spPr>
      <dgm:t>
        <a:bodyPr/>
        <a:lstStyle/>
        <a:p>
          <a:r>
            <a:rPr lang="es-CL" b="1" dirty="0"/>
            <a:t>Habilidad social para comunicar adecuadamente</a:t>
          </a:r>
          <a:r>
            <a:rPr lang="es-CL" dirty="0"/>
            <a:t>.</a:t>
          </a:r>
        </a:p>
      </dgm:t>
    </dgm:pt>
    <dgm:pt modelId="{DFE273E3-7F7B-4919-B4C2-5F9A8B916211}" type="parTrans" cxnId="{EEB678B3-F61D-47A0-9E36-3996DD8BAABA}">
      <dgm:prSet/>
      <dgm:spPr/>
      <dgm:t>
        <a:bodyPr/>
        <a:lstStyle/>
        <a:p>
          <a:endParaRPr lang="es-CL"/>
        </a:p>
      </dgm:t>
    </dgm:pt>
    <dgm:pt modelId="{1A5D9F01-E3AB-4FF9-8B58-3BBF65519B2C}" type="sibTrans" cxnId="{EEB678B3-F61D-47A0-9E36-3996DD8BAABA}">
      <dgm:prSet/>
      <dgm:spPr/>
      <dgm:t>
        <a:bodyPr/>
        <a:lstStyle/>
        <a:p>
          <a:endParaRPr lang="es-CL"/>
        </a:p>
      </dgm:t>
    </dgm:pt>
    <dgm:pt modelId="{60700E8E-C6C4-4FB0-9734-04C94627D124}">
      <dgm:prSet phldrT="[Texto]"/>
      <dgm:spPr>
        <a:solidFill>
          <a:srgbClr val="4CD963"/>
        </a:solidFill>
      </dgm:spPr>
      <dgm:t>
        <a:bodyPr/>
        <a:lstStyle/>
        <a:p>
          <a:r>
            <a:rPr lang="es-CL" b="1" dirty="0"/>
            <a:t>Ideas propias respetando a otras personas.</a:t>
          </a:r>
        </a:p>
      </dgm:t>
    </dgm:pt>
    <dgm:pt modelId="{D6BE256D-9D90-4B93-9F96-E5584DF5C248}" type="parTrans" cxnId="{3C3EBC06-3950-4547-9EFE-B1FDCBA9E13A}">
      <dgm:prSet/>
      <dgm:spPr/>
      <dgm:t>
        <a:bodyPr/>
        <a:lstStyle/>
        <a:p>
          <a:endParaRPr lang="es-CL"/>
        </a:p>
      </dgm:t>
    </dgm:pt>
    <dgm:pt modelId="{C02BE44F-0CEB-403F-BA30-92F2086A1EFD}" type="sibTrans" cxnId="{3C3EBC06-3950-4547-9EFE-B1FDCBA9E13A}">
      <dgm:prSet/>
      <dgm:spPr/>
      <dgm:t>
        <a:bodyPr/>
        <a:lstStyle/>
        <a:p>
          <a:endParaRPr lang="es-CL"/>
        </a:p>
      </dgm:t>
    </dgm:pt>
    <dgm:pt modelId="{A326339B-A09F-47AA-8071-DF05C2A49DDF}">
      <dgm:prSet phldrT="[Texto]"/>
      <dgm:spPr>
        <a:solidFill>
          <a:srgbClr val="5AC9FB"/>
        </a:solidFill>
      </dgm:spPr>
      <dgm:t>
        <a:bodyPr/>
        <a:lstStyle/>
        <a:p>
          <a:r>
            <a:rPr lang="es-CL" b="1" dirty="0"/>
            <a:t>Aptitud que equilibra un estilo agresivo y pasivo.</a:t>
          </a:r>
        </a:p>
      </dgm:t>
    </dgm:pt>
    <dgm:pt modelId="{E61451B1-DBD7-46EA-B1B2-0C893576CD1D}" type="parTrans" cxnId="{20F6341B-14F0-47FB-8A42-DBFD5673C085}">
      <dgm:prSet/>
      <dgm:spPr/>
      <dgm:t>
        <a:bodyPr/>
        <a:lstStyle/>
        <a:p>
          <a:endParaRPr lang="es-CL"/>
        </a:p>
      </dgm:t>
    </dgm:pt>
    <dgm:pt modelId="{589DE6F5-D8E9-43D5-9E4C-1C26F98C27B5}" type="sibTrans" cxnId="{20F6341B-14F0-47FB-8A42-DBFD5673C085}">
      <dgm:prSet/>
      <dgm:spPr/>
      <dgm:t>
        <a:bodyPr/>
        <a:lstStyle/>
        <a:p>
          <a:endParaRPr lang="es-CL"/>
        </a:p>
      </dgm:t>
    </dgm:pt>
    <dgm:pt modelId="{EF3E9C98-393E-43A2-963B-FC2AB85652EA}">
      <dgm:prSet phldrT="[Texto]" custT="1"/>
      <dgm:spPr>
        <a:solidFill>
          <a:srgbClr val="007AFF"/>
        </a:solidFill>
      </dgm:spPr>
      <dgm:t>
        <a:bodyPr/>
        <a:lstStyle/>
        <a:p>
          <a:r>
            <a:rPr lang="es-CL" sz="1400" b="1" dirty="0"/>
            <a:t>La asertividad.</a:t>
          </a:r>
        </a:p>
      </dgm:t>
    </dgm:pt>
    <dgm:pt modelId="{9F3883BE-8097-44AD-9736-DF4B36FF1211}" type="parTrans" cxnId="{1284159A-DD46-42D8-881A-9AF78D5048CC}">
      <dgm:prSet/>
      <dgm:spPr/>
      <dgm:t>
        <a:bodyPr/>
        <a:lstStyle/>
        <a:p>
          <a:endParaRPr lang="es-CL"/>
        </a:p>
      </dgm:t>
    </dgm:pt>
    <dgm:pt modelId="{615E6C33-E7DC-47AE-9018-E6EA699638FB}" type="sibTrans" cxnId="{1284159A-DD46-42D8-881A-9AF78D5048CC}">
      <dgm:prSet/>
      <dgm:spPr/>
      <dgm:t>
        <a:bodyPr/>
        <a:lstStyle/>
        <a:p>
          <a:endParaRPr lang="es-CL"/>
        </a:p>
      </dgm:t>
    </dgm:pt>
    <dgm:pt modelId="{31AA2D1A-279E-4B1D-AAEC-8A59A4BF6C98}" type="pres">
      <dgm:prSet presAssocID="{83045C74-A120-4DC2-8A4F-2ED36F29B124}" presName="outerComposite" presStyleCnt="0">
        <dgm:presLayoutVars>
          <dgm:chMax val="5"/>
          <dgm:dir/>
          <dgm:resizeHandles val="exact"/>
        </dgm:presLayoutVars>
      </dgm:prSet>
      <dgm:spPr/>
    </dgm:pt>
    <dgm:pt modelId="{0C3973B1-4D7C-4AB8-8209-6D77106FA601}" type="pres">
      <dgm:prSet presAssocID="{83045C74-A120-4DC2-8A4F-2ED36F29B124}" presName="dummyMaxCanvas" presStyleCnt="0">
        <dgm:presLayoutVars/>
      </dgm:prSet>
      <dgm:spPr/>
    </dgm:pt>
    <dgm:pt modelId="{827632D5-86AF-414C-9518-E6F8D09878B2}" type="pres">
      <dgm:prSet presAssocID="{83045C74-A120-4DC2-8A4F-2ED36F29B124}" presName="FourNodes_1" presStyleLbl="node1" presStyleIdx="0" presStyleCnt="4">
        <dgm:presLayoutVars>
          <dgm:bulletEnabled val="1"/>
        </dgm:presLayoutVars>
      </dgm:prSet>
      <dgm:spPr/>
    </dgm:pt>
    <dgm:pt modelId="{C2B545E2-F936-4958-B204-F77AAA3F929E}" type="pres">
      <dgm:prSet presAssocID="{83045C74-A120-4DC2-8A4F-2ED36F29B124}" presName="FourNodes_2" presStyleLbl="node1" presStyleIdx="1" presStyleCnt="4">
        <dgm:presLayoutVars>
          <dgm:bulletEnabled val="1"/>
        </dgm:presLayoutVars>
      </dgm:prSet>
      <dgm:spPr/>
    </dgm:pt>
    <dgm:pt modelId="{E478CEBA-B6BC-4531-ABF3-C468695685F4}" type="pres">
      <dgm:prSet presAssocID="{83045C74-A120-4DC2-8A4F-2ED36F29B124}" presName="FourNodes_3" presStyleLbl="node1" presStyleIdx="2" presStyleCnt="4">
        <dgm:presLayoutVars>
          <dgm:bulletEnabled val="1"/>
        </dgm:presLayoutVars>
      </dgm:prSet>
      <dgm:spPr/>
    </dgm:pt>
    <dgm:pt modelId="{FC9BF36B-6FC2-4F46-979B-84BD1DF86479}" type="pres">
      <dgm:prSet presAssocID="{83045C74-A120-4DC2-8A4F-2ED36F29B124}" presName="FourNodes_4" presStyleLbl="node1" presStyleIdx="3" presStyleCnt="4">
        <dgm:presLayoutVars>
          <dgm:bulletEnabled val="1"/>
        </dgm:presLayoutVars>
      </dgm:prSet>
      <dgm:spPr/>
    </dgm:pt>
    <dgm:pt modelId="{FBBE2A9C-8E0F-4F20-800F-35B5048CE141}" type="pres">
      <dgm:prSet presAssocID="{83045C74-A120-4DC2-8A4F-2ED36F29B124}" presName="FourConn_1-2" presStyleLbl="fgAccFollowNode1" presStyleIdx="0" presStyleCnt="3">
        <dgm:presLayoutVars>
          <dgm:bulletEnabled val="1"/>
        </dgm:presLayoutVars>
      </dgm:prSet>
      <dgm:spPr/>
    </dgm:pt>
    <dgm:pt modelId="{41B2BE73-637B-4592-8D38-AE172DA3836C}" type="pres">
      <dgm:prSet presAssocID="{83045C74-A120-4DC2-8A4F-2ED36F29B124}" presName="FourConn_2-3" presStyleLbl="fgAccFollowNode1" presStyleIdx="1" presStyleCnt="3">
        <dgm:presLayoutVars>
          <dgm:bulletEnabled val="1"/>
        </dgm:presLayoutVars>
      </dgm:prSet>
      <dgm:spPr/>
    </dgm:pt>
    <dgm:pt modelId="{27208548-471B-4AB7-9823-84169617C664}" type="pres">
      <dgm:prSet presAssocID="{83045C74-A120-4DC2-8A4F-2ED36F29B124}" presName="FourConn_3-4" presStyleLbl="fgAccFollowNode1" presStyleIdx="2" presStyleCnt="3">
        <dgm:presLayoutVars>
          <dgm:bulletEnabled val="1"/>
        </dgm:presLayoutVars>
      </dgm:prSet>
      <dgm:spPr/>
    </dgm:pt>
    <dgm:pt modelId="{58974B33-59CC-4D77-A6B1-E59ED8FDB981}" type="pres">
      <dgm:prSet presAssocID="{83045C74-A120-4DC2-8A4F-2ED36F29B124}" presName="FourNodes_1_text" presStyleLbl="node1" presStyleIdx="3" presStyleCnt="4">
        <dgm:presLayoutVars>
          <dgm:bulletEnabled val="1"/>
        </dgm:presLayoutVars>
      </dgm:prSet>
      <dgm:spPr/>
    </dgm:pt>
    <dgm:pt modelId="{9DE4382D-0882-4B9F-8037-1AD2A05C8419}" type="pres">
      <dgm:prSet presAssocID="{83045C74-A120-4DC2-8A4F-2ED36F29B124}" presName="FourNodes_2_text" presStyleLbl="node1" presStyleIdx="3" presStyleCnt="4">
        <dgm:presLayoutVars>
          <dgm:bulletEnabled val="1"/>
        </dgm:presLayoutVars>
      </dgm:prSet>
      <dgm:spPr/>
    </dgm:pt>
    <dgm:pt modelId="{42546F82-54A7-4019-B828-63754EBF64D4}" type="pres">
      <dgm:prSet presAssocID="{83045C74-A120-4DC2-8A4F-2ED36F29B124}" presName="FourNodes_3_text" presStyleLbl="node1" presStyleIdx="3" presStyleCnt="4">
        <dgm:presLayoutVars>
          <dgm:bulletEnabled val="1"/>
        </dgm:presLayoutVars>
      </dgm:prSet>
      <dgm:spPr/>
    </dgm:pt>
    <dgm:pt modelId="{217A34F8-E21E-4502-A565-EEF33D36DE95}" type="pres">
      <dgm:prSet presAssocID="{83045C74-A120-4DC2-8A4F-2ED36F29B124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C3EBC06-3950-4547-9EFE-B1FDCBA9E13A}" srcId="{83045C74-A120-4DC2-8A4F-2ED36F29B124}" destId="{60700E8E-C6C4-4FB0-9734-04C94627D124}" srcOrd="1" destOrd="0" parTransId="{D6BE256D-9D90-4B93-9F96-E5584DF5C248}" sibTransId="{C02BE44F-0CEB-403F-BA30-92F2086A1EFD}"/>
    <dgm:cxn modelId="{A5ABC818-F9A7-44A2-87BE-72E7B340C118}" type="presOf" srcId="{A326339B-A09F-47AA-8071-DF05C2A49DDF}" destId="{42546F82-54A7-4019-B828-63754EBF64D4}" srcOrd="1" destOrd="0" presId="urn:microsoft.com/office/officeart/2005/8/layout/vProcess5"/>
    <dgm:cxn modelId="{20F6341B-14F0-47FB-8A42-DBFD5673C085}" srcId="{83045C74-A120-4DC2-8A4F-2ED36F29B124}" destId="{A326339B-A09F-47AA-8071-DF05C2A49DDF}" srcOrd="2" destOrd="0" parTransId="{E61451B1-DBD7-46EA-B1B2-0C893576CD1D}" sibTransId="{589DE6F5-D8E9-43D5-9E4C-1C26F98C27B5}"/>
    <dgm:cxn modelId="{D9000435-3B30-4080-8CD7-A77393BE08BE}" type="presOf" srcId="{83045C74-A120-4DC2-8A4F-2ED36F29B124}" destId="{31AA2D1A-279E-4B1D-AAEC-8A59A4BF6C98}" srcOrd="0" destOrd="0" presId="urn:microsoft.com/office/officeart/2005/8/layout/vProcess5"/>
    <dgm:cxn modelId="{AFB4873C-547B-4597-A940-CE25A48C1407}" type="presOf" srcId="{EF3E9C98-393E-43A2-963B-FC2AB85652EA}" destId="{217A34F8-E21E-4502-A565-EEF33D36DE95}" srcOrd="1" destOrd="0" presId="urn:microsoft.com/office/officeart/2005/8/layout/vProcess5"/>
    <dgm:cxn modelId="{B2A7465D-DDA7-49D6-AE53-12364745BC14}" type="presOf" srcId="{A326339B-A09F-47AA-8071-DF05C2A49DDF}" destId="{E478CEBA-B6BC-4531-ABF3-C468695685F4}" srcOrd="0" destOrd="0" presId="urn:microsoft.com/office/officeart/2005/8/layout/vProcess5"/>
    <dgm:cxn modelId="{3DDFBD8D-DB23-48CF-801F-C214BBD45CD4}" type="presOf" srcId="{268E523F-C8AC-4230-9C3B-7146340C4482}" destId="{58974B33-59CC-4D77-A6B1-E59ED8FDB981}" srcOrd="1" destOrd="0" presId="urn:microsoft.com/office/officeart/2005/8/layout/vProcess5"/>
    <dgm:cxn modelId="{93312B92-D9DC-4FCA-BDF7-268C63077CFE}" type="presOf" srcId="{589DE6F5-D8E9-43D5-9E4C-1C26F98C27B5}" destId="{27208548-471B-4AB7-9823-84169617C664}" srcOrd="0" destOrd="0" presId="urn:microsoft.com/office/officeart/2005/8/layout/vProcess5"/>
    <dgm:cxn modelId="{1284159A-DD46-42D8-881A-9AF78D5048CC}" srcId="{83045C74-A120-4DC2-8A4F-2ED36F29B124}" destId="{EF3E9C98-393E-43A2-963B-FC2AB85652EA}" srcOrd="3" destOrd="0" parTransId="{9F3883BE-8097-44AD-9736-DF4B36FF1211}" sibTransId="{615E6C33-E7DC-47AE-9018-E6EA699638FB}"/>
    <dgm:cxn modelId="{3A58C1A1-3F66-4D38-8EB0-AA05CA6FD0A3}" type="presOf" srcId="{60700E8E-C6C4-4FB0-9734-04C94627D124}" destId="{9DE4382D-0882-4B9F-8037-1AD2A05C8419}" srcOrd="1" destOrd="0" presId="urn:microsoft.com/office/officeart/2005/8/layout/vProcess5"/>
    <dgm:cxn modelId="{EEB678B3-F61D-47A0-9E36-3996DD8BAABA}" srcId="{83045C74-A120-4DC2-8A4F-2ED36F29B124}" destId="{268E523F-C8AC-4230-9C3B-7146340C4482}" srcOrd="0" destOrd="0" parTransId="{DFE273E3-7F7B-4919-B4C2-5F9A8B916211}" sibTransId="{1A5D9F01-E3AB-4FF9-8B58-3BBF65519B2C}"/>
    <dgm:cxn modelId="{D4FA7EB5-09C4-4A91-9421-2D17F35FFAD4}" type="presOf" srcId="{C02BE44F-0CEB-403F-BA30-92F2086A1EFD}" destId="{41B2BE73-637B-4592-8D38-AE172DA3836C}" srcOrd="0" destOrd="0" presId="urn:microsoft.com/office/officeart/2005/8/layout/vProcess5"/>
    <dgm:cxn modelId="{1FAF51C6-1381-4493-9694-EDF22AC55A1C}" type="presOf" srcId="{60700E8E-C6C4-4FB0-9734-04C94627D124}" destId="{C2B545E2-F936-4958-B204-F77AAA3F929E}" srcOrd="0" destOrd="0" presId="urn:microsoft.com/office/officeart/2005/8/layout/vProcess5"/>
    <dgm:cxn modelId="{FC2E65D3-B9C7-4671-9B97-42213EF54207}" type="presOf" srcId="{268E523F-C8AC-4230-9C3B-7146340C4482}" destId="{827632D5-86AF-414C-9518-E6F8D09878B2}" srcOrd="0" destOrd="0" presId="urn:microsoft.com/office/officeart/2005/8/layout/vProcess5"/>
    <dgm:cxn modelId="{B16846D4-9668-478A-B226-A25A35D9E968}" type="presOf" srcId="{EF3E9C98-393E-43A2-963B-FC2AB85652EA}" destId="{FC9BF36B-6FC2-4F46-979B-84BD1DF86479}" srcOrd="0" destOrd="0" presId="urn:microsoft.com/office/officeart/2005/8/layout/vProcess5"/>
    <dgm:cxn modelId="{4E42CDF9-FBE4-4F10-AF2F-A5C0DC197279}" type="presOf" srcId="{1A5D9F01-E3AB-4FF9-8B58-3BBF65519B2C}" destId="{FBBE2A9C-8E0F-4F20-800F-35B5048CE141}" srcOrd="0" destOrd="0" presId="urn:microsoft.com/office/officeart/2005/8/layout/vProcess5"/>
    <dgm:cxn modelId="{9E754C57-4D81-47E3-83FB-499C3AAA8EF7}" type="presParOf" srcId="{31AA2D1A-279E-4B1D-AAEC-8A59A4BF6C98}" destId="{0C3973B1-4D7C-4AB8-8209-6D77106FA601}" srcOrd="0" destOrd="0" presId="urn:microsoft.com/office/officeart/2005/8/layout/vProcess5"/>
    <dgm:cxn modelId="{B0D645C6-C5F8-4C8B-B743-15DD46F9F8D7}" type="presParOf" srcId="{31AA2D1A-279E-4B1D-AAEC-8A59A4BF6C98}" destId="{827632D5-86AF-414C-9518-E6F8D09878B2}" srcOrd="1" destOrd="0" presId="urn:microsoft.com/office/officeart/2005/8/layout/vProcess5"/>
    <dgm:cxn modelId="{9AC7B848-17BD-4D42-B781-AACE47370BDD}" type="presParOf" srcId="{31AA2D1A-279E-4B1D-AAEC-8A59A4BF6C98}" destId="{C2B545E2-F936-4958-B204-F77AAA3F929E}" srcOrd="2" destOrd="0" presId="urn:microsoft.com/office/officeart/2005/8/layout/vProcess5"/>
    <dgm:cxn modelId="{FDEB4E0B-4E5C-434D-8A40-B0D6E06EC8E9}" type="presParOf" srcId="{31AA2D1A-279E-4B1D-AAEC-8A59A4BF6C98}" destId="{E478CEBA-B6BC-4531-ABF3-C468695685F4}" srcOrd="3" destOrd="0" presId="urn:microsoft.com/office/officeart/2005/8/layout/vProcess5"/>
    <dgm:cxn modelId="{8631AEFF-D0B3-4889-A2D4-42E785235660}" type="presParOf" srcId="{31AA2D1A-279E-4B1D-AAEC-8A59A4BF6C98}" destId="{FC9BF36B-6FC2-4F46-979B-84BD1DF86479}" srcOrd="4" destOrd="0" presId="urn:microsoft.com/office/officeart/2005/8/layout/vProcess5"/>
    <dgm:cxn modelId="{D798EEA7-2DDE-4024-BAA1-19D2443CD430}" type="presParOf" srcId="{31AA2D1A-279E-4B1D-AAEC-8A59A4BF6C98}" destId="{FBBE2A9C-8E0F-4F20-800F-35B5048CE141}" srcOrd="5" destOrd="0" presId="urn:microsoft.com/office/officeart/2005/8/layout/vProcess5"/>
    <dgm:cxn modelId="{B47A675A-5CB3-42B3-994D-CCE8F7F7A814}" type="presParOf" srcId="{31AA2D1A-279E-4B1D-AAEC-8A59A4BF6C98}" destId="{41B2BE73-637B-4592-8D38-AE172DA3836C}" srcOrd="6" destOrd="0" presId="urn:microsoft.com/office/officeart/2005/8/layout/vProcess5"/>
    <dgm:cxn modelId="{3A578FCF-223B-4D73-A163-23D5F03769CD}" type="presParOf" srcId="{31AA2D1A-279E-4B1D-AAEC-8A59A4BF6C98}" destId="{27208548-471B-4AB7-9823-84169617C664}" srcOrd="7" destOrd="0" presId="urn:microsoft.com/office/officeart/2005/8/layout/vProcess5"/>
    <dgm:cxn modelId="{23B3D501-FE74-4376-8B17-1BFD74312C13}" type="presParOf" srcId="{31AA2D1A-279E-4B1D-AAEC-8A59A4BF6C98}" destId="{58974B33-59CC-4D77-A6B1-E59ED8FDB981}" srcOrd="8" destOrd="0" presId="urn:microsoft.com/office/officeart/2005/8/layout/vProcess5"/>
    <dgm:cxn modelId="{2BCCD9A3-C4C0-484C-ACB5-53537A7E39FF}" type="presParOf" srcId="{31AA2D1A-279E-4B1D-AAEC-8A59A4BF6C98}" destId="{9DE4382D-0882-4B9F-8037-1AD2A05C8419}" srcOrd="9" destOrd="0" presId="urn:microsoft.com/office/officeart/2005/8/layout/vProcess5"/>
    <dgm:cxn modelId="{034489F0-DED8-4ED7-9663-A1C16F6DE902}" type="presParOf" srcId="{31AA2D1A-279E-4B1D-AAEC-8A59A4BF6C98}" destId="{42546F82-54A7-4019-B828-63754EBF64D4}" srcOrd="10" destOrd="0" presId="urn:microsoft.com/office/officeart/2005/8/layout/vProcess5"/>
    <dgm:cxn modelId="{2D082626-D104-45D6-89B3-80FF6DE053C9}" type="presParOf" srcId="{31AA2D1A-279E-4B1D-AAEC-8A59A4BF6C98}" destId="{217A34F8-E21E-4502-A565-EEF33D36DE9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119BD6-40E0-4E39-999B-11BFC4DCA885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9786FBE6-A767-46E8-B8F4-BB7B2AC2F182}">
      <dgm:prSet phldrT="[Texto]"/>
      <dgm:spPr/>
      <dgm:t>
        <a:bodyPr/>
        <a:lstStyle/>
        <a:p>
          <a:r>
            <a:rPr lang="es-CL" b="1" dirty="0">
              <a:solidFill>
                <a:srgbClr val="002060"/>
              </a:solidFill>
            </a:rPr>
            <a:t>ESTILO  ASERTIVO</a:t>
          </a:r>
          <a:r>
            <a:rPr lang="es-CL" dirty="0"/>
            <a:t>: 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parte de considerar </a:t>
          </a:r>
          <a:r>
            <a:rPr lang="es-CL" i="1" dirty="0">
              <a:solidFill>
                <a:schemeClr val="bg2">
                  <a:lumMod val="25000"/>
                </a:schemeClr>
              </a:solidFill>
            </a:rPr>
            <a:t>quien hablará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(mis intenciones, necesidades y/o sentimientos). Con </a:t>
          </a:r>
          <a:r>
            <a:rPr lang="es-CL" i="1" dirty="0">
              <a:solidFill>
                <a:schemeClr val="bg2">
                  <a:lumMod val="25000"/>
                </a:schemeClr>
              </a:solidFill>
            </a:rPr>
            <a:t>quién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es-CL" i="1" dirty="0">
              <a:solidFill>
                <a:schemeClr val="bg2">
                  <a:lumMod val="25000"/>
                </a:schemeClr>
              </a:solidFill>
            </a:rPr>
            <a:t>hablo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( sus intenciones, necesidades y sentimientos). Y, el contexto (dónde, cuándo y por qué). </a:t>
          </a:r>
        </a:p>
      </dgm:t>
    </dgm:pt>
    <dgm:pt modelId="{F8344209-A94D-4B23-B756-CCE5D323C71A}" type="parTrans" cxnId="{E6E0B9C8-07D2-447D-B59A-98D6882C4774}">
      <dgm:prSet/>
      <dgm:spPr/>
      <dgm:t>
        <a:bodyPr/>
        <a:lstStyle/>
        <a:p>
          <a:endParaRPr lang="es-CL"/>
        </a:p>
      </dgm:t>
    </dgm:pt>
    <dgm:pt modelId="{78931110-C2EC-4933-B504-E76CB61E6039}" type="sibTrans" cxnId="{E6E0B9C8-07D2-447D-B59A-98D6882C477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  <dgm:t>
        <a:bodyPr/>
        <a:lstStyle/>
        <a:p>
          <a:endParaRPr lang="es-CL"/>
        </a:p>
      </dgm:t>
    </dgm:pt>
    <dgm:pt modelId="{B8F9B164-5C45-447F-A226-C3678A8A7087}">
      <dgm:prSet phldrT="[Texto]"/>
      <dgm:spPr/>
      <dgm:t>
        <a:bodyPr/>
        <a:lstStyle/>
        <a:p>
          <a:r>
            <a:rPr lang="es-CL" b="1" dirty="0">
              <a:solidFill>
                <a:srgbClr val="002060"/>
              </a:solidFill>
            </a:rPr>
            <a:t>ESTILO PASIVO: 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estilo sumiso, que </a:t>
          </a:r>
          <a:r>
            <a:rPr lang="es-CL" b="1" dirty="0">
              <a:solidFill>
                <a:schemeClr val="bg2">
                  <a:lumMod val="25000"/>
                </a:schemeClr>
              </a:solidFill>
            </a:rPr>
            <a:t>no defiende ni respeta sus propios derechos. Acepta cualquier petición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por agradar , “quedar bien”, o evitar problemas.</a:t>
          </a:r>
        </a:p>
      </dgm:t>
    </dgm:pt>
    <dgm:pt modelId="{D56E0D78-A1CE-43B1-8AAF-419D3678163D}" type="parTrans" cxnId="{4736AF8F-7D55-4D07-8F28-7E8196D52315}">
      <dgm:prSet/>
      <dgm:spPr/>
      <dgm:t>
        <a:bodyPr/>
        <a:lstStyle/>
        <a:p>
          <a:endParaRPr lang="es-CL"/>
        </a:p>
      </dgm:t>
    </dgm:pt>
    <dgm:pt modelId="{4437EA39-3C8B-4161-9BE8-96408D82DD5C}" type="sibTrans" cxnId="{4736AF8F-7D55-4D07-8F28-7E8196D5231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</dgm:spPr>
      <dgm:t>
        <a:bodyPr/>
        <a:lstStyle/>
        <a:p>
          <a:endParaRPr lang="es-CL"/>
        </a:p>
      </dgm:t>
    </dgm:pt>
    <dgm:pt modelId="{9E0BDC9C-009F-4AB1-93D4-67CEFF39048A}">
      <dgm:prSet phldrT="[Texto]"/>
      <dgm:spPr/>
      <dgm:t>
        <a:bodyPr/>
        <a:lstStyle/>
        <a:p>
          <a:r>
            <a:rPr lang="es-CL" b="1" dirty="0">
              <a:solidFill>
                <a:srgbClr val="002060"/>
              </a:solidFill>
            </a:rPr>
            <a:t>ESTILO AGRESIVO</a:t>
          </a:r>
          <a:r>
            <a:rPr lang="es-CL" dirty="0"/>
            <a:t>: 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estilo de </a:t>
          </a:r>
          <a:r>
            <a:rPr lang="es-CL" b="1" dirty="0">
              <a:solidFill>
                <a:schemeClr val="bg2">
                  <a:lumMod val="25000"/>
                </a:schemeClr>
              </a:solidFill>
            </a:rPr>
            <a:t>comunicación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dañina y desafiante para expresar. Implica </a:t>
          </a:r>
          <a:r>
            <a:rPr lang="es-CL" b="1" dirty="0">
              <a:solidFill>
                <a:schemeClr val="bg2">
                  <a:lumMod val="25000"/>
                </a:schemeClr>
              </a:solidFill>
            </a:rPr>
            <a:t>atacar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, </a:t>
          </a:r>
          <a:r>
            <a:rPr lang="es-CL" b="1" dirty="0">
              <a:solidFill>
                <a:schemeClr val="bg2">
                  <a:lumMod val="25000"/>
                </a:schemeClr>
              </a:solidFill>
            </a:rPr>
            <a:t>intimidar</a:t>
          </a:r>
          <a:r>
            <a:rPr lang="es-CL" dirty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es-CL" b="1" dirty="0">
              <a:solidFill>
                <a:schemeClr val="bg2">
                  <a:lumMod val="25000"/>
                </a:schemeClr>
              </a:solidFill>
            </a:rPr>
            <a:t>y manipular a otras personas.</a:t>
          </a:r>
          <a:endParaRPr lang="es-CL" dirty="0">
            <a:solidFill>
              <a:schemeClr val="bg2">
                <a:lumMod val="25000"/>
              </a:schemeClr>
            </a:solidFill>
          </a:endParaRPr>
        </a:p>
      </dgm:t>
    </dgm:pt>
    <dgm:pt modelId="{F13D29C1-81CC-4523-9550-985F0D8FDF76}" type="parTrans" cxnId="{CA51E431-71CB-4CDE-AFF1-F7584BA892C8}">
      <dgm:prSet/>
      <dgm:spPr/>
      <dgm:t>
        <a:bodyPr/>
        <a:lstStyle/>
        <a:p>
          <a:endParaRPr lang="es-CL"/>
        </a:p>
      </dgm:t>
    </dgm:pt>
    <dgm:pt modelId="{6DE9B1AE-5C29-458C-8C74-DE78DB496A21}" type="sibTrans" cxnId="{CA51E431-71CB-4CDE-AFF1-F7584BA892C8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CL"/>
        </a:p>
      </dgm:t>
    </dgm:pt>
    <dgm:pt modelId="{15B10902-9BB5-4DD1-87FF-A59387D82F1B}" type="pres">
      <dgm:prSet presAssocID="{B8119BD6-40E0-4E39-999B-11BFC4DCA885}" presName="Name0" presStyleCnt="0">
        <dgm:presLayoutVars>
          <dgm:chMax val="8"/>
          <dgm:chPref val="8"/>
          <dgm:dir/>
        </dgm:presLayoutVars>
      </dgm:prSet>
      <dgm:spPr/>
    </dgm:pt>
    <dgm:pt modelId="{C76F2327-8F07-4830-8560-9232EA5C44D5}" type="pres">
      <dgm:prSet presAssocID="{9786FBE6-A767-46E8-B8F4-BB7B2AC2F182}" presName="parent_text_1" presStyleLbl="revTx" presStyleIdx="0" presStyleCnt="3" custScaleX="104550" custScaleY="117485">
        <dgm:presLayoutVars>
          <dgm:chMax val="0"/>
          <dgm:chPref val="0"/>
          <dgm:bulletEnabled val="1"/>
        </dgm:presLayoutVars>
      </dgm:prSet>
      <dgm:spPr/>
    </dgm:pt>
    <dgm:pt modelId="{3DCE6FB5-BAB2-45AA-884F-3157E66DAA26}" type="pres">
      <dgm:prSet presAssocID="{9786FBE6-A767-46E8-B8F4-BB7B2AC2F182}" presName="image_accent_1" presStyleCnt="0"/>
      <dgm:spPr/>
    </dgm:pt>
    <dgm:pt modelId="{00A6D3AE-ABD3-4EFA-9527-09ED344391F9}" type="pres">
      <dgm:prSet presAssocID="{9786FBE6-A767-46E8-B8F4-BB7B2AC2F182}" presName="imageAccentRepeatNode" presStyleLbl="alignNode1" presStyleIdx="0" presStyleCnt="6"/>
      <dgm:spPr>
        <a:solidFill>
          <a:srgbClr val="FFCD01"/>
        </a:solidFill>
        <a:ln>
          <a:noFill/>
        </a:ln>
      </dgm:spPr>
    </dgm:pt>
    <dgm:pt modelId="{8869AB29-44D5-42A4-885F-E3C8FEDE6119}" type="pres">
      <dgm:prSet presAssocID="{9786FBE6-A767-46E8-B8F4-BB7B2AC2F182}" presName="accent_1" presStyleLbl="alignNode1" presStyleIdx="1" presStyleCnt="6"/>
      <dgm:spPr>
        <a:solidFill>
          <a:srgbClr val="5AC9FB"/>
        </a:solidFill>
        <a:ln>
          <a:solidFill>
            <a:srgbClr val="5AC9FB"/>
          </a:solidFill>
        </a:ln>
      </dgm:spPr>
    </dgm:pt>
    <dgm:pt modelId="{42BC2A48-232C-4AB9-8286-C69B682F7F36}" type="pres">
      <dgm:prSet presAssocID="{78931110-C2EC-4933-B504-E76CB61E6039}" presName="image_1" presStyleCnt="0"/>
      <dgm:spPr/>
    </dgm:pt>
    <dgm:pt modelId="{B5994A27-569F-4A3D-8DD9-C1797DA504AF}" type="pres">
      <dgm:prSet presAssocID="{78931110-C2EC-4933-B504-E76CB61E6039}" presName="imageRepeatNode" presStyleLbl="fgImgPlace1" presStyleIdx="0" presStyleCnt="3"/>
      <dgm:spPr/>
    </dgm:pt>
    <dgm:pt modelId="{2DA877F0-58B0-436C-ACF7-1F3E129B30C5}" type="pres">
      <dgm:prSet presAssocID="{B8F9B164-5C45-447F-A226-C3678A8A7087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B36DB3E-5DCF-4AA5-8E9B-2BAD495AAFA5}" type="pres">
      <dgm:prSet presAssocID="{B8F9B164-5C45-447F-A226-C3678A8A7087}" presName="image_accent_2" presStyleCnt="0"/>
      <dgm:spPr/>
    </dgm:pt>
    <dgm:pt modelId="{6AA43AD0-E7DB-4087-B472-78E30D382889}" type="pres">
      <dgm:prSet presAssocID="{B8F9B164-5C45-447F-A226-C3678A8A7087}" presName="imageAccentRepeatNode" presStyleLbl="alignNode1" presStyleIdx="2" presStyleCnt="6"/>
      <dgm:spPr>
        <a:solidFill>
          <a:srgbClr val="FF9500"/>
        </a:solidFill>
      </dgm:spPr>
    </dgm:pt>
    <dgm:pt modelId="{7AA36A58-D1DA-4724-9A01-405C204DF077}" type="pres">
      <dgm:prSet presAssocID="{4437EA39-3C8B-4161-9BE8-96408D82DD5C}" presName="image_2" presStyleCnt="0"/>
      <dgm:spPr/>
    </dgm:pt>
    <dgm:pt modelId="{2C38EC93-3A24-4376-9CBF-A534F634A452}" type="pres">
      <dgm:prSet presAssocID="{4437EA39-3C8B-4161-9BE8-96408D82DD5C}" presName="imageRepeatNode" presStyleLbl="fgImgPlace1" presStyleIdx="1" presStyleCnt="3"/>
      <dgm:spPr/>
    </dgm:pt>
    <dgm:pt modelId="{36D1268B-B466-4662-8CBE-C7B75BECEB54}" type="pres">
      <dgm:prSet presAssocID="{9E0BDC9C-009F-4AB1-93D4-67CEFF39048A}" presName="image_accent_3" presStyleCnt="0"/>
      <dgm:spPr/>
    </dgm:pt>
    <dgm:pt modelId="{2EA5D6E6-6E02-470C-A938-C6877768BFBA}" type="pres">
      <dgm:prSet presAssocID="{9E0BDC9C-009F-4AB1-93D4-67CEFF39048A}" presName="imageAccentRepeatNode" presStyleLbl="alignNode1" presStyleIdx="3" presStyleCnt="6"/>
      <dgm:spPr>
        <a:solidFill>
          <a:srgbClr val="4CD963"/>
        </a:solidFill>
        <a:ln>
          <a:solidFill>
            <a:srgbClr val="4CD963"/>
          </a:solidFill>
        </a:ln>
      </dgm:spPr>
    </dgm:pt>
    <dgm:pt modelId="{FA7B5464-4A26-49D4-84E4-98B82BAE139C}" type="pres">
      <dgm:prSet presAssocID="{9E0BDC9C-009F-4AB1-93D4-67CEFF39048A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DE9B55F-C0AD-4559-900A-5893B545648C}" type="pres">
      <dgm:prSet presAssocID="{9E0BDC9C-009F-4AB1-93D4-67CEFF39048A}" presName="accent_2" presStyleLbl="alignNode1" presStyleIdx="4" presStyleCnt="6"/>
      <dgm:spPr>
        <a:solidFill>
          <a:srgbClr val="007AFF"/>
        </a:solidFill>
        <a:ln>
          <a:solidFill>
            <a:srgbClr val="007AFF"/>
          </a:solidFill>
        </a:ln>
      </dgm:spPr>
    </dgm:pt>
    <dgm:pt modelId="{58064802-FE96-4A06-ACD6-E93875245B18}" type="pres">
      <dgm:prSet presAssocID="{9E0BDC9C-009F-4AB1-93D4-67CEFF39048A}" presName="accent_3" presStyleLbl="alignNode1" presStyleIdx="5" presStyleCnt="6"/>
      <dgm:spPr>
        <a:solidFill>
          <a:srgbClr val="5855D7"/>
        </a:solidFill>
      </dgm:spPr>
    </dgm:pt>
    <dgm:pt modelId="{D1B857E3-DB4F-4FAB-A5E9-EBAD25484A47}" type="pres">
      <dgm:prSet presAssocID="{6DE9B1AE-5C29-458C-8C74-DE78DB496A21}" presName="image_3" presStyleCnt="0"/>
      <dgm:spPr/>
    </dgm:pt>
    <dgm:pt modelId="{F2FD3D44-1057-495D-AACE-506B69DDE202}" type="pres">
      <dgm:prSet presAssocID="{6DE9B1AE-5C29-458C-8C74-DE78DB496A21}" presName="imageRepeatNode" presStyleLbl="fgImgPlace1" presStyleIdx="2" presStyleCnt="3"/>
      <dgm:spPr/>
    </dgm:pt>
  </dgm:ptLst>
  <dgm:cxnLst>
    <dgm:cxn modelId="{0293AE0E-8C1D-43CA-AA90-B38B87CF07A7}" type="presOf" srcId="{4437EA39-3C8B-4161-9BE8-96408D82DD5C}" destId="{2C38EC93-3A24-4376-9CBF-A534F634A452}" srcOrd="0" destOrd="0" presId="urn:microsoft.com/office/officeart/2008/layout/BubblePictureList"/>
    <dgm:cxn modelId="{D4762B19-F45E-460F-8B30-114A24ACB0A1}" type="presOf" srcId="{9786FBE6-A767-46E8-B8F4-BB7B2AC2F182}" destId="{C76F2327-8F07-4830-8560-9232EA5C44D5}" srcOrd="0" destOrd="0" presId="urn:microsoft.com/office/officeart/2008/layout/BubblePictureList"/>
    <dgm:cxn modelId="{CA51E431-71CB-4CDE-AFF1-F7584BA892C8}" srcId="{B8119BD6-40E0-4E39-999B-11BFC4DCA885}" destId="{9E0BDC9C-009F-4AB1-93D4-67CEFF39048A}" srcOrd="2" destOrd="0" parTransId="{F13D29C1-81CC-4523-9550-985F0D8FDF76}" sibTransId="{6DE9B1AE-5C29-458C-8C74-DE78DB496A21}"/>
    <dgm:cxn modelId="{CE7A0F6E-CA94-4EE5-889B-C7B0A300CF33}" type="presOf" srcId="{78931110-C2EC-4933-B504-E76CB61E6039}" destId="{B5994A27-569F-4A3D-8DD9-C1797DA504AF}" srcOrd="0" destOrd="0" presId="urn:microsoft.com/office/officeart/2008/layout/BubblePictureList"/>
    <dgm:cxn modelId="{7377B971-7860-48ED-AF18-D3478941B5F3}" type="presOf" srcId="{B8119BD6-40E0-4E39-999B-11BFC4DCA885}" destId="{15B10902-9BB5-4DD1-87FF-A59387D82F1B}" srcOrd="0" destOrd="0" presId="urn:microsoft.com/office/officeart/2008/layout/BubblePictureList"/>
    <dgm:cxn modelId="{6017F38C-6C13-4AA0-8FCA-DE6CCC172B6B}" type="presOf" srcId="{6DE9B1AE-5C29-458C-8C74-DE78DB496A21}" destId="{F2FD3D44-1057-495D-AACE-506B69DDE202}" srcOrd="0" destOrd="0" presId="urn:microsoft.com/office/officeart/2008/layout/BubblePictureList"/>
    <dgm:cxn modelId="{4736AF8F-7D55-4D07-8F28-7E8196D52315}" srcId="{B8119BD6-40E0-4E39-999B-11BFC4DCA885}" destId="{B8F9B164-5C45-447F-A226-C3678A8A7087}" srcOrd="1" destOrd="0" parTransId="{D56E0D78-A1CE-43B1-8AAF-419D3678163D}" sibTransId="{4437EA39-3C8B-4161-9BE8-96408D82DD5C}"/>
    <dgm:cxn modelId="{7A03F5A4-5725-46BF-84D1-67757396298C}" type="presOf" srcId="{9E0BDC9C-009F-4AB1-93D4-67CEFF39048A}" destId="{FA7B5464-4A26-49D4-84E4-98B82BAE139C}" srcOrd="0" destOrd="0" presId="urn:microsoft.com/office/officeart/2008/layout/BubblePictureList"/>
    <dgm:cxn modelId="{E6E0B9C8-07D2-447D-B59A-98D6882C4774}" srcId="{B8119BD6-40E0-4E39-999B-11BFC4DCA885}" destId="{9786FBE6-A767-46E8-B8F4-BB7B2AC2F182}" srcOrd="0" destOrd="0" parTransId="{F8344209-A94D-4B23-B756-CCE5D323C71A}" sibTransId="{78931110-C2EC-4933-B504-E76CB61E6039}"/>
    <dgm:cxn modelId="{491AB0DC-CB71-43F8-8E00-8BB9444922E9}" type="presOf" srcId="{B8F9B164-5C45-447F-A226-C3678A8A7087}" destId="{2DA877F0-58B0-436C-ACF7-1F3E129B30C5}" srcOrd="0" destOrd="0" presId="urn:microsoft.com/office/officeart/2008/layout/BubblePictureList"/>
    <dgm:cxn modelId="{F81172E7-EC6C-431D-A539-E39DD5E22A3B}" type="presParOf" srcId="{15B10902-9BB5-4DD1-87FF-A59387D82F1B}" destId="{C76F2327-8F07-4830-8560-9232EA5C44D5}" srcOrd="0" destOrd="0" presId="urn:microsoft.com/office/officeart/2008/layout/BubblePictureList"/>
    <dgm:cxn modelId="{C5EB56E8-F5D0-4DD6-9A12-AA212B395E3F}" type="presParOf" srcId="{15B10902-9BB5-4DD1-87FF-A59387D82F1B}" destId="{3DCE6FB5-BAB2-45AA-884F-3157E66DAA26}" srcOrd="1" destOrd="0" presId="urn:microsoft.com/office/officeart/2008/layout/BubblePictureList"/>
    <dgm:cxn modelId="{5CC6CB27-D219-4046-A423-F02EFE089E17}" type="presParOf" srcId="{3DCE6FB5-BAB2-45AA-884F-3157E66DAA26}" destId="{00A6D3AE-ABD3-4EFA-9527-09ED344391F9}" srcOrd="0" destOrd="0" presId="urn:microsoft.com/office/officeart/2008/layout/BubblePictureList"/>
    <dgm:cxn modelId="{C90D0745-D6D1-4E8F-B5BA-0BDD9CA838AA}" type="presParOf" srcId="{15B10902-9BB5-4DD1-87FF-A59387D82F1B}" destId="{8869AB29-44D5-42A4-885F-E3C8FEDE6119}" srcOrd="2" destOrd="0" presId="urn:microsoft.com/office/officeart/2008/layout/BubblePictureList"/>
    <dgm:cxn modelId="{88246532-26BD-4B2E-9D7F-ABD9FA13401C}" type="presParOf" srcId="{15B10902-9BB5-4DD1-87FF-A59387D82F1B}" destId="{42BC2A48-232C-4AB9-8286-C69B682F7F36}" srcOrd="3" destOrd="0" presId="urn:microsoft.com/office/officeart/2008/layout/BubblePictureList"/>
    <dgm:cxn modelId="{4E5DF543-D188-4126-B81B-5F76542ED1AF}" type="presParOf" srcId="{42BC2A48-232C-4AB9-8286-C69B682F7F36}" destId="{B5994A27-569F-4A3D-8DD9-C1797DA504AF}" srcOrd="0" destOrd="0" presId="urn:microsoft.com/office/officeart/2008/layout/BubblePictureList"/>
    <dgm:cxn modelId="{EBF51DE8-B143-4A44-8325-03F98019B4E8}" type="presParOf" srcId="{15B10902-9BB5-4DD1-87FF-A59387D82F1B}" destId="{2DA877F0-58B0-436C-ACF7-1F3E129B30C5}" srcOrd="4" destOrd="0" presId="urn:microsoft.com/office/officeart/2008/layout/BubblePictureList"/>
    <dgm:cxn modelId="{DB813172-130C-42CE-B2A3-36A2E4FED2A6}" type="presParOf" srcId="{15B10902-9BB5-4DD1-87FF-A59387D82F1B}" destId="{BB36DB3E-5DCF-4AA5-8E9B-2BAD495AAFA5}" srcOrd="5" destOrd="0" presId="urn:microsoft.com/office/officeart/2008/layout/BubblePictureList"/>
    <dgm:cxn modelId="{711E85D8-71F7-4AB6-B0CA-BC7005A4A12A}" type="presParOf" srcId="{BB36DB3E-5DCF-4AA5-8E9B-2BAD495AAFA5}" destId="{6AA43AD0-E7DB-4087-B472-78E30D382889}" srcOrd="0" destOrd="0" presId="urn:microsoft.com/office/officeart/2008/layout/BubblePictureList"/>
    <dgm:cxn modelId="{887C4969-649D-4BFD-B211-F5314CC70C3A}" type="presParOf" srcId="{15B10902-9BB5-4DD1-87FF-A59387D82F1B}" destId="{7AA36A58-D1DA-4724-9A01-405C204DF077}" srcOrd="6" destOrd="0" presId="urn:microsoft.com/office/officeart/2008/layout/BubblePictureList"/>
    <dgm:cxn modelId="{61E2E800-11A8-47DB-8440-0875D51D284D}" type="presParOf" srcId="{7AA36A58-D1DA-4724-9A01-405C204DF077}" destId="{2C38EC93-3A24-4376-9CBF-A534F634A452}" srcOrd="0" destOrd="0" presId="urn:microsoft.com/office/officeart/2008/layout/BubblePictureList"/>
    <dgm:cxn modelId="{D153114C-1159-4C12-A8BA-1A89723AF486}" type="presParOf" srcId="{15B10902-9BB5-4DD1-87FF-A59387D82F1B}" destId="{36D1268B-B466-4662-8CBE-C7B75BECEB54}" srcOrd="7" destOrd="0" presId="urn:microsoft.com/office/officeart/2008/layout/BubblePictureList"/>
    <dgm:cxn modelId="{A4641035-66D7-4EB8-BAB5-21548045A134}" type="presParOf" srcId="{36D1268B-B466-4662-8CBE-C7B75BECEB54}" destId="{2EA5D6E6-6E02-470C-A938-C6877768BFBA}" srcOrd="0" destOrd="0" presId="urn:microsoft.com/office/officeart/2008/layout/BubblePictureList"/>
    <dgm:cxn modelId="{02373F0E-7CF9-4E0F-B6B3-02FC0265A223}" type="presParOf" srcId="{15B10902-9BB5-4DD1-87FF-A59387D82F1B}" destId="{FA7B5464-4A26-49D4-84E4-98B82BAE139C}" srcOrd="8" destOrd="0" presId="urn:microsoft.com/office/officeart/2008/layout/BubblePictureList"/>
    <dgm:cxn modelId="{D64BA12E-6612-4662-A3CB-10AE05E6BBB9}" type="presParOf" srcId="{15B10902-9BB5-4DD1-87FF-A59387D82F1B}" destId="{FDE9B55F-C0AD-4559-900A-5893B545648C}" srcOrd="9" destOrd="0" presId="urn:microsoft.com/office/officeart/2008/layout/BubblePictureList"/>
    <dgm:cxn modelId="{646E8273-2A17-4E6A-BA74-95324D41408D}" type="presParOf" srcId="{15B10902-9BB5-4DD1-87FF-A59387D82F1B}" destId="{58064802-FE96-4A06-ACD6-E93875245B18}" srcOrd="10" destOrd="0" presId="urn:microsoft.com/office/officeart/2008/layout/BubblePictureList"/>
    <dgm:cxn modelId="{027D0DB2-4C92-4511-9B6F-B41D0F17797B}" type="presParOf" srcId="{15B10902-9BB5-4DD1-87FF-A59387D82F1B}" destId="{D1B857E3-DB4F-4FAB-A5E9-EBAD25484A47}" srcOrd="11" destOrd="0" presId="urn:microsoft.com/office/officeart/2008/layout/BubblePictureList"/>
    <dgm:cxn modelId="{A7E0330E-C5C9-499E-87DE-EF0B499A89B4}" type="presParOf" srcId="{D1B857E3-DB4F-4FAB-A5E9-EBAD25484A47}" destId="{F2FD3D44-1057-495D-AACE-506B69DDE202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B04046-D2F2-4711-A723-09B8E0F5D884}" type="doc">
      <dgm:prSet loTypeId="urn:microsoft.com/office/officeart/2009/3/layout/Phased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D2DA42E5-CB6A-4CE6-9DE3-AB20B6EC1588}">
      <dgm:prSet phldrT="[Texto]"/>
      <dgm:spPr/>
      <dgm:t>
        <a:bodyPr/>
        <a:lstStyle/>
        <a:p>
          <a:r>
            <a:rPr lang="es-CL" b="1"/>
            <a:t>Una construcción que permite desarrollar una habilidad.</a:t>
          </a:r>
          <a:endParaRPr lang="es-CL" b="1" dirty="0"/>
        </a:p>
      </dgm:t>
    </dgm:pt>
    <dgm:pt modelId="{D1119D5C-F1E6-4701-8809-6FECEB26B582}" type="parTrans" cxnId="{BE2E8CCA-B058-40A2-B9FF-F59708050795}">
      <dgm:prSet/>
      <dgm:spPr/>
      <dgm:t>
        <a:bodyPr/>
        <a:lstStyle/>
        <a:p>
          <a:endParaRPr lang="es-CL"/>
        </a:p>
      </dgm:t>
    </dgm:pt>
    <dgm:pt modelId="{8DC8A07D-5F40-4DC3-A3F7-8FDD8A8F2A55}" type="sibTrans" cxnId="{BE2E8CCA-B058-40A2-B9FF-F59708050795}">
      <dgm:prSet/>
      <dgm:spPr/>
      <dgm:t>
        <a:bodyPr/>
        <a:lstStyle/>
        <a:p>
          <a:endParaRPr lang="es-CL"/>
        </a:p>
      </dgm:t>
    </dgm:pt>
    <dgm:pt modelId="{6EBA2EE1-5B2F-4678-B96D-AF02BF9D935A}">
      <dgm:prSet phldrT="[Texto]"/>
      <dgm:spPr>
        <a:solidFill>
          <a:srgbClr val="007AFF">
            <a:alpha val="50000"/>
          </a:srgbClr>
        </a:solidFill>
        <a:ln>
          <a:noFill/>
        </a:ln>
      </dgm:spPr>
      <dgm:t>
        <a:bodyPr/>
        <a:lstStyle/>
        <a:p>
          <a:r>
            <a:rPr lang="es-CL" b="1" dirty="0">
              <a:solidFill>
                <a:schemeClr val="bg2">
                  <a:lumMod val="25000"/>
                </a:schemeClr>
              </a:solidFill>
            </a:rPr>
            <a:t>Tipo de contacto visual.</a:t>
          </a:r>
        </a:p>
      </dgm:t>
    </dgm:pt>
    <dgm:pt modelId="{8A4DB73F-D0BB-4731-8EBC-F362B99D14C1}" type="parTrans" cxnId="{C3996CA5-AE46-429E-92E2-EF9BA6C481DB}">
      <dgm:prSet/>
      <dgm:spPr/>
      <dgm:t>
        <a:bodyPr/>
        <a:lstStyle/>
        <a:p>
          <a:endParaRPr lang="es-CL"/>
        </a:p>
      </dgm:t>
    </dgm:pt>
    <dgm:pt modelId="{F4CD3F91-5834-4877-BAE0-0828D6EA6FD4}" type="sibTrans" cxnId="{C3996CA5-AE46-429E-92E2-EF9BA6C481DB}">
      <dgm:prSet/>
      <dgm:spPr/>
      <dgm:t>
        <a:bodyPr/>
        <a:lstStyle/>
        <a:p>
          <a:endParaRPr lang="es-CL"/>
        </a:p>
      </dgm:t>
    </dgm:pt>
    <dgm:pt modelId="{07B15CAD-C4DF-46A1-A625-73BF18E54B97}">
      <dgm:prSet phldrT="[Texto]"/>
      <dgm:spPr>
        <a:solidFill>
          <a:srgbClr val="007AFF">
            <a:alpha val="50000"/>
          </a:srgbClr>
        </a:solidFill>
        <a:ln>
          <a:noFill/>
        </a:ln>
      </dgm:spPr>
      <dgm:t>
        <a:bodyPr/>
        <a:lstStyle/>
        <a:p>
          <a:r>
            <a:rPr lang="es-CL" b="1" dirty="0">
              <a:solidFill>
                <a:schemeClr val="bg2">
                  <a:lumMod val="25000"/>
                </a:schemeClr>
              </a:solidFill>
            </a:rPr>
            <a:t>Postura corporal.</a:t>
          </a:r>
        </a:p>
      </dgm:t>
    </dgm:pt>
    <dgm:pt modelId="{36254930-97AE-4224-915F-66D9DCEEE981}" type="parTrans" cxnId="{FB3DEB83-4DD0-4B45-955A-78EFB6C6EE4F}">
      <dgm:prSet/>
      <dgm:spPr/>
      <dgm:t>
        <a:bodyPr/>
        <a:lstStyle/>
        <a:p>
          <a:endParaRPr lang="es-CL"/>
        </a:p>
      </dgm:t>
    </dgm:pt>
    <dgm:pt modelId="{004A2769-935A-4B91-B69E-2934F0EE1AE4}" type="sibTrans" cxnId="{FB3DEB83-4DD0-4B45-955A-78EFB6C6EE4F}">
      <dgm:prSet/>
      <dgm:spPr/>
      <dgm:t>
        <a:bodyPr/>
        <a:lstStyle/>
        <a:p>
          <a:endParaRPr lang="es-CL"/>
        </a:p>
      </dgm:t>
    </dgm:pt>
    <dgm:pt modelId="{9C1A7A2B-F4D0-497B-910F-1620D5D09A97}">
      <dgm:prSet phldrT="[Texto]"/>
      <dgm:spPr>
        <a:solidFill>
          <a:srgbClr val="007AFF">
            <a:alpha val="50000"/>
          </a:srgbClr>
        </a:solidFill>
        <a:ln>
          <a:noFill/>
        </a:ln>
      </dgm:spPr>
      <dgm:t>
        <a:bodyPr/>
        <a:lstStyle/>
        <a:p>
          <a:r>
            <a:rPr lang="es-CL" b="1" dirty="0">
              <a:solidFill>
                <a:schemeClr val="bg2">
                  <a:lumMod val="25000"/>
                </a:schemeClr>
              </a:solidFill>
            </a:rPr>
            <a:t>Nivel y tono de voz.</a:t>
          </a:r>
        </a:p>
      </dgm:t>
    </dgm:pt>
    <dgm:pt modelId="{316982F4-3989-4457-89E2-F7CF9C8D71C9}" type="parTrans" cxnId="{F8FC7F49-48FD-437B-B9C9-7043DC0C7B65}">
      <dgm:prSet/>
      <dgm:spPr/>
      <dgm:t>
        <a:bodyPr/>
        <a:lstStyle/>
        <a:p>
          <a:endParaRPr lang="es-CL"/>
        </a:p>
      </dgm:t>
    </dgm:pt>
    <dgm:pt modelId="{C67B4120-5CF4-47C0-A31F-CD7DE55EBABD}" type="sibTrans" cxnId="{F8FC7F49-48FD-437B-B9C9-7043DC0C7B65}">
      <dgm:prSet/>
      <dgm:spPr/>
      <dgm:t>
        <a:bodyPr/>
        <a:lstStyle/>
        <a:p>
          <a:endParaRPr lang="es-CL"/>
        </a:p>
      </dgm:t>
    </dgm:pt>
    <dgm:pt modelId="{FE53BF79-9237-4DED-87A0-AEB3A046DC6C}">
      <dgm:prSet phldrT="[Texto]"/>
      <dgm:spPr/>
      <dgm:t>
        <a:bodyPr/>
        <a:lstStyle/>
        <a:p>
          <a:r>
            <a:rPr lang="es-CL" b="1"/>
            <a:t>Que mejora nuestra comunicación.</a:t>
          </a:r>
          <a:endParaRPr lang="es-CL" b="1" dirty="0"/>
        </a:p>
      </dgm:t>
    </dgm:pt>
    <dgm:pt modelId="{1F9BC0E0-E8AD-458F-8A9E-0EA874FDEAC2}" type="parTrans" cxnId="{4DD0EE1D-BBE0-4C0B-AE22-4F30D7170385}">
      <dgm:prSet/>
      <dgm:spPr/>
      <dgm:t>
        <a:bodyPr/>
        <a:lstStyle/>
        <a:p>
          <a:endParaRPr lang="es-CL"/>
        </a:p>
      </dgm:t>
    </dgm:pt>
    <dgm:pt modelId="{90734C46-C315-461B-A426-E064B0EA931E}" type="sibTrans" cxnId="{4DD0EE1D-BBE0-4C0B-AE22-4F30D7170385}">
      <dgm:prSet/>
      <dgm:spPr/>
      <dgm:t>
        <a:bodyPr/>
        <a:lstStyle/>
        <a:p>
          <a:endParaRPr lang="es-CL"/>
        </a:p>
      </dgm:t>
    </dgm:pt>
    <dgm:pt modelId="{B746CC7C-9C64-4225-A8F6-6309F875042C}">
      <dgm:prSet phldrT="[Texto]" custT="1"/>
      <dgm:spPr>
        <a:solidFill>
          <a:srgbClr val="FFCD01">
            <a:alpha val="50000"/>
          </a:srgbClr>
        </a:solidFill>
        <a:ln>
          <a:noFill/>
        </a:ln>
      </dgm:spPr>
      <dgm:t>
        <a:bodyPr/>
        <a:lstStyle/>
        <a:p>
          <a:r>
            <a:rPr lang="es-CL" sz="1200" b="1" dirty="0">
              <a:solidFill>
                <a:schemeClr val="bg2">
                  <a:lumMod val="25000"/>
                </a:schemeClr>
              </a:solidFill>
            </a:rPr>
            <a:t>al aquí Atención y el ahora</a:t>
          </a:r>
          <a:r>
            <a:rPr lang="es-CL" sz="1200" dirty="0">
              <a:solidFill>
                <a:schemeClr val="bg2">
                  <a:lumMod val="25000"/>
                </a:schemeClr>
              </a:solidFill>
            </a:rPr>
            <a:t>. </a:t>
          </a:r>
        </a:p>
      </dgm:t>
    </dgm:pt>
    <dgm:pt modelId="{D836C430-D4A6-43A6-AF55-6B7C114E4B88}" type="parTrans" cxnId="{79009208-0146-4442-B2EF-68C235F29870}">
      <dgm:prSet/>
      <dgm:spPr/>
      <dgm:t>
        <a:bodyPr/>
        <a:lstStyle/>
        <a:p>
          <a:endParaRPr lang="es-CL"/>
        </a:p>
      </dgm:t>
    </dgm:pt>
    <dgm:pt modelId="{3E21040D-5F3B-45D9-A89D-5B6DBCAD8C68}" type="sibTrans" cxnId="{79009208-0146-4442-B2EF-68C235F29870}">
      <dgm:prSet/>
      <dgm:spPr/>
      <dgm:t>
        <a:bodyPr/>
        <a:lstStyle/>
        <a:p>
          <a:endParaRPr lang="es-CL"/>
        </a:p>
      </dgm:t>
    </dgm:pt>
    <dgm:pt modelId="{BE936406-0E63-419E-8E36-A82BF407EB3D}">
      <dgm:prSet phldrT="[Texto]" custT="1"/>
      <dgm:spPr>
        <a:solidFill>
          <a:srgbClr val="4CD963">
            <a:alpha val="50000"/>
          </a:srgbClr>
        </a:solidFill>
        <a:ln>
          <a:noFill/>
        </a:ln>
      </dgm:spPr>
      <dgm:t>
        <a:bodyPr anchor="ctr"/>
        <a:lstStyle/>
        <a:p>
          <a:r>
            <a:rPr lang="es-CL" sz="1000" b="1" dirty="0">
              <a:solidFill>
                <a:schemeClr val="bg2">
                  <a:lumMod val="25000"/>
                </a:schemeClr>
              </a:solidFill>
            </a:rPr>
            <a:t>El espacio interpersonal</a:t>
          </a:r>
          <a:endParaRPr lang="es-CL" sz="1200" b="1" dirty="0">
            <a:solidFill>
              <a:schemeClr val="bg2">
                <a:lumMod val="25000"/>
              </a:schemeClr>
            </a:solidFill>
          </a:endParaRPr>
        </a:p>
      </dgm:t>
    </dgm:pt>
    <dgm:pt modelId="{10735561-423B-40A6-BC6B-A3FCCA138AFA}" type="parTrans" cxnId="{1E3D9129-0CD9-4A25-9D44-7F9B20357BCC}">
      <dgm:prSet/>
      <dgm:spPr/>
      <dgm:t>
        <a:bodyPr/>
        <a:lstStyle/>
        <a:p>
          <a:endParaRPr lang="es-CL"/>
        </a:p>
      </dgm:t>
    </dgm:pt>
    <dgm:pt modelId="{189DEE7F-AEC9-4213-83DB-095FF1728B6C}" type="sibTrans" cxnId="{1E3D9129-0CD9-4A25-9D44-7F9B20357BCC}">
      <dgm:prSet/>
      <dgm:spPr/>
      <dgm:t>
        <a:bodyPr/>
        <a:lstStyle/>
        <a:p>
          <a:endParaRPr lang="es-CL"/>
        </a:p>
      </dgm:t>
    </dgm:pt>
    <dgm:pt modelId="{1BA151EA-AFB2-4D9C-B203-128769A93F34}">
      <dgm:prSet phldrT="[Texto]"/>
      <dgm:spPr/>
      <dgm:t>
        <a:bodyPr/>
        <a:lstStyle/>
        <a:p>
          <a:r>
            <a:rPr lang="es-CL" b="1"/>
            <a:t>Habilidad para expresar algo respetando propios y ajenos puntos de vista.</a:t>
          </a:r>
          <a:endParaRPr lang="es-CL" b="1" dirty="0"/>
        </a:p>
      </dgm:t>
    </dgm:pt>
    <dgm:pt modelId="{A996343C-1444-46C3-AB40-100B931681B8}" type="parTrans" cxnId="{C10D9028-FF84-46E8-A0D2-0DE01A430F17}">
      <dgm:prSet/>
      <dgm:spPr/>
      <dgm:t>
        <a:bodyPr/>
        <a:lstStyle/>
        <a:p>
          <a:endParaRPr lang="es-CL"/>
        </a:p>
      </dgm:t>
    </dgm:pt>
    <dgm:pt modelId="{93015A3B-595C-4BD7-BA74-8B91648BCF1E}" type="sibTrans" cxnId="{C10D9028-FF84-46E8-A0D2-0DE01A430F17}">
      <dgm:prSet/>
      <dgm:spPr/>
      <dgm:t>
        <a:bodyPr/>
        <a:lstStyle/>
        <a:p>
          <a:endParaRPr lang="es-CL"/>
        </a:p>
      </dgm:t>
    </dgm:pt>
    <dgm:pt modelId="{EF408ACE-92D6-4469-A2C2-94DB84EFC71B}">
      <dgm:prSet phldrT="[Texto]" custT="1"/>
      <dgm:spPr>
        <a:solidFill>
          <a:srgbClr val="5AC9FB"/>
        </a:solidFill>
        <a:ln>
          <a:noFill/>
        </a:ln>
      </dgm:spPr>
      <dgm:t>
        <a:bodyPr/>
        <a:lstStyle/>
        <a:p>
          <a:r>
            <a:rPr lang="es-CL" sz="1200" b="1" dirty="0">
              <a:solidFill>
                <a:schemeClr val="bg2">
                  <a:lumMod val="25000"/>
                </a:schemeClr>
              </a:solidFill>
            </a:rPr>
            <a:t>La asertividad como rasgo de la conducta, no de la persona.</a:t>
          </a:r>
        </a:p>
      </dgm:t>
    </dgm:pt>
    <dgm:pt modelId="{121F3FBC-F26B-4CA0-B02A-20555D225925}" type="parTrans" cxnId="{24DCD699-9E22-42FE-BC8C-1DE31561699F}">
      <dgm:prSet/>
      <dgm:spPr/>
      <dgm:t>
        <a:bodyPr/>
        <a:lstStyle/>
        <a:p>
          <a:endParaRPr lang="es-CL"/>
        </a:p>
      </dgm:t>
    </dgm:pt>
    <dgm:pt modelId="{6EAC248F-EF60-44C5-B4DA-F10DE1CC8D4F}" type="sibTrans" cxnId="{24DCD699-9E22-42FE-BC8C-1DE31561699F}">
      <dgm:prSet/>
      <dgm:spPr/>
      <dgm:t>
        <a:bodyPr/>
        <a:lstStyle/>
        <a:p>
          <a:endParaRPr lang="es-CL"/>
        </a:p>
      </dgm:t>
    </dgm:pt>
    <dgm:pt modelId="{9FA80726-AEB6-4E14-88D3-902BBA03F9AA}" type="pres">
      <dgm:prSet presAssocID="{BEB04046-D2F2-4711-A723-09B8E0F5D884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60DE7D48-E3DA-4255-A8BC-A6B609F59885}" type="pres">
      <dgm:prSet presAssocID="{BEB04046-D2F2-4711-A723-09B8E0F5D884}" presName="arc1" presStyleLbl="node1" presStyleIdx="0" presStyleCnt="4"/>
      <dgm:spPr>
        <a:solidFill>
          <a:srgbClr val="FF9500"/>
        </a:solidFill>
      </dgm:spPr>
    </dgm:pt>
    <dgm:pt modelId="{06C7FB64-39BD-481D-AE60-D45EFA22608F}" type="pres">
      <dgm:prSet presAssocID="{BEB04046-D2F2-4711-A723-09B8E0F5D884}" presName="arc3" presStyleLbl="node1" presStyleIdx="1" presStyleCnt="4"/>
      <dgm:spPr>
        <a:solidFill>
          <a:srgbClr val="FFCD01"/>
        </a:solidFill>
      </dgm:spPr>
    </dgm:pt>
    <dgm:pt modelId="{C2184093-4188-4E2D-8BD6-21325AF6F6A3}" type="pres">
      <dgm:prSet presAssocID="{BEB04046-D2F2-4711-A723-09B8E0F5D884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</dgm:pt>
    <dgm:pt modelId="{792BB807-1426-4599-B041-2E81F8186087}" type="pres">
      <dgm:prSet presAssocID="{BEB04046-D2F2-4711-A723-09B8E0F5D884}" presName="arc2" presStyleLbl="node1" presStyleIdx="2" presStyleCnt="4"/>
      <dgm:spPr>
        <a:solidFill>
          <a:srgbClr val="4CD963"/>
        </a:solidFill>
      </dgm:spPr>
    </dgm:pt>
    <dgm:pt modelId="{4D97364A-AA71-4E02-95B1-BC3CEF6425F8}" type="pres">
      <dgm:prSet presAssocID="{BEB04046-D2F2-4711-A723-09B8E0F5D884}" presName="arc4" presStyleLbl="node1" presStyleIdx="3" presStyleCnt="4"/>
      <dgm:spPr>
        <a:solidFill>
          <a:srgbClr val="5AC9FB"/>
        </a:solidFill>
      </dgm:spPr>
    </dgm:pt>
    <dgm:pt modelId="{A1CD8CE8-2F01-4DDD-8704-4DD552CC7E89}" type="pres">
      <dgm:prSet presAssocID="{BEB04046-D2F2-4711-A723-09B8E0F5D884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E1238B19-EAA9-4714-BDC7-D93E4D16991C}" type="pres">
      <dgm:prSet presAssocID="{BEB04046-D2F2-4711-A723-09B8E0F5D884}" presName="middleComposite" presStyleCnt="0"/>
      <dgm:spPr/>
    </dgm:pt>
    <dgm:pt modelId="{0B3BFC27-1FF4-4CB3-B288-183020FAD2FF}" type="pres">
      <dgm:prSet presAssocID="{B746CC7C-9C64-4225-A8F6-6309F875042C}" presName="circ1" presStyleLbl="vennNode1" presStyleIdx="0" presStyleCnt="8"/>
      <dgm:spPr/>
    </dgm:pt>
    <dgm:pt modelId="{F5CCC189-4EDE-42DE-AFAE-38288A0DB0FD}" type="pres">
      <dgm:prSet presAssocID="{B746CC7C-9C64-4225-A8F6-6309F875042C}" presName="circ1Tx" presStyleLbl="revTx" presStyleIdx="1" presStyleCnt="3">
        <dgm:presLayoutVars>
          <dgm:chMax val="0"/>
          <dgm:chPref val="0"/>
        </dgm:presLayoutVars>
      </dgm:prSet>
      <dgm:spPr/>
    </dgm:pt>
    <dgm:pt modelId="{7E5CD04D-2A1C-4BCC-9E5C-EDA019419AC4}" type="pres">
      <dgm:prSet presAssocID="{BE936406-0E63-419E-8E36-A82BF407EB3D}" presName="circ2" presStyleLbl="vennNode1" presStyleIdx="1" presStyleCnt="8" custScaleX="105454" custLinFactNeighborX="2856"/>
      <dgm:spPr/>
    </dgm:pt>
    <dgm:pt modelId="{704CA7C7-6A95-481E-9DF3-FBB69C34DA84}" type="pres">
      <dgm:prSet presAssocID="{BE936406-0E63-419E-8E36-A82BF407EB3D}" presName="circ2Tx" presStyleLbl="revTx" presStyleIdx="1" presStyleCnt="3">
        <dgm:presLayoutVars>
          <dgm:chMax val="0"/>
          <dgm:chPref val="0"/>
        </dgm:presLayoutVars>
      </dgm:prSet>
      <dgm:spPr/>
    </dgm:pt>
    <dgm:pt modelId="{6667FEDB-9C63-467C-AB99-71354290B09C}" type="pres">
      <dgm:prSet presAssocID="{BEB04046-D2F2-4711-A723-09B8E0F5D884}" presName="leftComposite" presStyleCnt="0"/>
      <dgm:spPr/>
    </dgm:pt>
    <dgm:pt modelId="{AE62854C-6B3A-4692-8079-199861E650E7}" type="pres">
      <dgm:prSet presAssocID="{6EBA2EE1-5B2F-4678-B96D-AF02BF9D935A}" presName="childText1_1" presStyleLbl="vennNode1" presStyleIdx="2" presStyleCnt="8">
        <dgm:presLayoutVars>
          <dgm:chMax val="0"/>
          <dgm:chPref val="0"/>
        </dgm:presLayoutVars>
      </dgm:prSet>
      <dgm:spPr/>
    </dgm:pt>
    <dgm:pt modelId="{85A7C3DC-60E3-45AA-8316-0091BDBAED77}" type="pres">
      <dgm:prSet presAssocID="{6EBA2EE1-5B2F-4678-B96D-AF02BF9D935A}" presName="ellipse1" presStyleLbl="vennNode1" presStyleIdx="3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180B888A-5F3A-476A-A285-E5F03205C2DE}" type="pres">
      <dgm:prSet presAssocID="{6EBA2EE1-5B2F-4678-B96D-AF02BF9D935A}" presName="ellipse2" presStyleLbl="vennNode1" presStyleIdx="4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812829CC-6BC0-465A-B1AB-1124E6330E40}" type="pres">
      <dgm:prSet presAssocID="{07B15CAD-C4DF-46A1-A625-73BF18E54B97}" presName="childText1_2" presStyleLbl="vennNode1" presStyleIdx="5" presStyleCnt="8">
        <dgm:presLayoutVars>
          <dgm:chMax val="0"/>
          <dgm:chPref val="0"/>
        </dgm:presLayoutVars>
      </dgm:prSet>
      <dgm:spPr/>
    </dgm:pt>
    <dgm:pt modelId="{8BBCD401-7C34-43C4-B8B0-E8FD470C2F1E}" type="pres">
      <dgm:prSet presAssocID="{07B15CAD-C4DF-46A1-A625-73BF18E54B97}" presName="ellipse3" presStyleLbl="vennNode1" presStyleIdx="6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5BB2316E-C658-4652-BFC6-1A319B69EA4E}" type="pres">
      <dgm:prSet presAssocID="{9C1A7A2B-F4D0-497B-910F-1620D5D09A97}" presName="childText1_3" presStyleLbl="vennNode1" presStyleIdx="7" presStyleCnt="8">
        <dgm:presLayoutVars>
          <dgm:chMax val="0"/>
          <dgm:chPref val="0"/>
        </dgm:presLayoutVars>
      </dgm:prSet>
      <dgm:spPr/>
    </dgm:pt>
    <dgm:pt modelId="{36AD6123-F380-4F88-B4B9-654E686ADC6E}" type="pres">
      <dgm:prSet presAssocID="{BEB04046-D2F2-4711-A723-09B8E0F5D884}" presName="rightChild" presStyleLbl="node2" presStyleIdx="0" presStyleCnt="1">
        <dgm:presLayoutVars>
          <dgm:chMax val="0"/>
          <dgm:chPref val="0"/>
        </dgm:presLayoutVars>
      </dgm:prSet>
      <dgm:spPr/>
    </dgm:pt>
    <dgm:pt modelId="{D763A14F-9F3D-4D75-9959-CADC97968F35}" type="pres">
      <dgm:prSet presAssocID="{BEB04046-D2F2-4711-A723-09B8E0F5D884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</dgm:pt>
  </dgm:ptLst>
  <dgm:cxnLst>
    <dgm:cxn modelId="{79009208-0146-4442-B2EF-68C235F29870}" srcId="{FE53BF79-9237-4DED-87A0-AEB3A046DC6C}" destId="{B746CC7C-9C64-4225-A8F6-6309F875042C}" srcOrd="0" destOrd="0" parTransId="{D836C430-D4A6-43A6-AF55-6B7C114E4B88}" sibTransId="{3E21040D-5F3B-45D9-A89D-5B6DBCAD8C68}"/>
    <dgm:cxn modelId="{9E2CBF0F-6ED6-4E62-A5E3-6C3E7F2F30F2}" type="presOf" srcId="{D2DA42E5-CB6A-4CE6-9DE3-AB20B6EC1588}" destId="{D763A14F-9F3D-4D75-9959-CADC97968F35}" srcOrd="0" destOrd="0" presId="urn:microsoft.com/office/officeart/2009/3/layout/PhasedProcess"/>
    <dgm:cxn modelId="{4DD0EE1D-BBE0-4C0B-AE22-4F30D7170385}" srcId="{BEB04046-D2F2-4711-A723-09B8E0F5D884}" destId="{FE53BF79-9237-4DED-87A0-AEB3A046DC6C}" srcOrd="1" destOrd="0" parTransId="{1F9BC0E0-E8AD-458F-8A9E-0EA874FDEAC2}" sibTransId="{90734C46-C315-461B-A426-E064B0EA931E}"/>
    <dgm:cxn modelId="{C10D9028-FF84-46E8-A0D2-0DE01A430F17}" srcId="{BEB04046-D2F2-4711-A723-09B8E0F5D884}" destId="{1BA151EA-AFB2-4D9C-B203-128769A93F34}" srcOrd="2" destOrd="0" parTransId="{A996343C-1444-46C3-AB40-100B931681B8}" sibTransId="{93015A3B-595C-4BD7-BA74-8B91648BCF1E}"/>
    <dgm:cxn modelId="{715FA428-2381-41FA-9274-939EC6314710}" type="presOf" srcId="{07B15CAD-C4DF-46A1-A625-73BF18E54B97}" destId="{812829CC-6BC0-465A-B1AB-1124E6330E40}" srcOrd="0" destOrd="0" presId="urn:microsoft.com/office/officeart/2009/3/layout/PhasedProcess"/>
    <dgm:cxn modelId="{1E3D9129-0CD9-4A25-9D44-7F9B20357BCC}" srcId="{FE53BF79-9237-4DED-87A0-AEB3A046DC6C}" destId="{BE936406-0E63-419E-8E36-A82BF407EB3D}" srcOrd="1" destOrd="0" parTransId="{10735561-423B-40A6-BC6B-A3FCCA138AFA}" sibTransId="{189DEE7F-AEC9-4213-83DB-095FF1728B6C}"/>
    <dgm:cxn modelId="{1E93CA30-1E2B-4C6F-8988-8D7F06A8D857}" type="presOf" srcId="{9C1A7A2B-F4D0-497B-910F-1620D5D09A97}" destId="{5BB2316E-C658-4652-BFC6-1A319B69EA4E}" srcOrd="0" destOrd="0" presId="urn:microsoft.com/office/officeart/2009/3/layout/PhasedProcess"/>
    <dgm:cxn modelId="{CA101A5C-27A3-4F1E-894C-8138791C1E33}" type="presOf" srcId="{FE53BF79-9237-4DED-87A0-AEB3A046DC6C}" destId="{C2184093-4188-4E2D-8BD6-21325AF6F6A3}" srcOrd="0" destOrd="0" presId="urn:microsoft.com/office/officeart/2009/3/layout/PhasedProcess"/>
    <dgm:cxn modelId="{F8FC7F49-48FD-437B-B9C9-7043DC0C7B65}" srcId="{D2DA42E5-CB6A-4CE6-9DE3-AB20B6EC1588}" destId="{9C1A7A2B-F4D0-497B-910F-1620D5D09A97}" srcOrd="2" destOrd="0" parTransId="{316982F4-3989-4457-89E2-F7CF9C8D71C9}" sibTransId="{C67B4120-5CF4-47C0-A31F-CD7DE55EBABD}"/>
    <dgm:cxn modelId="{C4BA8057-A2A1-400F-8FC4-D9AC8C64BCE9}" type="presOf" srcId="{BE936406-0E63-419E-8E36-A82BF407EB3D}" destId="{704CA7C7-6A95-481E-9DF3-FBB69C34DA84}" srcOrd="1" destOrd="0" presId="urn:microsoft.com/office/officeart/2009/3/layout/PhasedProcess"/>
    <dgm:cxn modelId="{FB3DEB83-4DD0-4B45-955A-78EFB6C6EE4F}" srcId="{D2DA42E5-CB6A-4CE6-9DE3-AB20B6EC1588}" destId="{07B15CAD-C4DF-46A1-A625-73BF18E54B97}" srcOrd="1" destOrd="0" parTransId="{36254930-97AE-4224-915F-66D9DCEEE981}" sibTransId="{004A2769-935A-4B91-B69E-2934F0EE1AE4}"/>
    <dgm:cxn modelId="{24DCD699-9E22-42FE-BC8C-1DE31561699F}" srcId="{1BA151EA-AFB2-4D9C-B203-128769A93F34}" destId="{EF408ACE-92D6-4469-A2C2-94DB84EFC71B}" srcOrd="0" destOrd="0" parTransId="{121F3FBC-F26B-4CA0-B02A-20555D225925}" sibTransId="{6EAC248F-EF60-44C5-B4DA-F10DE1CC8D4F}"/>
    <dgm:cxn modelId="{C3996CA5-AE46-429E-92E2-EF9BA6C481DB}" srcId="{D2DA42E5-CB6A-4CE6-9DE3-AB20B6EC1588}" destId="{6EBA2EE1-5B2F-4678-B96D-AF02BF9D935A}" srcOrd="0" destOrd="0" parTransId="{8A4DB73F-D0BB-4731-8EBC-F362B99D14C1}" sibTransId="{F4CD3F91-5834-4877-BAE0-0828D6EA6FD4}"/>
    <dgm:cxn modelId="{0B4DD6AA-86D8-4840-871F-816CD8485A02}" type="presOf" srcId="{6EBA2EE1-5B2F-4678-B96D-AF02BF9D935A}" destId="{AE62854C-6B3A-4692-8079-199861E650E7}" srcOrd="0" destOrd="0" presId="urn:microsoft.com/office/officeart/2009/3/layout/PhasedProcess"/>
    <dgm:cxn modelId="{E5528BAD-F18D-410B-B2B9-D045E26B822A}" type="presOf" srcId="{EF408ACE-92D6-4469-A2C2-94DB84EFC71B}" destId="{36AD6123-F380-4F88-B4B9-654E686ADC6E}" srcOrd="0" destOrd="0" presId="urn:microsoft.com/office/officeart/2009/3/layout/PhasedProcess"/>
    <dgm:cxn modelId="{98F733C0-F6DA-48DB-B756-A3752B1B0A52}" type="presOf" srcId="{B746CC7C-9C64-4225-A8F6-6309F875042C}" destId="{F5CCC189-4EDE-42DE-AFAE-38288A0DB0FD}" srcOrd="1" destOrd="0" presId="urn:microsoft.com/office/officeart/2009/3/layout/PhasedProcess"/>
    <dgm:cxn modelId="{33312CC6-FE76-4A1B-8760-23C7A81F2124}" type="presOf" srcId="{BEB04046-D2F2-4711-A723-09B8E0F5D884}" destId="{9FA80726-AEB6-4E14-88D3-902BBA03F9AA}" srcOrd="0" destOrd="0" presId="urn:microsoft.com/office/officeart/2009/3/layout/PhasedProcess"/>
    <dgm:cxn modelId="{C6277FC9-E301-4B7F-AB3A-8F94A0FD98AC}" type="presOf" srcId="{B746CC7C-9C64-4225-A8F6-6309F875042C}" destId="{0B3BFC27-1FF4-4CB3-B288-183020FAD2FF}" srcOrd="0" destOrd="0" presId="urn:microsoft.com/office/officeart/2009/3/layout/PhasedProcess"/>
    <dgm:cxn modelId="{BE2E8CCA-B058-40A2-B9FF-F59708050795}" srcId="{BEB04046-D2F2-4711-A723-09B8E0F5D884}" destId="{D2DA42E5-CB6A-4CE6-9DE3-AB20B6EC1588}" srcOrd="0" destOrd="0" parTransId="{D1119D5C-F1E6-4701-8809-6FECEB26B582}" sibTransId="{8DC8A07D-5F40-4DC3-A3F7-8FDD8A8F2A55}"/>
    <dgm:cxn modelId="{0344AFE7-C444-44B3-A6FE-B8F106116661}" type="presOf" srcId="{BE936406-0E63-419E-8E36-A82BF407EB3D}" destId="{7E5CD04D-2A1C-4BCC-9E5C-EDA019419AC4}" srcOrd="0" destOrd="0" presId="urn:microsoft.com/office/officeart/2009/3/layout/PhasedProcess"/>
    <dgm:cxn modelId="{4B70E6E9-F564-48C8-8153-06FF3627F0F0}" type="presOf" srcId="{1BA151EA-AFB2-4D9C-B203-128769A93F34}" destId="{A1CD8CE8-2F01-4DDD-8704-4DD552CC7E89}" srcOrd="0" destOrd="0" presId="urn:microsoft.com/office/officeart/2009/3/layout/PhasedProcess"/>
    <dgm:cxn modelId="{9ACED71E-A3D8-4E81-B964-12EF7401B26E}" type="presParOf" srcId="{9FA80726-AEB6-4E14-88D3-902BBA03F9AA}" destId="{60DE7D48-E3DA-4255-A8BC-A6B609F59885}" srcOrd="0" destOrd="0" presId="urn:microsoft.com/office/officeart/2009/3/layout/PhasedProcess"/>
    <dgm:cxn modelId="{2EEC4D5B-D8CF-487A-A63E-2C73FA1CE885}" type="presParOf" srcId="{9FA80726-AEB6-4E14-88D3-902BBA03F9AA}" destId="{06C7FB64-39BD-481D-AE60-D45EFA22608F}" srcOrd="1" destOrd="0" presId="urn:microsoft.com/office/officeart/2009/3/layout/PhasedProcess"/>
    <dgm:cxn modelId="{DB4C20B8-33BF-48BB-9D80-A5375EC4C8F0}" type="presParOf" srcId="{9FA80726-AEB6-4E14-88D3-902BBA03F9AA}" destId="{C2184093-4188-4E2D-8BD6-21325AF6F6A3}" srcOrd="2" destOrd="0" presId="urn:microsoft.com/office/officeart/2009/3/layout/PhasedProcess"/>
    <dgm:cxn modelId="{7DB3D661-F4FF-4000-BC97-2DB7EE1CAC23}" type="presParOf" srcId="{9FA80726-AEB6-4E14-88D3-902BBA03F9AA}" destId="{792BB807-1426-4599-B041-2E81F8186087}" srcOrd="3" destOrd="0" presId="urn:microsoft.com/office/officeart/2009/3/layout/PhasedProcess"/>
    <dgm:cxn modelId="{39FDB398-9AAA-4912-A7C5-420C48904559}" type="presParOf" srcId="{9FA80726-AEB6-4E14-88D3-902BBA03F9AA}" destId="{4D97364A-AA71-4E02-95B1-BC3CEF6425F8}" srcOrd="4" destOrd="0" presId="urn:microsoft.com/office/officeart/2009/3/layout/PhasedProcess"/>
    <dgm:cxn modelId="{07A64C74-4113-49BD-84E0-409B8C5E37E9}" type="presParOf" srcId="{9FA80726-AEB6-4E14-88D3-902BBA03F9AA}" destId="{A1CD8CE8-2F01-4DDD-8704-4DD552CC7E89}" srcOrd="5" destOrd="0" presId="urn:microsoft.com/office/officeart/2009/3/layout/PhasedProcess"/>
    <dgm:cxn modelId="{DEB788ED-48DB-4339-A6EB-9B6BEC214A23}" type="presParOf" srcId="{9FA80726-AEB6-4E14-88D3-902BBA03F9AA}" destId="{E1238B19-EAA9-4714-BDC7-D93E4D16991C}" srcOrd="6" destOrd="0" presId="urn:microsoft.com/office/officeart/2009/3/layout/PhasedProcess"/>
    <dgm:cxn modelId="{FE5E15F4-3D6B-4F99-9522-11F89D568C89}" type="presParOf" srcId="{E1238B19-EAA9-4714-BDC7-D93E4D16991C}" destId="{0B3BFC27-1FF4-4CB3-B288-183020FAD2FF}" srcOrd="0" destOrd="0" presId="urn:microsoft.com/office/officeart/2009/3/layout/PhasedProcess"/>
    <dgm:cxn modelId="{DBF883FC-0114-4AD5-8E6B-FE290FE3EB4D}" type="presParOf" srcId="{E1238B19-EAA9-4714-BDC7-D93E4D16991C}" destId="{F5CCC189-4EDE-42DE-AFAE-38288A0DB0FD}" srcOrd="1" destOrd="0" presId="urn:microsoft.com/office/officeart/2009/3/layout/PhasedProcess"/>
    <dgm:cxn modelId="{ED8066A5-74BF-41B2-A712-FF9269076D79}" type="presParOf" srcId="{E1238B19-EAA9-4714-BDC7-D93E4D16991C}" destId="{7E5CD04D-2A1C-4BCC-9E5C-EDA019419AC4}" srcOrd="2" destOrd="0" presId="urn:microsoft.com/office/officeart/2009/3/layout/PhasedProcess"/>
    <dgm:cxn modelId="{403D09DF-95A5-4F48-9362-4DB2EEC0387E}" type="presParOf" srcId="{E1238B19-EAA9-4714-BDC7-D93E4D16991C}" destId="{704CA7C7-6A95-481E-9DF3-FBB69C34DA84}" srcOrd="3" destOrd="0" presId="urn:microsoft.com/office/officeart/2009/3/layout/PhasedProcess"/>
    <dgm:cxn modelId="{6275DCA0-49FE-45D9-BF55-D6032DF83FE6}" type="presParOf" srcId="{9FA80726-AEB6-4E14-88D3-902BBA03F9AA}" destId="{6667FEDB-9C63-467C-AB99-71354290B09C}" srcOrd="7" destOrd="0" presId="urn:microsoft.com/office/officeart/2009/3/layout/PhasedProcess"/>
    <dgm:cxn modelId="{4ECAA312-3963-4C1A-AC50-F45459E4A1D9}" type="presParOf" srcId="{6667FEDB-9C63-467C-AB99-71354290B09C}" destId="{AE62854C-6B3A-4692-8079-199861E650E7}" srcOrd="0" destOrd="0" presId="urn:microsoft.com/office/officeart/2009/3/layout/PhasedProcess"/>
    <dgm:cxn modelId="{BD3F511E-165F-40D4-B397-A96161A107BB}" type="presParOf" srcId="{6667FEDB-9C63-467C-AB99-71354290B09C}" destId="{85A7C3DC-60E3-45AA-8316-0091BDBAED77}" srcOrd="1" destOrd="0" presId="urn:microsoft.com/office/officeart/2009/3/layout/PhasedProcess"/>
    <dgm:cxn modelId="{B22D32C8-F766-4062-A777-E1D20FFABDDE}" type="presParOf" srcId="{6667FEDB-9C63-467C-AB99-71354290B09C}" destId="{180B888A-5F3A-476A-A285-E5F03205C2DE}" srcOrd="2" destOrd="0" presId="urn:microsoft.com/office/officeart/2009/3/layout/PhasedProcess"/>
    <dgm:cxn modelId="{7EB2DD1E-58C8-40BF-92BF-CA47CAB006AC}" type="presParOf" srcId="{6667FEDB-9C63-467C-AB99-71354290B09C}" destId="{812829CC-6BC0-465A-B1AB-1124E6330E40}" srcOrd="3" destOrd="0" presId="urn:microsoft.com/office/officeart/2009/3/layout/PhasedProcess"/>
    <dgm:cxn modelId="{2F1DAF1E-6742-4737-9D72-9F0BE46540E0}" type="presParOf" srcId="{6667FEDB-9C63-467C-AB99-71354290B09C}" destId="{8BBCD401-7C34-43C4-B8B0-E8FD470C2F1E}" srcOrd="4" destOrd="0" presId="urn:microsoft.com/office/officeart/2009/3/layout/PhasedProcess"/>
    <dgm:cxn modelId="{AF22A72C-90A4-4B24-8063-E69EBBA06D06}" type="presParOf" srcId="{6667FEDB-9C63-467C-AB99-71354290B09C}" destId="{5BB2316E-C658-4652-BFC6-1A319B69EA4E}" srcOrd="5" destOrd="0" presId="urn:microsoft.com/office/officeart/2009/3/layout/PhasedProcess"/>
    <dgm:cxn modelId="{4CA2EDCE-F142-4225-B53E-6914D2443610}" type="presParOf" srcId="{9FA80726-AEB6-4E14-88D3-902BBA03F9AA}" destId="{36AD6123-F380-4F88-B4B9-654E686ADC6E}" srcOrd="8" destOrd="0" presId="urn:microsoft.com/office/officeart/2009/3/layout/PhasedProcess"/>
    <dgm:cxn modelId="{C8B59E02-3ED6-475B-B419-A33E5A4DD505}" type="presParOf" srcId="{9FA80726-AEB6-4E14-88D3-902BBA03F9AA}" destId="{D763A14F-9F3D-4D75-9959-CADC97968F35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9A6CA2-A09A-4DD7-AD7A-F554F868849E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5DCA0EE0-2DE7-4BBE-BBE8-0C40AA03CE84}">
      <dgm:prSet phldrT="[Texto]" custT="1"/>
      <dgm:spPr>
        <a:solidFill>
          <a:srgbClr val="2D2E83"/>
        </a:solidFill>
      </dgm:spPr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s-CL" sz="1200" b="1" dirty="0"/>
            <a:t>Autenticidad y valentía.</a:t>
          </a:r>
        </a:p>
      </dgm:t>
    </dgm:pt>
    <dgm:pt modelId="{3DC68A5E-8953-4A04-907D-2EB44E7C2281}" type="parTrans" cxnId="{C14D40AE-9E16-4295-AC9A-854FB5D3C6B3}">
      <dgm:prSet/>
      <dgm:spPr/>
      <dgm:t>
        <a:bodyPr/>
        <a:lstStyle/>
        <a:p>
          <a:endParaRPr lang="es-CL"/>
        </a:p>
      </dgm:t>
    </dgm:pt>
    <dgm:pt modelId="{F4F6A814-3C6B-4ADE-A1AB-42B8956D24AC}" type="sibTrans" cxnId="{C14D40AE-9E16-4295-AC9A-854FB5D3C6B3}">
      <dgm:prSet/>
      <dgm:spPr/>
      <dgm:t>
        <a:bodyPr/>
        <a:lstStyle/>
        <a:p>
          <a:endParaRPr lang="es-CL"/>
        </a:p>
      </dgm:t>
    </dgm:pt>
    <dgm:pt modelId="{2C0D25A6-A37D-444D-A4BD-3AE4ED89539B}">
      <dgm:prSet custT="1"/>
      <dgm:spPr>
        <a:solidFill>
          <a:srgbClr val="FFCD01"/>
        </a:solidFill>
      </dgm:spPr>
      <dgm:t>
        <a:bodyPr/>
        <a:lstStyle/>
        <a:p>
          <a:r>
            <a:rPr lang="es-CL" sz="1200" b="1" dirty="0"/>
            <a:t>Compasión y orientación al bien común.</a:t>
          </a:r>
        </a:p>
      </dgm:t>
    </dgm:pt>
    <dgm:pt modelId="{6676A7A5-87F2-4B25-A5CA-0D23D60C4873}" type="parTrans" cxnId="{EF185DFC-0B74-4459-AB7A-F1E75C6E1220}">
      <dgm:prSet/>
      <dgm:spPr/>
      <dgm:t>
        <a:bodyPr/>
        <a:lstStyle/>
        <a:p>
          <a:endParaRPr lang="es-CL"/>
        </a:p>
      </dgm:t>
    </dgm:pt>
    <dgm:pt modelId="{5F81A9EA-11F3-45E8-81F6-A70EA9FFEA68}" type="sibTrans" cxnId="{EF185DFC-0B74-4459-AB7A-F1E75C6E1220}">
      <dgm:prSet/>
      <dgm:spPr/>
      <dgm:t>
        <a:bodyPr/>
        <a:lstStyle/>
        <a:p>
          <a:endParaRPr lang="es-CL"/>
        </a:p>
      </dgm:t>
    </dgm:pt>
    <dgm:pt modelId="{97603C72-5F6D-4183-AC57-8E385D5636DE}">
      <dgm:prSet custT="1"/>
      <dgm:spPr>
        <a:solidFill>
          <a:srgbClr val="FF9500"/>
        </a:solidFill>
      </dgm:spPr>
      <dgm:t>
        <a:bodyPr/>
        <a:lstStyle/>
        <a:p>
          <a:r>
            <a:rPr lang="es-CL" sz="1200" b="1" dirty="0"/>
            <a:t>Dominar </a:t>
          </a:r>
        </a:p>
        <a:p>
          <a:r>
            <a:rPr lang="es-CL" sz="1200" b="1" dirty="0"/>
            <a:t>el ego.</a:t>
          </a:r>
        </a:p>
      </dgm:t>
    </dgm:pt>
    <dgm:pt modelId="{A07016EB-9420-4D74-A525-21A34140F14E}" type="parTrans" cxnId="{762699AB-3200-4F64-84BB-CF885DC94218}">
      <dgm:prSet/>
      <dgm:spPr/>
      <dgm:t>
        <a:bodyPr/>
        <a:lstStyle/>
        <a:p>
          <a:endParaRPr lang="es-CL"/>
        </a:p>
      </dgm:t>
    </dgm:pt>
    <dgm:pt modelId="{589993E6-E2B0-49F6-A9FB-30FF84648D38}" type="sibTrans" cxnId="{762699AB-3200-4F64-84BB-CF885DC94218}">
      <dgm:prSet/>
      <dgm:spPr/>
      <dgm:t>
        <a:bodyPr/>
        <a:lstStyle/>
        <a:p>
          <a:endParaRPr lang="es-CL"/>
        </a:p>
      </dgm:t>
    </dgm:pt>
    <dgm:pt modelId="{ECF6F882-D6CD-48CD-8411-E7D73D212A97}">
      <dgm:prSet custT="1"/>
      <dgm:spPr>
        <a:solidFill>
          <a:srgbClr val="4CD963"/>
        </a:solidFill>
      </dgm:spPr>
      <dgm:t>
        <a:bodyPr/>
        <a:lstStyle/>
        <a:p>
          <a:r>
            <a:rPr lang="es-CL" sz="1100" b="1" dirty="0"/>
            <a:t>Amarse y comprenderse interiormente.</a:t>
          </a:r>
        </a:p>
      </dgm:t>
    </dgm:pt>
    <dgm:pt modelId="{02B8A7CC-D13B-4452-A0FE-E208BC94669D}" type="parTrans" cxnId="{B1CC5CD6-EF63-4C0D-A97B-341A061D3EA8}">
      <dgm:prSet/>
      <dgm:spPr/>
      <dgm:t>
        <a:bodyPr/>
        <a:lstStyle/>
        <a:p>
          <a:endParaRPr lang="es-CL"/>
        </a:p>
      </dgm:t>
    </dgm:pt>
    <dgm:pt modelId="{FA6EC11C-EC47-43D5-90E5-B7C1A1A88F3D}" type="sibTrans" cxnId="{B1CC5CD6-EF63-4C0D-A97B-341A061D3EA8}">
      <dgm:prSet/>
      <dgm:spPr/>
      <dgm:t>
        <a:bodyPr/>
        <a:lstStyle/>
        <a:p>
          <a:endParaRPr lang="es-CL"/>
        </a:p>
      </dgm:t>
    </dgm:pt>
    <dgm:pt modelId="{E8D886E8-4045-45C5-B746-42336471F92E}">
      <dgm:prSet/>
      <dgm:spPr>
        <a:solidFill>
          <a:srgbClr val="FF2C55"/>
        </a:solidFill>
      </dgm:spPr>
      <dgm:t>
        <a:bodyPr/>
        <a:lstStyle/>
        <a:p>
          <a:r>
            <a:rPr lang="es-CL" b="1" dirty="0"/>
            <a:t>Manejar bien su inteligencia emocional.</a:t>
          </a:r>
        </a:p>
      </dgm:t>
    </dgm:pt>
    <dgm:pt modelId="{F99FA83F-6DB1-4259-BF21-67082F8B0377}" type="parTrans" cxnId="{6D14CA69-04A8-4F83-B1EC-EAE687C71350}">
      <dgm:prSet/>
      <dgm:spPr/>
      <dgm:t>
        <a:bodyPr/>
        <a:lstStyle/>
        <a:p>
          <a:endParaRPr lang="es-CL"/>
        </a:p>
      </dgm:t>
    </dgm:pt>
    <dgm:pt modelId="{481CA8FA-BADE-43DD-BF04-5C0F4B358D6C}" type="sibTrans" cxnId="{6D14CA69-04A8-4F83-B1EC-EAE687C71350}">
      <dgm:prSet/>
      <dgm:spPr/>
      <dgm:t>
        <a:bodyPr/>
        <a:lstStyle/>
        <a:p>
          <a:endParaRPr lang="es-CL"/>
        </a:p>
      </dgm:t>
    </dgm:pt>
    <dgm:pt modelId="{A2D52D93-7C1D-4738-81A5-E362E42819EA}">
      <dgm:prSet/>
      <dgm:spPr>
        <a:solidFill>
          <a:srgbClr val="5AC9FB"/>
        </a:solidFill>
      </dgm:spPr>
      <dgm:t>
        <a:bodyPr/>
        <a:lstStyle/>
        <a:p>
          <a:r>
            <a:rPr lang="es-CL" b="0" dirty="0"/>
            <a:t>Mejorar sus habilidades de comunicación.</a:t>
          </a:r>
        </a:p>
      </dgm:t>
    </dgm:pt>
    <dgm:pt modelId="{5930F531-775C-495E-84FB-B265A3742D73}" type="parTrans" cxnId="{578AE787-2F14-4BF3-BF58-C00C2D336438}">
      <dgm:prSet/>
      <dgm:spPr/>
      <dgm:t>
        <a:bodyPr/>
        <a:lstStyle/>
        <a:p>
          <a:endParaRPr lang="es-CL"/>
        </a:p>
      </dgm:t>
    </dgm:pt>
    <dgm:pt modelId="{5CABF4E5-A83C-43BF-A419-4AEB89CCE399}" type="sibTrans" cxnId="{578AE787-2F14-4BF3-BF58-C00C2D336438}">
      <dgm:prSet/>
      <dgm:spPr/>
      <dgm:t>
        <a:bodyPr/>
        <a:lstStyle/>
        <a:p>
          <a:endParaRPr lang="es-CL"/>
        </a:p>
      </dgm:t>
    </dgm:pt>
    <dgm:pt modelId="{50F46EAE-398B-4C52-87F4-772AE348B713}">
      <dgm:prSet/>
      <dgm:spPr>
        <a:solidFill>
          <a:srgbClr val="5855D7"/>
        </a:solidFill>
      </dgm:spPr>
      <dgm:t>
        <a:bodyPr/>
        <a:lstStyle/>
        <a:p>
          <a:r>
            <a:rPr lang="es-CL" b="1" dirty="0"/>
            <a:t>Mente abierta y saber escuchar.</a:t>
          </a:r>
        </a:p>
      </dgm:t>
    </dgm:pt>
    <dgm:pt modelId="{5B3FCBB0-141B-483A-A6E7-ACFFB3DE80D4}" type="parTrans" cxnId="{BC4708E6-907E-48B4-ADAA-F7E5A7BD4A48}">
      <dgm:prSet/>
      <dgm:spPr/>
      <dgm:t>
        <a:bodyPr/>
        <a:lstStyle/>
        <a:p>
          <a:endParaRPr lang="es-CL"/>
        </a:p>
      </dgm:t>
    </dgm:pt>
    <dgm:pt modelId="{3E4EF945-6F1F-4406-80F7-6123E6E33DCF}" type="sibTrans" cxnId="{BC4708E6-907E-48B4-ADAA-F7E5A7BD4A48}">
      <dgm:prSet/>
      <dgm:spPr/>
      <dgm:t>
        <a:bodyPr/>
        <a:lstStyle/>
        <a:p>
          <a:endParaRPr lang="es-CL"/>
        </a:p>
      </dgm:t>
    </dgm:pt>
    <dgm:pt modelId="{68AC93E7-0C5F-49A0-B8FA-EFA672A28B46}" type="pres">
      <dgm:prSet presAssocID="{0E9A6CA2-A09A-4DD7-AD7A-F554F868849E}" presName="CompostProcess" presStyleCnt="0">
        <dgm:presLayoutVars>
          <dgm:dir/>
          <dgm:resizeHandles val="exact"/>
        </dgm:presLayoutVars>
      </dgm:prSet>
      <dgm:spPr/>
    </dgm:pt>
    <dgm:pt modelId="{56D76FDD-D19A-4529-AE5B-64570A668F6C}" type="pres">
      <dgm:prSet presAssocID="{0E9A6CA2-A09A-4DD7-AD7A-F554F868849E}" presName="arrow" presStyleLbl="bgShp" presStyleIdx="0" presStyleCnt="1" custLinFactNeighborX="-4225"/>
      <dgm:spPr/>
    </dgm:pt>
    <dgm:pt modelId="{ACBEE04D-6E80-43EC-A1CB-A09FC550E42B}" type="pres">
      <dgm:prSet presAssocID="{0E9A6CA2-A09A-4DD7-AD7A-F554F868849E}" presName="linearProcess" presStyleCnt="0"/>
      <dgm:spPr/>
    </dgm:pt>
    <dgm:pt modelId="{D81E39D2-604F-4362-A8F1-BDCC4DB29D32}" type="pres">
      <dgm:prSet presAssocID="{5DCA0EE0-2DE7-4BBE-BBE8-0C40AA03CE84}" presName="textNode" presStyleLbl="node1" presStyleIdx="0" presStyleCnt="7">
        <dgm:presLayoutVars>
          <dgm:bulletEnabled val="1"/>
        </dgm:presLayoutVars>
      </dgm:prSet>
      <dgm:spPr/>
    </dgm:pt>
    <dgm:pt modelId="{312C30B7-4414-46A6-87CD-0077CB1DC79C}" type="pres">
      <dgm:prSet presAssocID="{F4F6A814-3C6B-4ADE-A1AB-42B8956D24AC}" presName="sibTrans" presStyleCnt="0"/>
      <dgm:spPr/>
    </dgm:pt>
    <dgm:pt modelId="{29127911-6F75-43D8-A76E-4672BC7B4889}" type="pres">
      <dgm:prSet presAssocID="{2C0D25A6-A37D-444D-A4BD-3AE4ED89539B}" presName="textNode" presStyleLbl="node1" presStyleIdx="1" presStyleCnt="7">
        <dgm:presLayoutVars>
          <dgm:bulletEnabled val="1"/>
        </dgm:presLayoutVars>
      </dgm:prSet>
      <dgm:spPr/>
    </dgm:pt>
    <dgm:pt modelId="{4706CA89-DE61-4737-A8CE-2BCF5B3E2FB3}" type="pres">
      <dgm:prSet presAssocID="{5F81A9EA-11F3-45E8-81F6-A70EA9FFEA68}" presName="sibTrans" presStyleCnt="0"/>
      <dgm:spPr/>
    </dgm:pt>
    <dgm:pt modelId="{05B5C78F-2C48-44E1-9D18-AA5DCC63BA78}" type="pres">
      <dgm:prSet presAssocID="{97603C72-5F6D-4183-AC57-8E385D5636DE}" presName="textNode" presStyleLbl="node1" presStyleIdx="2" presStyleCnt="7">
        <dgm:presLayoutVars>
          <dgm:bulletEnabled val="1"/>
        </dgm:presLayoutVars>
      </dgm:prSet>
      <dgm:spPr/>
    </dgm:pt>
    <dgm:pt modelId="{0C34754B-4DEB-4573-A461-0C4F637B9155}" type="pres">
      <dgm:prSet presAssocID="{589993E6-E2B0-49F6-A9FB-30FF84648D38}" presName="sibTrans" presStyleCnt="0"/>
      <dgm:spPr/>
    </dgm:pt>
    <dgm:pt modelId="{970935F7-4844-454F-83FD-C8C9761A4485}" type="pres">
      <dgm:prSet presAssocID="{ECF6F882-D6CD-48CD-8411-E7D73D212A97}" presName="textNode" presStyleLbl="node1" presStyleIdx="3" presStyleCnt="7">
        <dgm:presLayoutVars>
          <dgm:bulletEnabled val="1"/>
        </dgm:presLayoutVars>
      </dgm:prSet>
      <dgm:spPr/>
    </dgm:pt>
    <dgm:pt modelId="{83D8A14D-3556-4C4A-AF44-2AF27ADB2789}" type="pres">
      <dgm:prSet presAssocID="{FA6EC11C-EC47-43D5-90E5-B7C1A1A88F3D}" presName="sibTrans" presStyleCnt="0"/>
      <dgm:spPr/>
    </dgm:pt>
    <dgm:pt modelId="{27A0A60A-B20B-43B9-9209-2689083F9B93}" type="pres">
      <dgm:prSet presAssocID="{E8D886E8-4045-45C5-B746-42336471F92E}" presName="textNode" presStyleLbl="node1" presStyleIdx="4" presStyleCnt="7">
        <dgm:presLayoutVars>
          <dgm:bulletEnabled val="1"/>
        </dgm:presLayoutVars>
      </dgm:prSet>
      <dgm:spPr/>
    </dgm:pt>
    <dgm:pt modelId="{BC3A5C41-4A8B-43FF-91CC-C7820E099F57}" type="pres">
      <dgm:prSet presAssocID="{481CA8FA-BADE-43DD-BF04-5C0F4B358D6C}" presName="sibTrans" presStyleCnt="0"/>
      <dgm:spPr/>
    </dgm:pt>
    <dgm:pt modelId="{1B903EF2-D12D-49EA-9357-2388873AEC73}" type="pres">
      <dgm:prSet presAssocID="{A2D52D93-7C1D-4738-81A5-E362E42819EA}" presName="textNode" presStyleLbl="node1" presStyleIdx="5" presStyleCnt="7">
        <dgm:presLayoutVars>
          <dgm:bulletEnabled val="1"/>
        </dgm:presLayoutVars>
      </dgm:prSet>
      <dgm:spPr/>
    </dgm:pt>
    <dgm:pt modelId="{4883A5B5-CEBE-48EC-BE32-CCBD2C04114B}" type="pres">
      <dgm:prSet presAssocID="{5CABF4E5-A83C-43BF-A419-4AEB89CCE399}" presName="sibTrans" presStyleCnt="0"/>
      <dgm:spPr/>
    </dgm:pt>
    <dgm:pt modelId="{92C6D7B8-3AB1-4354-A15F-6132DC9300FF}" type="pres">
      <dgm:prSet presAssocID="{50F46EAE-398B-4C52-87F4-772AE348B713}" presName="textNode" presStyleLbl="node1" presStyleIdx="6" presStyleCnt="7">
        <dgm:presLayoutVars>
          <dgm:bulletEnabled val="1"/>
        </dgm:presLayoutVars>
      </dgm:prSet>
      <dgm:spPr/>
    </dgm:pt>
  </dgm:ptLst>
  <dgm:cxnLst>
    <dgm:cxn modelId="{97413A0B-D575-45B8-873A-8F853B22F188}" type="presOf" srcId="{0E9A6CA2-A09A-4DD7-AD7A-F554F868849E}" destId="{68AC93E7-0C5F-49A0-B8FA-EFA672A28B46}" srcOrd="0" destOrd="0" presId="urn:microsoft.com/office/officeart/2005/8/layout/hProcess9"/>
    <dgm:cxn modelId="{91AAC814-760F-4B2B-8C6E-2D38623AEEED}" type="presOf" srcId="{5DCA0EE0-2DE7-4BBE-BBE8-0C40AA03CE84}" destId="{D81E39D2-604F-4362-A8F1-BDCC4DB29D32}" srcOrd="0" destOrd="0" presId="urn:microsoft.com/office/officeart/2005/8/layout/hProcess9"/>
    <dgm:cxn modelId="{29431619-9CAF-4246-B030-9D00B2B4EB00}" type="presOf" srcId="{A2D52D93-7C1D-4738-81A5-E362E42819EA}" destId="{1B903EF2-D12D-49EA-9357-2388873AEC73}" srcOrd="0" destOrd="0" presId="urn:microsoft.com/office/officeart/2005/8/layout/hProcess9"/>
    <dgm:cxn modelId="{1A27CA5D-1432-4A81-80A7-8949F5CBEE95}" type="presOf" srcId="{50F46EAE-398B-4C52-87F4-772AE348B713}" destId="{92C6D7B8-3AB1-4354-A15F-6132DC9300FF}" srcOrd="0" destOrd="0" presId="urn:microsoft.com/office/officeart/2005/8/layout/hProcess9"/>
    <dgm:cxn modelId="{6D14CA69-04A8-4F83-B1EC-EAE687C71350}" srcId="{0E9A6CA2-A09A-4DD7-AD7A-F554F868849E}" destId="{E8D886E8-4045-45C5-B746-42336471F92E}" srcOrd="4" destOrd="0" parTransId="{F99FA83F-6DB1-4259-BF21-67082F8B0377}" sibTransId="{481CA8FA-BADE-43DD-BF04-5C0F4B358D6C}"/>
    <dgm:cxn modelId="{16DCB67D-DFA7-44DB-BE81-6906A7A02424}" type="presOf" srcId="{97603C72-5F6D-4183-AC57-8E385D5636DE}" destId="{05B5C78F-2C48-44E1-9D18-AA5DCC63BA78}" srcOrd="0" destOrd="0" presId="urn:microsoft.com/office/officeart/2005/8/layout/hProcess9"/>
    <dgm:cxn modelId="{578AE787-2F14-4BF3-BF58-C00C2D336438}" srcId="{0E9A6CA2-A09A-4DD7-AD7A-F554F868849E}" destId="{A2D52D93-7C1D-4738-81A5-E362E42819EA}" srcOrd="5" destOrd="0" parTransId="{5930F531-775C-495E-84FB-B265A3742D73}" sibTransId="{5CABF4E5-A83C-43BF-A419-4AEB89CCE399}"/>
    <dgm:cxn modelId="{762699AB-3200-4F64-84BB-CF885DC94218}" srcId="{0E9A6CA2-A09A-4DD7-AD7A-F554F868849E}" destId="{97603C72-5F6D-4183-AC57-8E385D5636DE}" srcOrd="2" destOrd="0" parTransId="{A07016EB-9420-4D74-A525-21A34140F14E}" sibTransId="{589993E6-E2B0-49F6-A9FB-30FF84648D38}"/>
    <dgm:cxn modelId="{41284BAC-2A74-4451-B970-9011E042E113}" type="presOf" srcId="{E8D886E8-4045-45C5-B746-42336471F92E}" destId="{27A0A60A-B20B-43B9-9209-2689083F9B93}" srcOrd="0" destOrd="0" presId="urn:microsoft.com/office/officeart/2005/8/layout/hProcess9"/>
    <dgm:cxn modelId="{C14D40AE-9E16-4295-AC9A-854FB5D3C6B3}" srcId="{0E9A6CA2-A09A-4DD7-AD7A-F554F868849E}" destId="{5DCA0EE0-2DE7-4BBE-BBE8-0C40AA03CE84}" srcOrd="0" destOrd="0" parTransId="{3DC68A5E-8953-4A04-907D-2EB44E7C2281}" sibTransId="{F4F6A814-3C6B-4ADE-A1AB-42B8956D24AC}"/>
    <dgm:cxn modelId="{A31C83C7-8045-4817-AE27-92D0FAE6146A}" type="presOf" srcId="{2C0D25A6-A37D-444D-A4BD-3AE4ED89539B}" destId="{29127911-6F75-43D8-A76E-4672BC7B4889}" srcOrd="0" destOrd="0" presId="urn:microsoft.com/office/officeart/2005/8/layout/hProcess9"/>
    <dgm:cxn modelId="{B1CC5CD6-EF63-4C0D-A97B-341A061D3EA8}" srcId="{0E9A6CA2-A09A-4DD7-AD7A-F554F868849E}" destId="{ECF6F882-D6CD-48CD-8411-E7D73D212A97}" srcOrd="3" destOrd="0" parTransId="{02B8A7CC-D13B-4452-A0FE-E208BC94669D}" sibTransId="{FA6EC11C-EC47-43D5-90E5-B7C1A1A88F3D}"/>
    <dgm:cxn modelId="{BC4708E6-907E-48B4-ADAA-F7E5A7BD4A48}" srcId="{0E9A6CA2-A09A-4DD7-AD7A-F554F868849E}" destId="{50F46EAE-398B-4C52-87F4-772AE348B713}" srcOrd="6" destOrd="0" parTransId="{5B3FCBB0-141B-483A-A6E7-ACFFB3DE80D4}" sibTransId="{3E4EF945-6F1F-4406-80F7-6123E6E33DCF}"/>
    <dgm:cxn modelId="{CDAFBFE8-F7D1-4C04-80E9-BF3546730EB8}" type="presOf" srcId="{ECF6F882-D6CD-48CD-8411-E7D73D212A97}" destId="{970935F7-4844-454F-83FD-C8C9761A4485}" srcOrd="0" destOrd="0" presId="urn:microsoft.com/office/officeart/2005/8/layout/hProcess9"/>
    <dgm:cxn modelId="{EF185DFC-0B74-4459-AB7A-F1E75C6E1220}" srcId="{0E9A6CA2-A09A-4DD7-AD7A-F554F868849E}" destId="{2C0D25A6-A37D-444D-A4BD-3AE4ED89539B}" srcOrd="1" destOrd="0" parTransId="{6676A7A5-87F2-4B25-A5CA-0D23D60C4873}" sibTransId="{5F81A9EA-11F3-45E8-81F6-A70EA9FFEA68}"/>
    <dgm:cxn modelId="{F5B2DE67-DEB1-42D4-920B-76F6A55BEC8A}" type="presParOf" srcId="{68AC93E7-0C5F-49A0-B8FA-EFA672A28B46}" destId="{56D76FDD-D19A-4529-AE5B-64570A668F6C}" srcOrd="0" destOrd="0" presId="urn:microsoft.com/office/officeart/2005/8/layout/hProcess9"/>
    <dgm:cxn modelId="{B779A879-6D1E-4C3E-95EA-239945ED0B9B}" type="presParOf" srcId="{68AC93E7-0C5F-49A0-B8FA-EFA672A28B46}" destId="{ACBEE04D-6E80-43EC-A1CB-A09FC550E42B}" srcOrd="1" destOrd="0" presId="urn:microsoft.com/office/officeart/2005/8/layout/hProcess9"/>
    <dgm:cxn modelId="{EAFC5F00-514D-462B-872F-086B62515307}" type="presParOf" srcId="{ACBEE04D-6E80-43EC-A1CB-A09FC550E42B}" destId="{D81E39D2-604F-4362-A8F1-BDCC4DB29D32}" srcOrd="0" destOrd="0" presId="urn:microsoft.com/office/officeart/2005/8/layout/hProcess9"/>
    <dgm:cxn modelId="{FB90E32E-1566-4234-83BC-A18AC8FC049F}" type="presParOf" srcId="{ACBEE04D-6E80-43EC-A1CB-A09FC550E42B}" destId="{312C30B7-4414-46A6-87CD-0077CB1DC79C}" srcOrd="1" destOrd="0" presId="urn:microsoft.com/office/officeart/2005/8/layout/hProcess9"/>
    <dgm:cxn modelId="{C7630E12-E1AD-4B35-81BA-FE4EF76A264E}" type="presParOf" srcId="{ACBEE04D-6E80-43EC-A1CB-A09FC550E42B}" destId="{29127911-6F75-43D8-A76E-4672BC7B4889}" srcOrd="2" destOrd="0" presId="urn:microsoft.com/office/officeart/2005/8/layout/hProcess9"/>
    <dgm:cxn modelId="{1365017A-76FF-4C4F-BF41-77AD46E253AC}" type="presParOf" srcId="{ACBEE04D-6E80-43EC-A1CB-A09FC550E42B}" destId="{4706CA89-DE61-4737-A8CE-2BCF5B3E2FB3}" srcOrd="3" destOrd="0" presId="urn:microsoft.com/office/officeart/2005/8/layout/hProcess9"/>
    <dgm:cxn modelId="{7E402E09-0D61-4625-BB7C-EED5AFEFC133}" type="presParOf" srcId="{ACBEE04D-6E80-43EC-A1CB-A09FC550E42B}" destId="{05B5C78F-2C48-44E1-9D18-AA5DCC63BA78}" srcOrd="4" destOrd="0" presId="urn:microsoft.com/office/officeart/2005/8/layout/hProcess9"/>
    <dgm:cxn modelId="{D15FF059-46EC-411B-ACBF-87A925FEEF33}" type="presParOf" srcId="{ACBEE04D-6E80-43EC-A1CB-A09FC550E42B}" destId="{0C34754B-4DEB-4573-A461-0C4F637B9155}" srcOrd="5" destOrd="0" presId="urn:microsoft.com/office/officeart/2005/8/layout/hProcess9"/>
    <dgm:cxn modelId="{7150943F-B95E-4670-977E-CF1727CD01C8}" type="presParOf" srcId="{ACBEE04D-6E80-43EC-A1CB-A09FC550E42B}" destId="{970935F7-4844-454F-83FD-C8C9761A4485}" srcOrd="6" destOrd="0" presId="urn:microsoft.com/office/officeart/2005/8/layout/hProcess9"/>
    <dgm:cxn modelId="{40BB5991-33A5-4D15-8E92-D65E1AF9B332}" type="presParOf" srcId="{ACBEE04D-6E80-43EC-A1CB-A09FC550E42B}" destId="{83D8A14D-3556-4C4A-AF44-2AF27ADB2789}" srcOrd="7" destOrd="0" presId="urn:microsoft.com/office/officeart/2005/8/layout/hProcess9"/>
    <dgm:cxn modelId="{92E67C5D-E6ED-4503-9336-3DE607936F6D}" type="presParOf" srcId="{ACBEE04D-6E80-43EC-A1CB-A09FC550E42B}" destId="{27A0A60A-B20B-43B9-9209-2689083F9B93}" srcOrd="8" destOrd="0" presId="urn:microsoft.com/office/officeart/2005/8/layout/hProcess9"/>
    <dgm:cxn modelId="{0B3FCB76-46AE-4433-ACA5-8C9633FE6B4E}" type="presParOf" srcId="{ACBEE04D-6E80-43EC-A1CB-A09FC550E42B}" destId="{BC3A5C41-4A8B-43FF-91CC-C7820E099F57}" srcOrd="9" destOrd="0" presId="urn:microsoft.com/office/officeart/2005/8/layout/hProcess9"/>
    <dgm:cxn modelId="{BB0C66A2-8518-4F29-8914-C0777D42EDDF}" type="presParOf" srcId="{ACBEE04D-6E80-43EC-A1CB-A09FC550E42B}" destId="{1B903EF2-D12D-49EA-9357-2388873AEC73}" srcOrd="10" destOrd="0" presId="urn:microsoft.com/office/officeart/2005/8/layout/hProcess9"/>
    <dgm:cxn modelId="{F449014C-3D69-48C1-8B5C-B08AFE47D4CE}" type="presParOf" srcId="{ACBEE04D-6E80-43EC-A1CB-A09FC550E42B}" destId="{4883A5B5-CEBE-48EC-BE32-CCBD2C04114B}" srcOrd="11" destOrd="0" presId="urn:microsoft.com/office/officeart/2005/8/layout/hProcess9"/>
    <dgm:cxn modelId="{0407ABC6-74BB-4D06-AA21-626AE77A7941}" type="presParOf" srcId="{ACBEE04D-6E80-43EC-A1CB-A09FC550E42B}" destId="{92C6D7B8-3AB1-4354-A15F-6132DC9300FF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A250E5-24A8-47A2-8BA0-DC56B9A7028C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4D676F80-562E-4F8A-8641-2915AD6BCF57}">
      <dgm:prSet phldrT="[Texto]" custT="1"/>
      <dgm:spPr>
        <a:solidFill>
          <a:srgbClr val="FFCD01"/>
        </a:solidFill>
      </dgm:spPr>
      <dgm:t>
        <a:bodyPr/>
        <a:lstStyle/>
        <a:p>
          <a:r>
            <a:rPr lang="es-CL" sz="1300" b="1" dirty="0"/>
            <a:t>Mejora la posibilidad</a:t>
          </a:r>
        </a:p>
      </dgm:t>
    </dgm:pt>
    <dgm:pt modelId="{663F517D-E145-479C-B83C-358C45C30379}" type="parTrans" cxnId="{BB2FDEF5-D103-4B49-B86D-287BA0065B35}">
      <dgm:prSet/>
      <dgm:spPr/>
      <dgm:t>
        <a:bodyPr/>
        <a:lstStyle/>
        <a:p>
          <a:endParaRPr lang="es-CL"/>
        </a:p>
      </dgm:t>
    </dgm:pt>
    <dgm:pt modelId="{8DF1B682-74CF-4992-BFEB-F8EFBBDDA5B7}" type="sibTrans" cxnId="{BB2FDEF5-D103-4B49-B86D-287BA0065B35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s-CL">
            <a:solidFill>
              <a:schemeClr val="bg2">
                <a:lumMod val="90000"/>
              </a:schemeClr>
            </a:solidFill>
          </a:endParaRPr>
        </a:p>
      </dgm:t>
    </dgm:pt>
    <dgm:pt modelId="{2EA01982-542C-4492-BFF1-79E122F44D2E}">
      <dgm:prSet phldrT="[Texto]" custT="1"/>
      <dgm:spPr/>
      <dgm:t>
        <a:bodyPr/>
        <a:lstStyle/>
        <a:p>
          <a:r>
            <a:rPr lang="es-CL" sz="1400" b="1" dirty="0">
              <a:solidFill>
                <a:schemeClr val="bg2">
                  <a:lumMod val="25000"/>
                </a:schemeClr>
              </a:solidFill>
            </a:rPr>
            <a:t>De comunicarse entre los hogares.</a:t>
          </a:r>
        </a:p>
      </dgm:t>
    </dgm:pt>
    <dgm:pt modelId="{0562C479-2859-49F4-96E7-34C4A0883D21}" type="parTrans" cxnId="{86CAF553-7C30-4B68-AFB4-5E00EABBE5FE}">
      <dgm:prSet/>
      <dgm:spPr/>
      <dgm:t>
        <a:bodyPr/>
        <a:lstStyle/>
        <a:p>
          <a:endParaRPr lang="es-CL"/>
        </a:p>
      </dgm:t>
    </dgm:pt>
    <dgm:pt modelId="{80B1064F-E334-4795-9842-6D0C62C3D79F}" type="sibTrans" cxnId="{86CAF553-7C30-4B68-AFB4-5E00EABBE5FE}">
      <dgm:prSet/>
      <dgm:spPr/>
      <dgm:t>
        <a:bodyPr/>
        <a:lstStyle/>
        <a:p>
          <a:endParaRPr lang="es-CL"/>
        </a:p>
      </dgm:t>
    </dgm:pt>
    <dgm:pt modelId="{DC5CC3F4-4469-4644-9FDA-A789DAA75832}">
      <dgm:prSet phldrT="[Texto]" custT="1"/>
      <dgm:spPr>
        <a:solidFill>
          <a:srgbClr val="007AFF"/>
        </a:solidFill>
      </dgm:spPr>
      <dgm:t>
        <a:bodyPr/>
        <a:lstStyle/>
        <a:p>
          <a:r>
            <a:rPr lang="es-CL" sz="1200" b="1" dirty="0"/>
            <a:t>Aumenta la posibilidad de abrir diálogo.</a:t>
          </a:r>
        </a:p>
      </dgm:t>
    </dgm:pt>
    <dgm:pt modelId="{F7EC7A42-223B-46A9-83EF-6358AF0BB5DB}" type="parTrans" cxnId="{5B1EC106-747A-4014-AEA5-29404B597AF1}">
      <dgm:prSet/>
      <dgm:spPr/>
      <dgm:t>
        <a:bodyPr/>
        <a:lstStyle/>
        <a:p>
          <a:endParaRPr lang="es-CL"/>
        </a:p>
      </dgm:t>
    </dgm:pt>
    <dgm:pt modelId="{F9984C6F-894A-43B2-B8D0-4FD9812844F1}" type="sibTrans" cxnId="{5B1EC106-747A-4014-AEA5-29404B597AF1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s-CL"/>
        </a:p>
      </dgm:t>
    </dgm:pt>
    <dgm:pt modelId="{EECC2C38-301E-4B57-9EA8-3D6DAD2FAC3D}">
      <dgm:prSet phldrT="[Texto]" custT="1"/>
      <dgm:spPr/>
      <dgm:t>
        <a:bodyPr/>
        <a:lstStyle/>
        <a:p>
          <a:r>
            <a:rPr lang="es-CL" sz="1400" b="1" dirty="0">
              <a:solidFill>
                <a:schemeClr val="bg2">
                  <a:lumMod val="25000"/>
                </a:schemeClr>
              </a:solidFill>
            </a:rPr>
            <a:t>En el que todos y todas puedan ser escuchados.</a:t>
          </a:r>
        </a:p>
      </dgm:t>
    </dgm:pt>
    <dgm:pt modelId="{6A4EB41B-B009-498F-A373-EFBC9D36C187}" type="parTrans" cxnId="{296FEC8A-DEAC-492C-ACD5-F9C9946D74F5}">
      <dgm:prSet/>
      <dgm:spPr/>
      <dgm:t>
        <a:bodyPr/>
        <a:lstStyle/>
        <a:p>
          <a:endParaRPr lang="es-CL"/>
        </a:p>
      </dgm:t>
    </dgm:pt>
    <dgm:pt modelId="{13DD35B5-FBAA-4738-9184-8E333CEAC77A}" type="sibTrans" cxnId="{296FEC8A-DEAC-492C-ACD5-F9C9946D74F5}">
      <dgm:prSet/>
      <dgm:spPr/>
      <dgm:t>
        <a:bodyPr/>
        <a:lstStyle/>
        <a:p>
          <a:endParaRPr lang="es-CL"/>
        </a:p>
      </dgm:t>
    </dgm:pt>
    <dgm:pt modelId="{7648503F-E58B-4BD2-AEF9-215A14D0287E}">
      <dgm:prSet phldrT="[Texto]" custT="1"/>
      <dgm:spPr>
        <a:solidFill>
          <a:srgbClr val="4CD963"/>
        </a:solidFill>
      </dgm:spPr>
      <dgm:t>
        <a:bodyPr/>
        <a:lstStyle/>
        <a:p>
          <a:r>
            <a:rPr lang="es-CL" sz="1200" b="1" spc="0" dirty="0"/>
            <a:t>Aumenta la probabilidad</a:t>
          </a:r>
        </a:p>
      </dgm:t>
    </dgm:pt>
    <dgm:pt modelId="{C4441449-9D30-421B-91A5-C937FDC0A9F5}" type="parTrans" cxnId="{71812584-1CF6-492F-BF34-8BDE6656E0D6}">
      <dgm:prSet/>
      <dgm:spPr/>
      <dgm:t>
        <a:bodyPr/>
        <a:lstStyle/>
        <a:p>
          <a:endParaRPr lang="es-CL"/>
        </a:p>
      </dgm:t>
    </dgm:pt>
    <dgm:pt modelId="{B751B94F-7A0E-440F-B635-FFF7C050E913}" type="sibTrans" cxnId="{71812584-1CF6-492F-BF34-8BDE6656E0D6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s-CL"/>
        </a:p>
      </dgm:t>
    </dgm:pt>
    <dgm:pt modelId="{9B5EE226-3B87-423E-A819-9B3CA7904CB1}">
      <dgm:prSet phldrT="[Texto]" custT="1"/>
      <dgm:spPr/>
      <dgm:t>
        <a:bodyPr/>
        <a:lstStyle/>
        <a:p>
          <a:r>
            <a:rPr lang="es-CL" sz="1400" b="1" dirty="0">
              <a:solidFill>
                <a:schemeClr val="bg2">
                  <a:lumMod val="25000"/>
                </a:schemeClr>
              </a:solidFill>
            </a:rPr>
            <a:t>De respetarse, conocerse y aceptarse.</a:t>
          </a:r>
        </a:p>
      </dgm:t>
    </dgm:pt>
    <dgm:pt modelId="{660DB860-BE67-4D50-859B-17941432D35F}" type="parTrans" cxnId="{4730BC9A-1C9F-4F84-8705-10BA22B2DE3B}">
      <dgm:prSet/>
      <dgm:spPr/>
      <dgm:t>
        <a:bodyPr/>
        <a:lstStyle/>
        <a:p>
          <a:endParaRPr lang="es-CL"/>
        </a:p>
      </dgm:t>
    </dgm:pt>
    <dgm:pt modelId="{E8DE9C3C-20FA-4A83-A939-0786B3707DC1}" type="sibTrans" cxnId="{4730BC9A-1C9F-4F84-8705-10BA22B2DE3B}">
      <dgm:prSet/>
      <dgm:spPr/>
      <dgm:t>
        <a:bodyPr/>
        <a:lstStyle/>
        <a:p>
          <a:endParaRPr lang="es-CL"/>
        </a:p>
      </dgm:t>
    </dgm:pt>
    <dgm:pt modelId="{AD4AF4E5-BB81-487D-9604-763DD7DB47C8}" type="pres">
      <dgm:prSet presAssocID="{76A250E5-24A8-47A2-8BA0-DC56B9A7028C}" presName="Name0" presStyleCnt="0">
        <dgm:presLayoutVars>
          <dgm:chMax/>
          <dgm:chPref/>
          <dgm:dir/>
          <dgm:animLvl val="lvl"/>
        </dgm:presLayoutVars>
      </dgm:prSet>
      <dgm:spPr/>
    </dgm:pt>
    <dgm:pt modelId="{76FCAB1B-A009-4047-A47B-7B25C924F710}" type="pres">
      <dgm:prSet presAssocID="{4D676F80-562E-4F8A-8641-2915AD6BCF57}" presName="composite" presStyleCnt="0"/>
      <dgm:spPr/>
    </dgm:pt>
    <dgm:pt modelId="{7AF647E9-0EA9-466F-B8B2-7EEEB26BB7AA}" type="pres">
      <dgm:prSet presAssocID="{4D676F80-562E-4F8A-8641-2915AD6BCF5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20F1392F-EA8A-420E-A81F-EAC5A29A4EE4}" type="pres">
      <dgm:prSet presAssocID="{4D676F80-562E-4F8A-8641-2915AD6BCF5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BFA6D07F-5BEA-41FD-8A29-6828E5C4B4EE}" type="pres">
      <dgm:prSet presAssocID="{4D676F80-562E-4F8A-8641-2915AD6BCF57}" presName="BalanceSpacing" presStyleCnt="0"/>
      <dgm:spPr/>
    </dgm:pt>
    <dgm:pt modelId="{03BADEF9-7283-4BB8-B1CD-957802CB33BD}" type="pres">
      <dgm:prSet presAssocID="{4D676F80-562E-4F8A-8641-2915AD6BCF57}" presName="BalanceSpacing1" presStyleCnt="0"/>
      <dgm:spPr/>
    </dgm:pt>
    <dgm:pt modelId="{0D5259EB-D0A8-47B3-9844-709FF07F8705}" type="pres">
      <dgm:prSet presAssocID="{8DF1B682-74CF-4992-BFEB-F8EFBBDDA5B7}" presName="Accent1Text" presStyleLbl="node1" presStyleIdx="1" presStyleCnt="6"/>
      <dgm:spPr/>
    </dgm:pt>
    <dgm:pt modelId="{1B811E23-E24D-4867-8D04-276BBDDB18AB}" type="pres">
      <dgm:prSet presAssocID="{8DF1B682-74CF-4992-BFEB-F8EFBBDDA5B7}" presName="spaceBetweenRectangles" presStyleCnt="0"/>
      <dgm:spPr/>
    </dgm:pt>
    <dgm:pt modelId="{50B0972D-D700-481F-AC7A-412AAFA4BF4B}" type="pres">
      <dgm:prSet presAssocID="{DC5CC3F4-4469-4644-9FDA-A789DAA75832}" presName="composite" presStyleCnt="0"/>
      <dgm:spPr/>
    </dgm:pt>
    <dgm:pt modelId="{1BDADD18-FF8D-4284-9706-586A45650ADB}" type="pres">
      <dgm:prSet presAssocID="{DC5CC3F4-4469-4644-9FDA-A789DAA7583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31E055ED-B76A-4113-A150-4E690FEEFD64}" type="pres">
      <dgm:prSet presAssocID="{DC5CC3F4-4469-4644-9FDA-A789DAA7583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12FE59B-5BC3-45DA-9C7B-42315EB4C1C1}" type="pres">
      <dgm:prSet presAssocID="{DC5CC3F4-4469-4644-9FDA-A789DAA75832}" presName="BalanceSpacing" presStyleCnt="0"/>
      <dgm:spPr/>
    </dgm:pt>
    <dgm:pt modelId="{14D050E7-DC08-4C2B-AB45-E3C197600B6F}" type="pres">
      <dgm:prSet presAssocID="{DC5CC3F4-4469-4644-9FDA-A789DAA75832}" presName="BalanceSpacing1" presStyleCnt="0"/>
      <dgm:spPr/>
    </dgm:pt>
    <dgm:pt modelId="{BC8A5806-4602-4275-9000-F262328C9F5B}" type="pres">
      <dgm:prSet presAssocID="{F9984C6F-894A-43B2-B8D0-4FD9812844F1}" presName="Accent1Text" presStyleLbl="node1" presStyleIdx="3" presStyleCnt="6"/>
      <dgm:spPr/>
    </dgm:pt>
    <dgm:pt modelId="{262E07AB-1F26-4EDD-A30E-4DD4B52FBDD0}" type="pres">
      <dgm:prSet presAssocID="{F9984C6F-894A-43B2-B8D0-4FD9812844F1}" presName="spaceBetweenRectangles" presStyleCnt="0"/>
      <dgm:spPr/>
    </dgm:pt>
    <dgm:pt modelId="{5F1684B5-328D-4E6F-AB8F-249A27B6636A}" type="pres">
      <dgm:prSet presAssocID="{7648503F-E58B-4BD2-AEF9-215A14D0287E}" presName="composite" presStyleCnt="0"/>
      <dgm:spPr/>
    </dgm:pt>
    <dgm:pt modelId="{C372CE23-EEFB-492C-9617-D35ECAC99BF5}" type="pres">
      <dgm:prSet presAssocID="{7648503F-E58B-4BD2-AEF9-215A14D0287E}" presName="Parent1" presStyleLbl="node1" presStyleIdx="4" presStyleCnt="6" custScaleX="105484">
        <dgm:presLayoutVars>
          <dgm:chMax val="1"/>
          <dgm:chPref val="1"/>
          <dgm:bulletEnabled val="1"/>
        </dgm:presLayoutVars>
      </dgm:prSet>
      <dgm:spPr/>
    </dgm:pt>
    <dgm:pt modelId="{0E42EE91-3867-45BD-8718-B128304999D5}" type="pres">
      <dgm:prSet presAssocID="{7648503F-E58B-4BD2-AEF9-215A14D0287E}" presName="Childtext1" presStyleLbl="revTx" presStyleIdx="2" presStyleCnt="3" custLinFactNeighborX="8142" custLinFactNeighborY="-2019">
        <dgm:presLayoutVars>
          <dgm:chMax val="0"/>
          <dgm:chPref val="0"/>
          <dgm:bulletEnabled val="1"/>
        </dgm:presLayoutVars>
      </dgm:prSet>
      <dgm:spPr/>
    </dgm:pt>
    <dgm:pt modelId="{C3810CE0-472A-4844-AB02-E565DF376FE9}" type="pres">
      <dgm:prSet presAssocID="{7648503F-E58B-4BD2-AEF9-215A14D0287E}" presName="BalanceSpacing" presStyleCnt="0"/>
      <dgm:spPr/>
    </dgm:pt>
    <dgm:pt modelId="{EE43EA88-3F85-4A17-AC7B-05456601CCC7}" type="pres">
      <dgm:prSet presAssocID="{7648503F-E58B-4BD2-AEF9-215A14D0287E}" presName="BalanceSpacing1" presStyleCnt="0"/>
      <dgm:spPr/>
    </dgm:pt>
    <dgm:pt modelId="{16E74D37-5BA7-44CE-8D35-DE67744CA4B7}" type="pres">
      <dgm:prSet presAssocID="{B751B94F-7A0E-440F-B635-FFF7C050E913}" presName="Accent1Text" presStyleLbl="node1" presStyleIdx="5" presStyleCnt="6" custLinFactNeighborX="-7659" custLinFactNeighborY="-606"/>
      <dgm:spPr/>
    </dgm:pt>
  </dgm:ptLst>
  <dgm:cxnLst>
    <dgm:cxn modelId="{5B1EC106-747A-4014-AEA5-29404B597AF1}" srcId="{76A250E5-24A8-47A2-8BA0-DC56B9A7028C}" destId="{DC5CC3F4-4469-4644-9FDA-A789DAA75832}" srcOrd="1" destOrd="0" parTransId="{F7EC7A42-223B-46A9-83EF-6358AF0BB5DB}" sibTransId="{F9984C6F-894A-43B2-B8D0-4FD9812844F1}"/>
    <dgm:cxn modelId="{0A8E6F24-55CA-439C-A72C-F33871B5EE44}" type="presOf" srcId="{DC5CC3F4-4469-4644-9FDA-A789DAA75832}" destId="{1BDADD18-FF8D-4284-9706-586A45650ADB}" srcOrd="0" destOrd="0" presId="urn:microsoft.com/office/officeart/2008/layout/AlternatingHexagons"/>
    <dgm:cxn modelId="{B2C4105B-D2B3-4661-AED5-E22D34E995FC}" type="presOf" srcId="{8DF1B682-74CF-4992-BFEB-F8EFBBDDA5B7}" destId="{0D5259EB-D0A8-47B3-9844-709FF07F8705}" srcOrd="0" destOrd="0" presId="urn:microsoft.com/office/officeart/2008/layout/AlternatingHexagons"/>
    <dgm:cxn modelId="{86CAF553-7C30-4B68-AFB4-5E00EABBE5FE}" srcId="{4D676F80-562E-4F8A-8641-2915AD6BCF57}" destId="{2EA01982-542C-4492-BFF1-79E122F44D2E}" srcOrd="0" destOrd="0" parTransId="{0562C479-2859-49F4-96E7-34C4A0883D21}" sibTransId="{80B1064F-E334-4795-9842-6D0C62C3D79F}"/>
    <dgm:cxn modelId="{B7B94158-E02F-4CE8-B03A-6719A35387EF}" type="presOf" srcId="{4D676F80-562E-4F8A-8641-2915AD6BCF57}" destId="{7AF647E9-0EA9-466F-B8B2-7EEEB26BB7AA}" srcOrd="0" destOrd="0" presId="urn:microsoft.com/office/officeart/2008/layout/AlternatingHexagons"/>
    <dgm:cxn modelId="{7951A878-58B6-4737-BE2D-2CFE67AB054E}" type="presOf" srcId="{7648503F-E58B-4BD2-AEF9-215A14D0287E}" destId="{C372CE23-EEFB-492C-9617-D35ECAC99BF5}" srcOrd="0" destOrd="0" presId="urn:microsoft.com/office/officeart/2008/layout/AlternatingHexagons"/>
    <dgm:cxn modelId="{71812584-1CF6-492F-BF34-8BDE6656E0D6}" srcId="{76A250E5-24A8-47A2-8BA0-DC56B9A7028C}" destId="{7648503F-E58B-4BD2-AEF9-215A14D0287E}" srcOrd="2" destOrd="0" parTransId="{C4441449-9D30-421B-91A5-C937FDC0A9F5}" sibTransId="{B751B94F-7A0E-440F-B635-FFF7C050E913}"/>
    <dgm:cxn modelId="{296FEC8A-DEAC-492C-ACD5-F9C9946D74F5}" srcId="{DC5CC3F4-4469-4644-9FDA-A789DAA75832}" destId="{EECC2C38-301E-4B57-9EA8-3D6DAD2FAC3D}" srcOrd="0" destOrd="0" parTransId="{6A4EB41B-B009-498F-A373-EFBC9D36C187}" sibTransId="{13DD35B5-FBAA-4738-9184-8E333CEAC77A}"/>
    <dgm:cxn modelId="{4730BC9A-1C9F-4F84-8705-10BA22B2DE3B}" srcId="{7648503F-E58B-4BD2-AEF9-215A14D0287E}" destId="{9B5EE226-3B87-423E-A819-9B3CA7904CB1}" srcOrd="0" destOrd="0" parTransId="{660DB860-BE67-4D50-859B-17941432D35F}" sibTransId="{E8DE9C3C-20FA-4A83-A939-0786B3707DC1}"/>
    <dgm:cxn modelId="{B543CA9C-BFDA-4A55-BF95-0BD19861A8DA}" type="presOf" srcId="{B751B94F-7A0E-440F-B635-FFF7C050E913}" destId="{16E74D37-5BA7-44CE-8D35-DE67744CA4B7}" srcOrd="0" destOrd="0" presId="urn:microsoft.com/office/officeart/2008/layout/AlternatingHexagons"/>
    <dgm:cxn modelId="{21052EA6-D56D-43B3-9FB3-7A4FA812096E}" type="presOf" srcId="{2EA01982-542C-4492-BFF1-79E122F44D2E}" destId="{20F1392F-EA8A-420E-A81F-EAC5A29A4EE4}" srcOrd="0" destOrd="0" presId="urn:microsoft.com/office/officeart/2008/layout/AlternatingHexagons"/>
    <dgm:cxn modelId="{866CA0D3-B832-4A87-9535-BCB95FA987A4}" type="presOf" srcId="{9B5EE226-3B87-423E-A819-9B3CA7904CB1}" destId="{0E42EE91-3867-45BD-8718-B128304999D5}" srcOrd="0" destOrd="0" presId="urn:microsoft.com/office/officeart/2008/layout/AlternatingHexagons"/>
    <dgm:cxn modelId="{343F66EA-99C2-4F3E-9BFD-EF95DBB34CFC}" type="presOf" srcId="{76A250E5-24A8-47A2-8BA0-DC56B9A7028C}" destId="{AD4AF4E5-BB81-487D-9604-763DD7DB47C8}" srcOrd="0" destOrd="0" presId="urn:microsoft.com/office/officeart/2008/layout/AlternatingHexagons"/>
    <dgm:cxn modelId="{5F60D2EA-186C-4102-AD9C-52842061C45D}" type="presOf" srcId="{EECC2C38-301E-4B57-9EA8-3D6DAD2FAC3D}" destId="{31E055ED-B76A-4113-A150-4E690FEEFD64}" srcOrd="0" destOrd="0" presId="urn:microsoft.com/office/officeart/2008/layout/AlternatingHexagons"/>
    <dgm:cxn modelId="{BB2FDEF5-D103-4B49-B86D-287BA0065B35}" srcId="{76A250E5-24A8-47A2-8BA0-DC56B9A7028C}" destId="{4D676F80-562E-4F8A-8641-2915AD6BCF57}" srcOrd="0" destOrd="0" parTransId="{663F517D-E145-479C-B83C-358C45C30379}" sibTransId="{8DF1B682-74CF-4992-BFEB-F8EFBBDDA5B7}"/>
    <dgm:cxn modelId="{9CEA84F7-849E-4AF1-BB71-5A41E62534C2}" type="presOf" srcId="{F9984C6F-894A-43B2-B8D0-4FD9812844F1}" destId="{BC8A5806-4602-4275-9000-F262328C9F5B}" srcOrd="0" destOrd="0" presId="urn:microsoft.com/office/officeart/2008/layout/AlternatingHexagons"/>
    <dgm:cxn modelId="{75C3F6A0-85A8-4075-9178-9FFFD3414AEB}" type="presParOf" srcId="{AD4AF4E5-BB81-487D-9604-763DD7DB47C8}" destId="{76FCAB1B-A009-4047-A47B-7B25C924F710}" srcOrd="0" destOrd="0" presId="urn:microsoft.com/office/officeart/2008/layout/AlternatingHexagons"/>
    <dgm:cxn modelId="{657C0804-FB62-499F-B3FA-B222F4D422EF}" type="presParOf" srcId="{76FCAB1B-A009-4047-A47B-7B25C924F710}" destId="{7AF647E9-0EA9-466F-B8B2-7EEEB26BB7AA}" srcOrd="0" destOrd="0" presId="urn:microsoft.com/office/officeart/2008/layout/AlternatingHexagons"/>
    <dgm:cxn modelId="{A0144E09-3F46-41C8-BF5E-5C16FB75D122}" type="presParOf" srcId="{76FCAB1B-A009-4047-A47B-7B25C924F710}" destId="{20F1392F-EA8A-420E-A81F-EAC5A29A4EE4}" srcOrd="1" destOrd="0" presId="urn:microsoft.com/office/officeart/2008/layout/AlternatingHexagons"/>
    <dgm:cxn modelId="{AD6346ED-4FEC-440A-8FE4-1DD00A090C4E}" type="presParOf" srcId="{76FCAB1B-A009-4047-A47B-7B25C924F710}" destId="{BFA6D07F-5BEA-41FD-8A29-6828E5C4B4EE}" srcOrd="2" destOrd="0" presId="urn:microsoft.com/office/officeart/2008/layout/AlternatingHexagons"/>
    <dgm:cxn modelId="{DDF8A29A-ED9F-46F0-AD40-437068893187}" type="presParOf" srcId="{76FCAB1B-A009-4047-A47B-7B25C924F710}" destId="{03BADEF9-7283-4BB8-B1CD-957802CB33BD}" srcOrd="3" destOrd="0" presId="urn:microsoft.com/office/officeart/2008/layout/AlternatingHexagons"/>
    <dgm:cxn modelId="{1150B0F7-4DE1-4891-BC43-2876AE8E902C}" type="presParOf" srcId="{76FCAB1B-A009-4047-A47B-7B25C924F710}" destId="{0D5259EB-D0A8-47B3-9844-709FF07F8705}" srcOrd="4" destOrd="0" presId="urn:microsoft.com/office/officeart/2008/layout/AlternatingHexagons"/>
    <dgm:cxn modelId="{2CC704C2-5DB3-4111-B1F2-6309D646CB35}" type="presParOf" srcId="{AD4AF4E5-BB81-487D-9604-763DD7DB47C8}" destId="{1B811E23-E24D-4867-8D04-276BBDDB18AB}" srcOrd="1" destOrd="0" presId="urn:microsoft.com/office/officeart/2008/layout/AlternatingHexagons"/>
    <dgm:cxn modelId="{44F0E456-ABAC-428B-B303-3986BFB104B3}" type="presParOf" srcId="{AD4AF4E5-BB81-487D-9604-763DD7DB47C8}" destId="{50B0972D-D700-481F-AC7A-412AAFA4BF4B}" srcOrd="2" destOrd="0" presId="urn:microsoft.com/office/officeart/2008/layout/AlternatingHexagons"/>
    <dgm:cxn modelId="{460B0747-A757-4328-B193-C9133F9E8119}" type="presParOf" srcId="{50B0972D-D700-481F-AC7A-412AAFA4BF4B}" destId="{1BDADD18-FF8D-4284-9706-586A45650ADB}" srcOrd="0" destOrd="0" presId="urn:microsoft.com/office/officeart/2008/layout/AlternatingHexagons"/>
    <dgm:cxn modelId="{65DDD844-3A97-4F80-83E8-D6FC0275733A}" type="presParOf" srcId="{50B0972D-D700-481F-AC7A-412AAFA4BF4B}" destId="{31E055ED-B76A-4113-A150-4E690FEEFD64}" srcOrd="1" destOrd="0" presId="urn:microsoft.com/office/officeart/2008/layout/AlternatingHexagons"/>
    <dgm:cxn modelId="{E5CBEE73-3856-4FA3-B62A-F809C05B7100}" type="presParOf" srcId="{50B0972D-D700-481F-AC7A-412AAFA4BF4B}" destId="{A12FE59B-5BC3-45DA-9C7B-42315EB4C1C1}" srcOrd="2" destOrd="0" presId="urn:microsoft.com/office/officeart/2008/layout/AlternatingHexagons"/>
    <dgm:cxn modelId="{E5D36E4E-56E3-4AD7-8D32-5FB846035517}" type="presParOf" srcId="{50B0972D-D700-481F-AC7A-412AAFA4BF4B}" destId="{14D050E7-DC08-4C2B-AB45-E3C197600B6F}" srcOrd="3" destOrd="0" presId="urn:microsoft.com/office/officeart/2008/layout/AlternatingHexagons"/>
    <dgm:cxn modelId="{D4CA62C2-CF16-4708-BBCF-62AF08ADFD45}" type="presParOf" srcId="{50B0972D-D700-481F-AC7A-412AAFA4BF4B}" destId="{BC8A5806-4602-4275-9000-F262328C9F5B}" srcOrd="4" destOrd="0" presId="urn:microsoft.com/office/officeart/2008/layout/AlternatingHexagons"/>
    <dgm:cxn modelId="{CC6518BA-F152-4865-87BC-3B7D109F588C}" type="presParOf" srcId="{AD4AF4E5-BB81-487D-9604-763DD7DB47C8}" destId="{262E07AB-1F26-4EDD-A30E-4DD4B52FBDD0}" srcOrd="3" destOrd="0" presId="urn:microsoft.com/office/officeart/2008/layout/AlternatingHexagons"/>
    <dgm:cxn modelId="{AFC743A2-1B31-4209-A44C-154168B086AF}" type="presParOf" srcId="{AD4AF4E5-BB81-487D-9604-763DD7DB47C8}" destId="{5F1684B5-328D-4E6F-AB8F-249A27B6636A}" srcOrd="4" destOrd="0" presId="urn:microsoft.com/office/officeart/2008/layout/AlternatingHexagons"/>
    <dgm:cxn modelId="{DD1D6159-F19E-4836-A859-0C6DEA3ED9CD}" type="presParOf" srcId="{5F1684B5-328D-4E6F-AB8F-249A27B6636A}" destId="{C372CE23-EEFB-492C-9617-D35ECAC99BF5}" srcOrd="0" destOrd="0" presId="urn:microsoft.com/office/officeart/2008/layout/AlternatingHexagons"/>
    <dgm:cxn modelId="{850722AB-A9E8-4482-AC76-5CB21D1226E2}" type="presParOf" srcId="{5F1684B5-328D-4E6F-AB8F-249A27B6636A}" destId="{0E42EE91-3867-45BD-8718-B128304999D5}" srcOrd="1" destOrd="0" presId="urn:microsoft.com/office/officeart/2008/layout/AlternatingHexagons"/>
    <dgm:cxn modelId="{4064B154-F87C-4429-A163-A7D2C320B638}" type="presParOf" srcId="{5F1684B5-328D-4E6F-AB8F-249A27B6636A}" destId="{C3810CE0-472A-4844-AB02-E565DF376FE9}" srcOrd="2" destOrd="0" presId="urn:microsoft.com/office/officeart/2008/layout/AlternatingHexagons"/>
    <dgm:cxn modelId="{30A71457-F52E-48D0-9BCB-CAFC1BBF7424}" type="presParOf" srcId="{5F1684B5-328D-4E6F-AB8F-249A27B6636A}" destId="{EE43EA88-3F85-4A17-AC7B-05456601CCC7}" srcOrd="3" destOrd="0" presId="urn:microsoft.com/office/officeart/2008/layout/AlternatingHexagons"/>
    <dgm:cxn modelId="{EA1EFEE5-ECF4-461A-B0EB-3E8EB54A9168}" type="presParOf" srcId="{5F1684B5-328D-4E6F-AB8F-249A27B6636A}" destId="{16E74D37-5BA7-44CE-8D35-DE67744CA4B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632D5-86AF-414C-9518-E6F8D09878B2}">
      <dsp:nvSpPr>
        <dsp:cNvPr id="0" name=""/>
        <dsp:cNvSpPr/>
      </dsp:nvSpPr>
      <dsp:spPr>
        <a:xfrm>
          <a:off x="0" y="0"/>
          <a:ext cx="2779218" cy="635544"/>
        </a:xfrm>
        <a:prstGeom prst="roundRect">
          <a:avLst>
            <a:gd name="adj" fmla="val 10000"/>
          </a:avLst>
        </a:prstGeom>
        <a:solidFill>
          <a:srgbClr val="FFCD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b="1" kern="1200" dirty="0"/>
            <a:t>Habilidad social para comunicar adecuadamente</a:t>
          </a:r>
          <a:r>
            <a:rPr lang="es-CL" sz="1300" kern="1200" dirty="0"/>
            <a:t>.</a:t>
          </a:r>
        </a:p>
      </dsp:txBody>
      <dsp:txXfrm>
        <a:off x="18614" y="18614"/>
        <a:ext cx="2039713" cy="598316"/>
      </dsp:txXfrm>
    </dsp:sp>
    <dsp:sp modelId="{C2B545E2-F936-4958-B204-F77AAA3F929E}">
      <dsp:nvSpPr>
        <dsp:cNvPr id="0" name=""/>
        <dsp:cNvSpPr/>
      </dsp:nvSpPr>
      <dsp:spPr>
        <a:xfrm>
          <a:off x="232759" y="751098"/>
          <a:ext cx="2779218" cy="635544"/>
        </a:xfrm>
        <a:prstGeom prst="roundRect">
          <a:avLst>
            <a:gd name="adj" fmla="val 10000"/>
          </a:avLst>
        </a:prstGeom>
        <a:solidFill>
          <a:srgbClr val="4CD96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b="1" kern="1200" dirty="0"/>
            <a:t>Ideas propias respetando a otras personas.</a:t>
          </a:r>
        </a:p>
      </dsp:txBody>
      <dsp:txXfrm>
        <a:off x="251373" y="769712"/>
        <a:ext cx="2096126" cy="598316"/>
      </dsp:txXfrm>
    </dsp:sp>
    <dsp:sp modelId="{E478CEBA-B6BC-4531-ABF3-C468695685F4}">
      <dsp:nvSpPr>
        <dsp:cNvPr id="0" name=""/>
        <dsp:cNvSpPr/>
      </dsp:nvSpPr>
      <dsp:spPr>
        <a:xfrm>
          <a:off x="462045" y="1502196"/>
          <a:ext cx="2779218" cy="635544"/>
        </a:xfrm>
        <a:prstGeom prst="roundRect">
          <a:avLst>
            <a:gd name="adj" fmla="val 10000"/>
          </a:avLst>
        </a:prstGeom>
        <a:solidFill>
          <a:srgbClr val="5AC9FB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b="1" kern="1200" dirty="0"/>
            <a:t>Aptitud que equilibra un estilo agresivo y pasivo.</a:t>
          </a:r>
        </a:p>
      </dsp:txBody>
      <dsp:txXfrm>
        <a:off x="480659" y="1520810"/>
        <a:ext cx="2099600" cy="598316"/>
      </dsp:txXfrm>
    </dsp:sp>
    <dsp:sp modelId="{FC9BF36B-6FC2-4F46-979B-84BD1DF86479}">
      <dsp:nvSpPr>
        <dsp:cNvPr id="0" name=""/>
        <dsp:cNvSpPr/>
      </dsp:nvSpPr>
      <dsp:spPr>
        <a:xfrm>
          <a:off x="694804" y="2253295"/>
          <a:ext cx="2779218" cy="635544"/>
        </a:xfrm>
        <a:prstGeom prst="roundRect">
          <a:avLst>
            <a:gd name="adj" fmla="val 10000"/>
          </a:avLst>
        </a:prstGeom>
        <a:solidFill>
          <a:srgbClr val="007A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La asertividad.</a:t>
          </a:r>
        </a:p>
      </dsp:txBody>
      <dsp:txXfrm>
        <a:off x="713418" y="2271909"/>
        <a:ext cx="2096126" cy="598316"/>
      </dsp:txXfrm>
    </dsp:sp>
    <dsp:sp modelId="{FBBE2A9C-8E0F-4F20-800F-35B5048CE141}">
      <dsp:nvSpPr>
        <dsp:cNvPr id="0" name=""/>
        <dsp:cNvSpPr/>
      </dsp:nvSpPr>
      <dsp:spPr>
        <a:xfrm>
          <a:off x="2366114" y="486769"/>
          <a:ext cx="413104" cy="41310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800" kern="1200"/>
        </a:p>
      </dsp:txBody>
      <dsp:txXfrm>
        <a:off x="2459062" y="486769"/>
        <a:ext cx="227208" cy="310861"/>
      </dsp:txXfrm>
    </dsp:sp>
    <dsp:sp modelId="{41B2BE73-637B-4592-8D38-AE172DA3836C}">
      <dsp:nvSpPr>
        <dsp:cNvPr id="0" name=""/>
        <dsp:cNvSpPr/>
      </dsp:nvSpPr>
      <dsp:spPr>
        <a:xfrm>
          <a:off x="2598873" y="1237867"/>
          <a:ext cx="413104" cy="41310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30963"/>
            <a:satOff val="-25622"/>
            <a:lumOff val="-92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5430963"/>
              <a:satOff val="-25622"/>
              <a:lumOff val="-9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800" kern="1200"/>
        </a:p>
      </dsp:txBody>
      <dsp:txXfrm>
        <a:off x="2691821" y="1237867"/>
        <a:ext cx="227208" cy="310861"/>
      </dsp:txXfrm>
    </dsp:sp>
    <dsp:sp modelId="{27208548-471B-4AB7-9823-84169617C664}">
      <dsp:nvSpPr>
        <dsp:cNvPr id="0" name=""/>
        <dsp:cNvSpPr/>
      </dsp:nvSpPr>
      <dsp:spPr>
        <a:xfrm>
          <a:off x="2828159" y="1988966"/>
          <a:ext cx="413104" cy="41310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800" kern="1200"/>
        </a:p>
      </dsp:txBody>
      <dsp:txXfrm>
        <a:off x="2921107" y="1988966"/>
        <a:ext cx="227208" cy="310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6D3AE-ABD3-4EFA-9527-09ED344391F9}">
      <dsp:nvSpPr>
        <dsp:cNvPr id="0" name=""/>
        <dsp:cNvSpPr/>
      </dsp:nvSpPr>
      <dsp:spPr>
        <a:xfrm>
          <a:off x="1877933" y="1288617"/>
          <a:ext cx="1749568" cy="1749857"/>
        </a:xfrm>
        <a:prstGeom prst="ellipse">
          <a:avLst/>
        </a:prstGeom>
        <a:solidFill>
          <a:srgbClr val="FFCD0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9AB29-44D5-42A4-885F-E3C8FEDE6119}">
      <dsp:nvSpPr>
        <dsp:cNvPr id="0" name=""/>
        <dsp:cNvSpPr/>
      </dsp:nvSpPr>
      <dsp:spPr>
        <a:xfrm>
          <a:off x="2993886" y="0"/>
          <a:ext cx="519608" cy="519275"/>
        </a:xfrm>
        <a:prstGeom prst="donut">
          <a:avLst>
            <a:gd name="adj" fmla="val 7460"/>
          </a:avLst>
        </a:prstGeom>
        <a:solidFill>
          <a:srgbClr val="5AC9FB"/>
        </a:solidFill>
        <a:ln w="12700" cap="flat" cmpd="sng" algn="ctr">
          <a:solidFill>
            <a:srgbClr val="5AC9F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94A27-569F-4A3D-8DD9-C1797DA504AF}">
      <dsp:nvSpPr>
        <dsp:cNvPr id="0" name=""/>
        <dsp:cNvSpPr/>
      </dsp:nvSpPr>
      <dsp:spPr>
        <a:xfrm>
          <a:off x="1945168" y="1355767"/>
          <a:ext cx="1615829" cy="16155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A43AD0-E7DB-4087-B472-78E30D382889}">
      <dsp:nvSpPr>
        <dsp:cNvPr id="0" name=""/>
        <dsp:cNvSpPr/>
      </dsp:nvSpPr>
      <dsp:spPr>
        <a:xfrm>
          <a:off x="3754664" y="1619203"/>
          <a:ext cx="915709" cy="915492"/>
        </a:xfrm>
        <a:prstGeom prst="ellipse">
          <a:avLst/>
        </a:prstGeom>
        <a:solidFill>
          <a:srgbClr val="FF95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38EC93-3A24-4376-9CBF-A534F634A452}">
      <dsp:nvSpPr>
        <dsp:cNvPr id="0" name=""/>
        <dsp:cNvSpPr/>
      </dsp:nvSpPr>
      <dsp:spPr>
        <a:xfrm>
          <a:off x="3808744" y="1673288"/>
          <a:ext cx="807549" cy="80762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A5D6E6-6E02-470C-A938-C6877768BFBA}">
      <dsp:nvSpPr>
        <dsp:cNvPr id="0" name=""/>
        <dsp:cNvSpPr/>
      </dsp:nvSpPr>
      <dsp:spPr>
        <a:xfrm>
          <a:off x="3396565" y="326939"/>
          <a:ext cx="1173687" cy="1174066"/>
        </a:xfrm>
        <a:prstGeom prst="ellipse">
          <a:avLst/>
        </a:prstGeom>
        <a:solidFill>
          <a:srgbClr val="4CD963"/>
        </a:solidFill>
        <a:ln w="12700" cap="flat" cmpd="sng" algn="ctr">
          <a:solidFill>
            <a:srgbClr val="4CD96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E9B55F-C0AD-4559-900A-5893B545648C}">
      <dsp:nvSpPr>
        <dsp:cNvPr id="0" name=""/>
        <dsp:cNvSpPr/>
      </dsp:nvSpPr>
      <dsp:spPr>
        <a:xfrm>
          <a:off x="4378048" y="38588"/>
          <a:ext cx="384408" cy="384670"/>
        </a:xfrm>
        <a:prstGeom prst="donut">
          <a:avLst>
            <a:gd name="adj" fmla="val 7460"/>
          </a:avLst>
        </a:prstGeom>
        <a:solidFill>
          <a:srgbClr val="007AFF"/>
        </a:solidFill>
        <a:ln w="12700" cap="flat" cmpd="sng" algn="ctr">
          <a:solidFill>
            <a:srgbClr val="007A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64802-FE96-4A06-ACD6-E93875245B18}">
      <dsp:nvSpPr>
        <dsp:cNvPr id="0" name=""/>
        <dsp:cNvSpPr/>
      </dsp:nvSpPr>
      <dsp:spPr>
        <a:xfrm>
          <a:off x="4763187" y="2538645"/>
          <a:ext cx="288671" cy="288351"/>
        </a:xfrm>
        <a:prstGeom prst="donut">
          <a:avLst>
            <a:gd name="adj" fmla="val 7460"/>
          </a:avLst>
        </a:prstGeom>
        <a:solidFill>
          <a:srgbClr val="5855D7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D3D44-1057-495D-AACE-506B69DDE202}">
      <dsp:nvSpPr>
        <dsp:cNvPr id="0" name=""/>
        <dsp:cNvSpPr/>
      </dsp:nvSpPr>
      <dsp:spPr>
        <a:xfrm>
          <a:off x="3458684" y="388924"/>
          <a:ext cx="1050179" cy="105009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327-8F07-4830-8560-9232EA5C44D5}">
      <dsp:nvSpPr>
        <dsp:cNvPr id="0" name=""/>
        <dsp:cNvSpPr/>
      </dsp:nvSpPr>
      <dsp:spPr>
        <a:xfrm>
          <a:off x="88293" y="315210"/>
          <a:ext cx="2714726" cy="99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" numCol="1" spcCol="1270" anchor="b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>
              <a:solidFill>
                <a:srgbClr val="002060"/>
              </a:solidFill>
            </a:rPr>
            <a:t>ESTILO  ASERTIVO</a:t>
          </a:r>
          <a:r>
            <a:rPr lang="es-CL" sz="1100" kern="1200" dirty="0"/>
            <a:t>: 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parte de considerar </a:t>
          </a:r>
          <a:r>
            <a:rPr lang="es-CL" sz="1100" i="1" kern="1200" dirty="0">
              <a:solidFill>
                <a:schemeClr val="bg2">
                  <a:lumMod val="25000"/>
                </a:schemeClr>
              </a:solidFill>
            </a:rPr>
            <a:t>quien hablará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(mis intenciones, necesidades y/o sentimientos). Con </a:t>
          </a:r>
          <a:r>
            <a:rPr lang="es-CL" sz="1100" i="1" kern="1200" dirty="0">
              <a:solidFill>
                <a:schemeClr val="bg2">
                  <a:lumMod val="25000"/>
                </a:schemeClr>
              </a:solidFill>
            </a:rPr>
            <a:t>quién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es-CL" sz="1100" i="1" kern="1200" dirty="0">
              <a:solidFill>
                <a:schemeClr val="bg2">
                  <a:lumMod val="25000"/>
                </a:schemeClr>
              </a:solidFill>
            </a:rPr>
            <a:t>hablo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( sus intenciones, necesidades y sentimientos). Y, el contexto (dónde, cuándo y por qué). </a:t>
          </a:r>
        </a:p>
      </dsp:txBody>
      <dsp:txXfrm>
        <a:off x="88293" y="315210"/>
        <a:ext cx="2714726" cy="990606"/>
      </dsp:txXfrm>
    </dsp:sp>
    <dsp:sp modelId="{2DA877F0-58B0-436C-ACF7-1F3E129B30C5}">
      <dsp:nvSpPr>
        <dsp:cNvPr id="0" name=""/>
        <dsp:cNvSpPr/>
      </dsp:nvSpPr>
      <dsp:spPr>
        <a:xfrm>
          <a:off x="4858923" y="1673288"/>
          <a:ext cx="2596582" cy="807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>
              <a:solidFill>
                <a:srgbClr val="002060"/>
              </a:solidFill>
            </a:rPr>
            <a:t>ESTILO PASIVO: 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estilo sumiso, que </a:t>
          </a:r>
          <a:r>
            <a:rPr lang="es-CL" sz="1100" b="1" kern="1200" dirty="0">
              <a:solidFill>
                <a:schemeClr val="bg2">
                  <a:lumMod val="25000"/>
                </a:schemeClr>
              </a:solidFill>
            </a:rPr>
            <a:t>no defiende ni respeta sus propios derechos. Acepta cualquier petición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por agradar , “quedar bien”, o evitar problemas.</a:t>
          </a:r>
        </a:p>
      </dsp:txBody>
      <dsp:txXfrm>
        <a:off x="4858923" y="1673288"/>
        <a:ext cx="2596582" cy="807626"/>
      </dsp:txXfrm>
    </dsp:sp>
    <dsp:sp modelId="{FA7B5464-4A26-49D4-84E4-98B82BAE139C}">
      <dsp:nvSpPr>
        <dsp:cNvPr id="0" name=""/>
        <dsp:cNvSpPr/>
      </dsp:nvSpPr>
      <dsp:spPr>
        <a:xfrm>
          <a:off x="4763187" y="388924"/>
          <a:ext cx="2596582" cy="1050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>
              <a:solidFill>
                <a:srgbClr val="002060"/>
              </a:solidFill>
            </a:rPr>
            <a:t>ESTILO AGRESIVO</a:t>
          </a:r>
          <a:r>
            <a:rPr lang="es-CL" sz="1100" kern="1200" dirty="0"/>
            <a:t>: 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estilo de </a:t>
          </a:r>
          <a:r>
            <a:rPr lang="es-CL" sz="1100" b="1" kern="1200" dirty="0">
              <a:solidFill>
                <a:schemeClr val="bg2">
                  <a:lumMod val="25000"/>
                </a:schemeClr>
              </a:solidFill>
            </a:rPr>
            <a:t>comunicación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dañina y desafiante para expresar. Implica </a:t>
          </a:r>
          <a:r>
            <a:rPr lang="es-CL" sz="1100" b="1" kern="1200" dirty="0">
              <a:solidFill>
                <a:schemeClr val="bg2">
                  <a:lumMod val="25000"/>
                </a:schemeClr>
              </a:solidFill>
            </a:rPr>
            <a:t>atacar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, </a:t>
          </a:r>
          <a:r>
            <a:rPr lang="es-CL" sz="1100" b="1" kern="1200" dirty="0">
              <a:solidFill>
                <a:schemeClr val="bg2">
                  <a:lumMod val="25000"/>
                </a:schemeClr>
              </a:solidFill>
            </a:rPr>
            <a:t>intimidar</a:t>
          </a:r>
          <a:r>
            <a:rPr lang="es-CL" sz="1100" kern="1200" dirty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es-CL" sz="1100" b="1" kern="1200" dirty="0">
              <a:solidFill>
                <a:schemeClr val="bg2">
                  <a:lumMod val="25000"/>
                </a:schemeClr>
              </a:solidFill>
            </a:rPr>
            <a:t>y manipular a otras personas.</a:t>
          </a:r>
          <a:endParaRPr lang="es-CL" sz="11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763187" y="388924"/>
        <a:ext cx="2596582" cy="10500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E7D48-E3DA-4255-A8BC-A6B609F59885}">
      <dsp:nvSpPr>
        <dsp:cNvPr id="0" name=""/>
        <dsp:cNvSpPr/>
      </dsp:nvSpPr>
      <dsp:spPr>
        <a:xfrm rot="5400000">
          <a:off x="203" y="123100"/>
          <a:ext cx="2652585" cy="26529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FF95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7FB64-39BD-481D-AE60-D45EFA22608F}">
      <dsp:nvSpPr>
        <dsp:cNvPr id="0" name=""/>
        <dsp:cNvSpPr/>
      </dsp:nvSpPr>
      <dsp:spPr>
        <a:xfrm rot="16200000">
          <a:off x="2730257" y="123100"/>
          <a:ext cx="2652585" cy="26529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FFCD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84093-4188-4E2D-8BD6-21325AF6F6A3}">
      <dsp:nvSpPr>
        <dsp:cNvPr id="0" name=""/>
        <dsp:cNvSpPr/>
      </dsp:nvSpPr>
      <dsp:spPr>
        <a:xfrm>
          <a:off x="3043918" y="2427483"/>
          <a:ext cx="2014026" cy="530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/>
            <a:t>Que mejora nuestra comunicación.</a:t>
          </a:r>
          <a:endParaRPr lang="es-CL" sz="1000" b="1" kern="1200" dirty="0"/>
        </a:p>
      </dsp:txBody>
      <dsp:txXfrm>
        <a:off x="3043918" y="2427483"/>
        <a:ext cx="2014026" cy="530687"/>
      </dsp:txXfrm>
    </dsp:sp>
    <dsp:sp modelId="{792BB807-1426-4599-B041-2E81F8186087}">
      <dsp:nvSpPr>
        <dsp:cNvPr id="0" name=""/>
        <dsp:cNvSpPr/>
      </dsp:nvSpPr>
      <dsp:spPr>
        <a:xfrm rot="5400000">
          <a:off x="2645169" y="123100"/>
          <a:ext cx="2652585" cy="26529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4CD9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7364A-AA71-4E02-95B1-BC3CEF6425F8}">
      <dsp:nvSpPr>
        <dsp:cNvPr id="0" name=""/>
        <dsp:cNvSpPr/>
      </dsp:nvSpPr>
      <dsp:spPr>
        <a:xfrm rot="16200000">
          <a:off x="5374420" y="123100"/>
          <a:ext cx="2652585" cy="26529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5AC9F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D8CE8-2F01-4DDD-8704-4DD552CC7E89}">
      <dsp:nvSpPr>
        <dsp:cNvPr id="0" name=""/>
        <dsp:cNvSpPr/>
      </dsp:nvSpPr>
      <dsp:spPr>
        <a:xfrm>
          <a:off x="5494625" y="2427483"/>
          <a:ext cx="2014026" cy="530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/>
            <a:t>Habilidad para expresar algo respetando propios y ajenos puntos de vista.</a:t>
          </a:r>
          <a:endParaRPr lang="es-CL" sz="1000" b="1" kern="1200" dirty="0"/>
        </a:p>
      </dsp:txBody>
      <dsp:txXfrm>
        <a:off x="5494625" y="2427483"/>
        <a:ext cx="2014026" cy="530687"/>
      </dsp:txXfrm>
    </dsp:sp>
    <dsp:sp modelId="{0B3BFC27-1FF4-4CB3-B288-183020FAD2FF}">
      <dsp:nvSpPr>
        <dsp:cNvPr id="0" name=""/>
        <dsp:cNvSpPr/>
      </dsp:nvSpPr>
      <dsp:spPr>
        <a:xfrm>
          <a:off x="2962631" y="884443"/>
          <a:ext cx="1215351" cy="1215351"/>
        </a:xfrm>
        <a:prstGeom prst="ellipse">
          <a:avLst/>
        </a:prstGeom>
        <a:solidFill>
          <a:srgbClr val="FFCD01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>
              <a:solidFill>
                <a:schemeClr val="bg2">
                  <a:lumMod val="25000"/>
                </a:schemeClr>
              </a:solidFill>
            </a:rPr>
            <a:t>al aquí Atención y el ahora</a:t>
          </a:r>
          <a:r>
            <a:rPr lang="es-CL" sz="1200" kern="1200" dirty="0">
              <a:solidFill>
                <a:schemeClr val="bg2">
                  <a:lumMod val="25000"/>
                </a:schemeClr>
              </a:solidFill>
            </a:rPr>
            <a:t>. </a:t>
          </a:r>
        </a:p>
      </dsp:txBody>
      <dsp:txXfrm>
        <a:off x="3132342" y="1027759"/>
        <a:ext cx="700743" cy="928719"/>
      </dsp:txXfrm>
    </dsp:sp>
    <dsp:sp modelId="{7E5CD04D-2A1C-4BCC-9E5C-EDA019419AC4}">
      <dsp:nvSpPr>
        <dsp:cNvPr id="0" name=""/>
        <dsp:cNvSpPr/>
      </dsp:nvSpPr>
      <dsp:spPr>
        <a:xfrm>
          <a:off x="3840128" y="884443"/>
          <a:ext cx="1281636" cy="1215351"/>
        </a:xfrm>
        <a:prstGeom prst="ellipse">
          <a:avLst/>
        </a:prstGeom>
        <a:solidFill>
          <a:srgbClr val="4CD963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chemeClr val="bg2">
                  <a:lumMod val="25000"/>
                </a:schemeClr>
              </a:solidFill>
            </a:rPr>
            <a:t>El espacio interpersonal</a:t>
          </a:r>
          <a:endParaRPr lang="es-CL" sz="12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203836" y="1027759"/>
        <a:ext cx="738961" cy="928719"/>
      </dsp:txXfrm>
    </dsp:sp>
    <dsp:sp modelId="{AE62854C-6B3A-4692-8079-199861E650E7}">
      <dsp:nvSpPr>
        <dsp:cNvPr id="0" name=""/>
        <dsp:cNvSpPr/>
      </dsp:nvSpPr>
      <dsp:spPr>
        <a:xfrm>
          <a:off x="765130" y="525983"/>
          <a:ext cx="840495" cy="840514"/>
        </a:xfrm>
        <a:prstGeom prst="ellipse">
          <a:avLst/>
        </a:prstGeom>
        <a:solidFill>
          <a:srgbClr val="007AFF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chemeClr val="bg2">
                  <a:lumMod val="25000"/>
                </a:schemeClr>
              </a:solidFill>
            </a:rPr>
            <a:t>Tipo de contacto visual.</a:t>
          </a:r>
        </a:p>
      </dsp:txBody>
      <dsp:txXfrm>
        <a:off x="888218" y="649073"/>
        <a:ext cx="594319" cy="594334"/>
      </dsp:txXfrm>
    </dsp:sp>
    <dsp:sp modelId="{85A7C3DC-60E3-45AA-8316-0091BDBAED77}">
      <dsp:nvSpPr>
        <dsp:cNvPr id="0" name=""/>
        <dsp:cNvSpPr/>
      </dsp:nvSpPr>
      <dsp:spPr>
        <a:xfrm>
          <a:off x="455142" y="1228690"/>
          <a:ext cx="412857" cy="412692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80B888A-5F3A-476A-A285-E5F03205C2DE}">
      <dsp:nvSpPr>
        <dsp:cNvPr id="0" name=""/>
        <dsp:cNvSpPr/>
      </dsp:nvSpPr>
      <dsp:spPr>
        <a:xfrm>
          <a:off x="1674599" y="691315"/>
          <a:ext cx="240225" cy="240068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12829CC-6BC0-465A-B1AB-1124E6330E40}">
      <dsp:nvSpPr>
        <dsp:cNvPr id="0" name=""/>
        <dsp:cNvSpPr/>
      </dsp:nvSpPr>
      <dsp:spPr>
        <a:xfrm>
          <a:off x="1585327" y="1027995"/>
          <a:ext cx="840495" cy="840514"/>
        </a:xfrm>
        <a:prstGeom prst="ellipse">
          <a:avLst/>
        </a:prstGeom>
        <a:solidFill>
          <a:srgbClr val="007AFF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chemeClr val="bg2">
                  <a:lumMod val="25000"/>
                </a:schemeClr>
              </a:solidFill>
            </a:rPr>
            <a:t>Postura corporal.</a:t>
          </a:r>
        </a:p>
      </dsp:txBody>
      <dsp:txXfrm>
        <a:off x="1708415" y="1151085"/>
        <a:ext cx="594319" cy="594334"/>
      </dsp:txXfrm>
    </dsp:sp>
    <dsp:sp modelId="{8BBCD401-7C34-43C4-B8B0-E8FD470C2F1E}">
      <dsp:nvSpPr>
        <dsp:cNvPr id="0" name=""/>
        <dsp:cNvSpPr/>
      </dsp:nvSpPr>
      <dsp:spPr>
        <a:xfrm>
          <a:off x="1673220" y="1919914"/>
          <a:ext cx="240225" cy="240068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B2316E-C658-4652-BFC6-1A319B69EA4E}">
      <dsp:nvSpPr>
        <dsp:cNvPr id="0" name=""/>
        <dsp:cNvSpPr/>
      </dsp:nvSpPr>
      <dsp:spPr>
        <a:xfrm>
          <a:off x="780107" y="1508315"/>
          <a:ext cx="840495" cy="840514"/>
        </a:xfrm>
        <a:prstGeom prst="ellipse">
          <a:avLst/>
        </a:prstGeom>
        <a:solidFill>
          <a:srgbClr val="007AFF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chemeClr val="bg2">
                  <a:lumMod val="25000"/>
                </a:schemeClr>
              </a:solidFill>
            </a:rPr>
            <a:t>Nivel y tono de voz.</a:t>
          </a:r>
        </a:p>
      </dsp:txBody>
      <dsp:txXfrm>
        <a:off x="903195" y="1631405"/>
        <a:ext cx="594319" cy="594334"/>
      </dsp:txXfrm>
    </dsp:sp>
    <dsp:sp modelId="{36AD6123-F380-4F88-B4B9-654E686ADC6E}">
      <dsp:nvSpPr>
        <dsp:cNvPr id="0" name=""/>
        <dsp:cNvSpPr/>
      </dsp:nvSpPr>
      <dsp:spPr>
        <a:xfrm>
          <a:off x="5723400" y="671567"/>
          <a:ext cx="1549251" cy="1548971"/>
        </a:xfrm>
        <a:prstGeom prst="ellipse">
          <a:avLst/>
        </a:prstGeom>
        <a:solidFill>
          <a:srgbClr val="5AC9F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>
              <a:solidFill>
                <a:schemeClr val="bg2">
                  <a:lumMod val="25000"/>
                </a:schemeClr>
              </a:solidFill>
            </a:rPr>
            <a:t>La asertividad como rasgo de la conducta, no de la persona.</a:t>
          </a:r>
        </a:p>
      </dsp:txBody>
      <dsp:txXfrm>
        <a:off x="5950283" y="898409"/>
        <a:ext cx="1095485" cy="1095287"/>
      </dsp:txXfrm>
    </dsp:sp>
    <dsp:sp modelId="{D763A14F-9F3D-4D75-9959-CADC97968F35}">
      <dsp:nvSpPr>
        <dsp:cNvPr id="0" name=""/>
        <dsp:cNvSpPr/>
      </dsp:nvSpPr>
      <dsp:spPr>
        <a:xfrm>
          <a:off x="498489" y="2427483"/>
          <a:ext cx="2014026" cy="530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/>
            <a:t>Una construcción que permite desarrollar una habilidad.</a:t>
          </a:r>
          <a:endParaRPr lang="es-CL" sz="1000" b="1" kern="1200" dirty="0"/>
        </a:p>
      </dsp:txBody>
      <dsp:txXfrm>
        <a:off x="498489" y="2427483"/>
        <a:ext cx="2014026" cy="5306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76FDD-D19A-4529-AE5B-64570A668F6C}">
      <dsp:nvSpPr>
        <dsp:cNvPr id="0" name=""/>
        <dsp:cNvSpPr/>
      </dsp:nvSpPr>
      <dsp:spPr>
        <a:xfrm>
          <a:off x="307647" y="0"/>
          <a:ext cx="6690138" cy="3437453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E39D2-604F-4362-A8F1-BDCC4DB29D32}">
      <dsp:nvSpPr>
        <dsp:cNvPr id="0" name=""/>
        <dsp:cNvSpPr/>
      </dsp:nvSpPr>
      <dsp:spPr>
        <a:xfrm>
          <a:off x="672" y="1031235"/>
          <a:ext cx="1078000" cy="1374981"/>
        </a:xfrm>
        <a:prstGeom prst="roundRect">
          <a:avLst/>
        </a:prstGeom>
        <a:solidFill>
          <a:srgbClr val="2D2E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L" sz="1200" b="1" kern="1200" dirty="0"/>
            <a:t>Autenticidad y valentía.</a:t>
          </a:r>
        </a:p>
      </dsp:txBody>
      <dsp:txXfrm>
        <a:off x="53296" y="1083859"/>
        <a:ext cx="972752" cy="1269733"/>
      </dsp:txXfrm>
    </dsp:sp>
    <dsp:sp modelId="{29127911-6F75-43D8-A76E-4672BC7B4889}">
      <dsp:nvSpPr>
        <dsp:cNvPr id="0" name=""/>
        <dsp:cNvSpPr/>
      </dsp:nvSpPr>
      <dsp:spPr>
        <a:xfrm>
          <a:off x="1132573" y="1031235"/>
          <a:ext cx="1078000" cy="1374981"/>
        </a:xfrm>
        <a:prstGeom prst="roundRect">
          <a:avLst/>
        </a:prstGeom>
        <a:solidFill>
          <a:srgbClr val="FFCD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Compasión y orientación al bien común.</a:t>
          </a:r>
        </a:p>
      </dsp:txBody>
      <dsp:txXfrm>
        <a:off x="1185197" y="1083859"/>
        <a:ext cx="972752" cy="1269733"/>
      </dsp:txXfrm>
    </dsp:sp>
    <dsp:sp modelId="{05B5C78F-2C48-44E1-9D18-AA5DCC63BA78}">
      <dsp:nvSpPr>
        <dsp:cNvPr id="0" name=""/>
        <dsp:cNvSpPr/>
      </dsp:nvSpPr>
      <dsp:spPr>
        <a:xfrm>
          <a:off x="2264474" y="1031235"/>
          <a:ext cx="1078000" cy="1374981"/>
        </a:xfrm>
        <a:prstGeom prst="roundRect">
          <a:avLst/>
        </a:prstGeom>
        <a:solidFill>
          <a:srgbClr val="FF95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Dominar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el ego.</a:t>
          </a:r>
        </a:p>
      </dsp:txBody>
      <dsp:txXfrm>
        <a:off x="2317098" y="1083859"/>
        <a:ext cx="972752" cy="1269733"/>
      </dsp:txXfrm>
    </dsp:sp>
    <dsp:sp modelId="{970935F7-4844-454F-83FD-C8C9761A4485}">
      <dsp:nvSpPr>
        <dsp:cNvPr id="0" name=""/>
        <dsp:cNvSpPr/>
      </dsp:nvSpPr>
      <dsp:spPr>
        <a:xfrm>
          <a:off x="3396375" y="1031235"/>
          <a:ext cx="1078000" cy="1374981"/>
        </a:xfrm>
        <a:prstGeom prst="roundRect">
          <a:avLst/>
        </a:prstGeom>
        <a:solidFill>
          <a:srgbClr val="4CD9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Amarse y comprenderse interiormente.</a:t>
          </a:r>
        </a:p>
      </dsp:txBody>
      <dsp:txXfrm>
        <a:off x="3448999" y="1083859"/>
        <a:ext cx="972752" cy="1269733"/>
      </dsp:txXfrm>
    </dsp:sp>
    <dsp:sp modelId="{27A0A60A-B20B-43B9-9209-2689083F9B93}">
      <dsp:nvSpPr>
        <dsp:cNvPr id="0" name=""/>
        <dsp:cNvSpPr/>
      </dsp:nvSpPr>
      <dsp:spPr>
        <a:xfrm>
          <a:off x="4528275" y="1031235"/>
          <a:ext cx="1078000" cy="1374981"/>
        </a:xfrm>
        <a:prstGeom prst="roundRect">
          <a:avLst/>
        </a:prstGeom>
        <a:solidFill>
          <a:srgbClr val="FF2C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Manejar bien su inteligencia emocional.</a:t>
          </a:r>
        </a:p>
      </dsp:txBody>
      <dsp:txXfrm>
        <a:off x="4580899" y="1083859"/>
        <a:ext cx="972752" cy="1269733"/>
      </dsp:txXfrm>
    </dsp:sp>
    <dsp:sp modelId="{1B903EF2-D12D-49EA-9357-2388873AEC73}">
      <dsp:nvSpPr>
        <dsp:cNvPr id="0" name=""/>
        <dsp:cNvSpPr/>
      </dsp:nvSpPr>
      <dsp:spPr>
        <a:xfrm>
          <a:off x="5660176" y="1031235"/>
          <a:ext cx="1078000" cy="1374981"/>
        </a:xfrm>
        <a:prstGeom prst="roundRect">
          <a:avLst/>
        </a:prstGeom>
        <a:solidFill>
          <a:srgbClr val="5AC9F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0" kern="1200" dirty="0"/>
            <a:t>Mejorar sus habilidades de comunicación.</a:t>
          </a:r>
        </a:p>
      </dsp:txBody>
      <dsp:txXfrm>
        <a:off x="5712800" y="1083859"/>
        <a:ext cx="972752" cy="1269733"/>
      </dsp:txXfrm>
    </dsp:sp>
    <dsp:sp modelId="{92C6D7B8-3AB1-4354-A15F-6132DC9300FF}">
      <dsp:nvSpPr>
        <dsp:cNvPr id="0" name=""/>
        <dsp:cNvSpPr/>
      </dsp:nvSpPr>
      <dsp:spPr>
        <a:xfrm>
          <a:off x="6792077" y="1031235"/>
          <a:ext cx="1078000" cy="1374981"/>
        </a:xfrm>
        <a:prstGeom prst="roundRect">
          <a:avLst/>
        </a:prstGeom>
        <a:solidFill>
          <a:srgbClr val="5855D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Mente abierta y saber escuchar.</a:t>
          </a:r>
        </a:p>
      </dsp:txBody>
      <dsp:txXfrm>
        <a:off x="6844701" y="1083859"/>
        <a:ext cx="972752" cy="12697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647E9-0EA9-466F-B8B2-7EEEB26BB7AA}">
      <dsp:nvSpPr>
        <dsp:cNvPr id="0" name=""/>
        <dsp:cNvSpPr/>
      </dsp:nvSpPr>
      <dsp:spPr>
        <a:xfrm rot="5400000">
          <a:off x="2444908" y="99975"/>
          <a:ext cx="1524811" cy="1326586"/>
        </a:xfrm>
        <a:prstGeom prst="hexagon">
          <a:avLst>
            <a:gd name="adj" fmla="val 25000"/>
            <a:gd name="vf" fmla="val 115470"/>
          </a:avLst>
        </a:prstGeom>
        <a:solidFill>
          <a:srgbClr val="FFCD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b="1" kern="1200" dirty="0"/>
            <a:t>Mejora la posibilidad</a:t>
          </a:r>
        </a:p>
      </dsp:txBody>
      <dsp:txXfrm rot="-5400000">
        <a:off x="2750746" y="238479"/>
        <a:ext cx="913134" cy="1049579"/>
      </dsp:txXfrm>
    </dsp:sp>
    <dsp:sp modelId="{20F1392F-EA8A-420E-A81F-EAC5A29A4EE4}">
      <dsp:nvSpPr>
        <dsp:cNvPr id="0" name=""/>
        <dsp:cNvSpPr/>
      </dsp:nvSpPr>
      <dsp:spPr>
        <a:xfrm>
          <a:off x="3910862" y="305824"/>
          <a:ext cx="1701690" cy="914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>
              <a:solidFill>
                <a:schemeClr val="bg2">
                  <a:lumMod val="25000"/>
                </a:schemeClr>
              </a:solidFill>
            </a:rPr>
            <a:t>De comunicarse entre los hogares.</a:t>
          </a:r>
        </a:p>
      </dsp:txBody>
      <dsp:txXfrm>
        <a:off x="3910862" y="305824"/>
        <a:ext cx="1701690" cy="914887"/>
      </dsp:txXfrm>
    </dsp:sp>
    <dsp:sp modelId="{0D5259EB-D0A8-47B3-9844-709FF07F8705}">
      <dsp:nvSpPr>
        <dsp:cNvPr id="0" name=""/>
        <dsp:cNvSpPr/>
      </dsp:nvSpPr>
      <dsp:spPr>
        <a:xfrm rot="5400000">
          <a:off x="1012194" y="99975"/>
          <a:ext cx="1524811" cy="1326586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>
            <a:solidFill>
              <a:schemeClr val="bg2">
                <a:lumMod val="90000"/>
              </a:schemeClr>
            </a:solidFill>
          </a:endParaRPr>
        </a:p>
      </dsp:txBody>
      <dsp:txXfrm rot="-5400000">
        <a:off x="1318032" y="238479"/>
        <a:ext cx="913134" cy="1049579"/>
      </dsp:txXfrm>
    </dsp:sp>
    <dsp:sp modelId="{1BDADD18-FF8D-4284-9706-586A45650ADB}">
      <dsp:nvSpPr>
        <dsp:cNvPr id="0" name=""/>
        <dsp:cNvSpPr/>
      </dsp:nvSpPr>
      <dsp:spPr>
        <a:xfrm rot="5400000">
          <a:off x="1725806" y="1394235"/>
          <a:ext cx="1524811" cy="1326586"/>
        </a:xfrm>
        <a:prstGeom prst="hexagon">
          <a:avLst>
            <a:gd name="adj" fmla="val 25000"/>
            <a:gd name="vf" fmla="val 115470"/>
          </a:avLst>
        </a:prstGeom>
        <a:solidFill>
          <a:srgbClr val="007A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Aumenta la posibilidad de abrir diálogo.</a:t>
          </a:r>
        </a:p>
      </dsp:txBody>
      <dsp:txXfrm rot="-5400000">
        <a:off x="2031644" y="1532739"/>
        <a:ext cx="913134" cy="1049579"/>
      </dsp:txXfrm>
    </dsp:sp>
    <dsp:sp modelId="{31E055ED-B76A-4113-A150-4E690FEEFD64}">
      <dsp:nvSpPr>
        <dsp:cNvPr id="0" name=""/>
        <dsp:cNvSpPr/>
      </dsp:nvSpPr>
      <dsp:spPr>
        <a:xfrm>
          <a:off x="123229" y="1600084"/>
          <a:ext cx="1646796" cy="914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>
              <a:solidFill>
                <a:schemeClr val="bg2">
                  <a:lumMod val="25000"/>
                </a:schemeClr>
              </a:solidFill>
            </a:rPr>
            <a:t>En el que todos y todas puedan ser escuchados.</a:t>
          </a:r>
        </a:p>
      </dsp:txBody>
      <dsp:txXfrm>
        <a:off x="123229" y="1600084"/>
        <a:ext cx="1646796" cy="914887"/>
      </dsp:txXfrm>
    </dsp:sp>
    <dsp:sp modelId="{BC8A5806-4602-4275-9000-F262328C9F5B}">
      <dsp:nvSpPr>
        <dsp:cNvPr id="0" name=""/>
        <dsp:cNvSpPr/>
      </dsp:nvSpPr>
      <dsp:spPr>
        <a:xfrm rot="5400000">
          <a:off x="3158520" y="1394235"/>
          <a:ext cx="1524811" cy="1326586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/>
        </a:p>
      </dsp:txBody>
      <dsp:txXfrm rot="-5400000">
        <a:off x="3464358" y="1532739"/>
        <a:ext cx="913134" cy="1049579"/>
      </dsp:txXfrm>
    </dsp:sp>
    <dsp:sp modelId="{C372CE23-EEFB-492C-9617-D35ECAC99BF5}">
      <dsp:nvSpPr>
        <dsp:cNvPr id="0" name=""/>
        <dsp:cNvSpPr/>
      </dsp:nvSpPr>
      <dsp:spPr>
        <a:xfrm rot="5400000">
          <a:off x="2444908" y="2652120"/>
          <a:ext cx="1524811" cy="1399336"/>
        </a:xfrm>
        <a:prstGeom prst="hexagon">
          <a:avLst>
            <a:gd name="adj" fmla="val 25000"/>
            <a:gd name="vf" fmla="val 115470"/>
          </a:avLst>
        </a:prstGeom>
        <a:solidFill>
          <a:srgbClr val="4CD9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spc="0" dirty="0"/>
            <a:t>Aumenta la probabilidad</a:t>
          </a:r>
        </a:p>
      </dsp:txBody>
      <dsp:txXfrm rot="-5400000">
        <a:off x="2731272" y="2833062"/>
        <a:ext cx="952082" cy="1037453"/>
      </dsp:txXfrm>
    </dsp:sp>
    <dsp:sp modelId="{0E42EE91-3867-45BD-8718-B128304999D5}">
      <dsp:nvSpPr>
        <dsp:cNvPr id="0" name=""/>
        <dsp:cNvSpPr/>
      </dsp:nvSpPr>
      <dsp:spPr>
        <a:xfrm>
          <a:off x="4034091" y="2875873"/>
          <a:ext cx="1701690" cy="914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>
              <a:solidFill>
                <a:schemeClr val="bg2">
                  <a:lumMod val="25000"/>
                </a:schemeClr>
              </a:solidFill>
            </a:rPr>
            <a:t>De respetarse, conocerse y aceptarse.</a:t>
          </a:r>
        </a:p>
      </dsp:txBody>
      <dsp:txXfrm>
        <a:off x="4034091" y="2875873"/>
        <a:ext cx="1701690" cy="914887"/>
      </dsp:txXfrm>
    </dsp:sp>
    <dsp:sp modelId="{16E74D37-5BA7-44CE-8D35-DE67744CA4B7}">
      <dsp:nvSpPr>
        <dsp:cNvPr id="0" name=""/>
        <dsp:cNvSpPr/>
      </dsp:nvSpPr>
      <dsp:spPr>
        <a:xfrm rot="5400000">
          <a:off x="910591" y="2679255"/>
          <a:ext cx="1524811" cy="1326586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/>
        </a:p>
      </dsp:txBody>
      <dsp:txXfrm rot="-5400000">
        <a:off x="1216429" y="2817759"/>
        <a:ext cx="913134" cy="1049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9B5B04-9CD5-3549-9BE3-8F34279973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C6BACB-0FA3-1E49-821B-D30D55BC2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FB70A0-D650-F14B-9B74-F119B0A5F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653FE9-8E80-2B40-B5D3-E2DDEEC32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498D25-406C-F346-8A3C-8270FE5C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A7F6B-9DCA-3F4B-9DFC-CDE620FB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11E481-78A5-1341-BE2F-57553D40A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253B12-E672-5142-899D-28D73FDE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59A922-E310-004A-83AA-49EA24CD1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DB8FD2-47FE-2048-A909-77EA2582A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40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9D76E7-0D2B-AD4C-8DE9-F98285A433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946452A-8E88-D44C-93E5-D0086BFD9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08966F-EE7B-E642-9187-A57B997B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60D025-E98A-FD4B-A653-85C93C6B6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6D2FFF-4B72-3E4E-B83D-12973F50C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A83AB-5C3D-2741-8AF1-5591658FB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8D89BE-D4CD-AE47-9533-1813FFEEA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1DDF32-65DC-FF44-A913-7144ECA9A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AAD8AC-2629-314C-9BC4-F0D0CB97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15DCB0-921A-C140-ADCB-597D1D8C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58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355C64-99B4-E748-98C5-1B68501D5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F63B42-AF04-8646-A04C-40E9710C4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948BD6-73D7-A844-AB86-96A95974A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B77174-F88C-2844-8E2F-8D1321CC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AE00A3-A4AA-7445-BECC-6FA44202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61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B87374-A03D-0D4F-A054-F00BAB175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E19CD1-C355-A94F-92AA-B83146E2C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1AD17C4-0BDD-164A-A716-238F850FE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680D58-1342-4C41-81EF-CB476B5CE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D1F544-DA07-8A47-BC15-22D4B7E39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8D33E3-46A3-994F-8A00-2AAF021C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A4155-574E-8749-85D9-70028504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FC60F0-2C8C-A643-96B1-7803E61D1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EB2E91-7CF4-C740-AB21-F85E0966B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E3E8234-E9D2-D74E-85F8-65E6D83AC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63B484D-32AD-B146-A839-0F1A6E0755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9D6EFE5-3F76-0B47-A87B-456959475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DF4AC11-2968-4A45-B09A-DD8DB619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63B1E8-81DB-3D4B-9303-9B355DAC3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04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B51E41-29C3-734F-A9BF-322E43E6D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137603F-30EA-2043-BDC7-3D6A4C1E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0BB6CE6-9DB3-E44D-8938-7A5DC20A4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8625F64-8697-FF46-ACD0-FE685A739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5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120CFF5-B566-9B4C-8C59-08B828B35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6DD0E1E-E4F9-4848-947C-5B7041B7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EF0A5E2-A85B-6744-8AB1-629292CDE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97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2C85AB-CF50-5248-8EB2-B5F504933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AD9BE8-3EE7-3D4C-98C2-3B39B90A3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19993B-67B3-4240-A6C7-766C180D6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6867D4B-50D6-2148-8FCA-8AAE4C9A2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2AA5F98-5CC2-FD45-B966-FDE2FF647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DEF9C6-2971-0A4B-9FDE-7F36ECDD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89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9D7C2-8F9C-724C-8603-5ABCDF836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FA11206-B2F0-5946-AE45-ED90584879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6F0DD06-A841-D140-B0F6-C6D7533AA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A378E1-8ED2-1645-B337-9D16DBD6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C31BB4-4829-1748-AF9B-3E63CF0E9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FF85BD-EA4B-7742-B65E-9C5ED7FB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01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8125954-9824-EA4F-ACCF-B07C042C3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A3E079-0507-5E4C-BE7A-09BA77F56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31DA09-7920-CE44-B527-9B69693AC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A08A21-8E0C-C349-A97F-12E375EFB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210F4A-8CCF-614A-B01D-63A7F1CF9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02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comments" Target="../comments/commen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1C17DD-7047-4678-9D7D-6CC196DAEA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675" y="2583859"/>
            <a:ext cx="7475220" cy="2276856"/>
          </a:xfrm>
        </p:spPr>
        <p:txBody>
          <a:bodyPr>
            <a:normAutofit/>
          </a:bodyPr>
          <a:lstStyle/>
          <a:p>
            <a:pPr algn="l"/>
            <a:r>
              <a:rPr lang="es-ES" sz="6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COMUNICACIÓN </a:t>
            </a:r>
            <a:br>
              <a:rPr lang="es-ES" sz="6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6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ASERTIVA</a:t>
            </a:r>
            <a:endParaRPr lang="es-CL" sz="6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9485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918F94-FC2E-4E89-A61A-F141250F1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899760"/>
            <a:ext cx="7713140" cy="1134208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2D2E83"/>
                </a:solidFill>
                <a:latin typeface="+mn-lt"/>
              </a:rPr>
              <a:t>VENTAJAS DE LA COMUNICACIÓN ASERTIVA</a:t>
            </a:r>
            <a:endParaRPr lang="es-CL" sz="3600" b="1" dirty="0">
              <a:solidFill>
                <a:srgbClr val="2D2E83"/>
              </a:solidFill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251A39-4585-4D98-BC15-662835BE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873" y="2306048"/>
            <a:ext cx="4855533" cy="357671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s-CL" sz="1800" dirty="0">
                <a:solidFill>
                  <a:schemeClr val="bg2">
                    <a:lumMod val="25000"/>
                  </a:schemeClr>
                </a:solidFill>
              </a:rPr>
              <a:t>Promueve la igualdad en las relaciones humanas, a través del respeto.</a:t>
            </a:r>
          </a:p>
          <a:p>
            <a:pPr lvl="0" algn="just"/>
            <a:endParaRPr lang="es-CL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/>
            <a:r>
              <a:rPr lang="es-CL" sz="1800" dirty="0">
                <a:solidFill>
                  <a:schemeClr val="bg2">
                    <a:lumMod val="25000"/>
                  </a:schemeClr>
                </a:solidFill>
              </a:rPr>
              <a:t>Permite defender opiniones y expresar sentimientos con honestidad y comodidad. </a:t>
            </a:r>
          </a:p>
          <a:p>
            <a:pPr lvl="0" algn="just"/>
            <a:endParaRPr lang="es-CL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/>
            <a:r>
              <a:rPr lang="es-CL" sz="1800" dirty="0">
                <a:solidFill>
                  <a:schemeClr val="bg2">
                    <a:lumMod val="25000"/>
                  </a:schemeClr>
                </a:solidFill>
              </a:rPr>
              <a:t>Garantiza el ejercicio de los derechos de cada persona con una mayor conciencia sobre deberes, derechos y responsabilidades.</a:t>
            </a:r>
          </a:p>
          <a:p>
            <a:pPr lvl="0" algn="just"/>
            <a:endParaRPr lang="es-CL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/>
            <a:r>
              <a:rPr lang="es-CL" sz="1800" dirty="0">
                <a:solidFill>
                  <a:schemeClr val="bg2">
                    <a:lumMod val="25000"/>
                  </a:schemeClr>
                </a:solidFill>
              </a:rPr>
              <a:t>Resolver conflictos de forma pacífica, poniendo límites sanos.</a:t>
            </a:r>
          </a:p>
          <a:p>
            <a:pPr lvl="0" algn="just"/>
            <a:endParaRPr lang="es-CL" sz="18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/>
            <a:r>
              <a:rPr lang="es-CL" sz="1800" dirty="0">
                <a:solidFill>
                  <a:schemeClr val="bg2">
                    <a:lumMod val="25000"/>
                  </a:schemeClr>
                </a:solidFill>
              </a:rPr>
              <a:t>Abrir un canal seguro con las demás personas, expresar lo que se siente sin herir a las demás personas.  </a:t>
            </a:r>
          </a:p>
          <a:p>
            <a:endParaRPr lang="es-C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E223B8F-7A8A-D544-AE79-5BC5C584A574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3254F72-4805-1E49-9FBF-4456FFC11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286" y="2610195"/>
            <a:ext cx="3370485" cy="18360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6229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E1880-6CC4-41D7-8042-4978DD73C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94" y="797388"/>
            <a:ext cx="7886700" cy="1325563"/>
          </a:xfrm>
        </p:spPr>
        <p:txBody>
          <a:bodyPr>
            <a:normAutofit/>
          </a:bodyPr>
          <a:lstStyle/>
          <a:p>
            <a:r>
              <a:rPr lang="es-CL" sz="4000" b="1" dirty="0">
                <a:solidFill>
                  <a:srgbClr val="002060"/>
                </a:solidFill>
                <a:latin typeface="+mn-lt"/>
              </a:rPr>
              <a:t>No siempre funciona, pero vale la pena intentarlo…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350A02F-94B2-451A-A77A-F3C75BB122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917246"/>
              </p:ext>
            </p:extLst>
          </p:nvPr>
        </p:nvGraphicFramePr>
        <p:xfrm>
          <a:off x="1911927" y="2215877"/>
          <a:ext cx="5735782" cy="4115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69249918-D2BC-694C-B74D-430CC27FF9B8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3956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7777AC-BF5C-406D-8EB1-6C72FAFE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75" y="871590"/>
            <a:ext cx="7543800" cy="1207008"/>
          </a:xfrm>
        </p:spPr>
        <p:txBody>
          <a:bodyPr>
            <a:normAutofit/>
          </a:bodyPr>
          <a:lstStyle/>
          <a:p>
            <a:r>
              <a:rPr lang="es-CL" sz="4400" b="1" dirty="0">
                <a:solidFill>
                  <a:srgbClr val="002060"/>
                </a:solidFill>
                <a:latin typeface="+mn-lt"/>
              </a:rPr>
              <a:t>Preguntas a partir del cuento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27ADA2-703C-4249-BD98-D647E9DE9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5661" y="2431302"/>
            <a:ext cx="3474023" cy="2888840"/>
          </a:xfrm>
        </p:spPr>
        <p:txBody>
          <a:bodyPr anchor="ctr">
            <a:normAutofit/>
          </a:bodyPr>
          <a:lstStyle/>
          <a:p>
            <a:r>
              <a:rPr lang="es-CL" sz="1425" b="1" dirty="0">
                <a:solidFill>
                  <a:schemeClr val="bg2">
                    <a:lumMod val="25000"/>
                  </a:schemeClr>
                </a:solidFill>
              </a:rPr>
              <a:t>¿Qué te ha parecido la historia del péndulo de la asertividad? </a:t>
            </a:r>
          </a:p>
          <a:p>
            <a:r>
              <a:rPr lang="es-CL" sz="1425" b="1" dirty="0">
                <a:solidFill>
                  <a:schemeClr val="bg2">
                    <a:lumMod val="25000"/>
                  </a:schemeClr>
                </a:solidFill>
              </a:rPr>
              <a:t>¿Te ha pasado a ti también sentirte como el personaje de la madre?</a:t>
            </a:r>
          </a:p>
          <a:p>
            <a:r>
              <a:rPr lang="es-CL" sz="1425" b="1" dirty="0">
                <a:solidFill>
                  <a:schemeClr val="bg2">
                    <a:lumMod val="25000"/>
                  </a:schemeClr>
                </a:solidFill>
              </a:rPr>
              <a:t>¿Qué valores entrega la figura del caballero?</a:t>
            </a:r>
          </a:p>
          <a:p>
            <a:r>
              <a:rPr lang="es-CL" sz="1425" b="1" dirty="0">
                <a:solidFill>
                  <a:schemeClr val="bg2">
                    <a:lumMod val="25000"/>
                  </a:schemeClr>
                </a:solidFill>
              </a:rPr>
              <a:t>¿Siempre que intentemos comportarnos de manera asertiva tendremos buenos resultados?</a:t>
            </a:r>
          </a:p>
          <a:p>
            <a:r>
              <a:rPr lang="es-CL" sz="1425" b="1" dirty="0">
                <a:solidFill>
                  <a:schemeClr val="bg2">
                    <a:lumMod val="25000"/>
                  </a:schemeClr>
                </a:solidFill>
              </a:rPr>
              <a:t>¿Quieres compartir alguna situación o completar con alguna idea este tema?</a:t>
            </a:r>
          </a:p>
        </p:txBody>
      </p:sp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36E614CD-7A1B-413C-9473-D91FF50170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19" r="-2" b="10671"/>
          <a:stretch/>
        </p:blipFill>
        <p:spPr>
          <a:xfrm>
            <a:off x="589142" y="2389773"/>
            <a:ext cx="3816600" cy="293036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D6CC792-01E1-2841-805F-034E64BED7AB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5980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6A3077-2D9A-4729-97EA-DB76479D3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739332"/>
            <a:ext cx="3729383" cy="2330049"/>
          </a:xfrm>
        </p:spPr>
        <p:txBody>
          <a:bodyPr vert="horz" lIns="68580" tIns="34290" rIns="68580" bIns="3429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800" b="1" dirty="0" err="1">
                <a:solidFill>
                  <a:srgbClr val="002060"/>
                </a:solidFill>
                <a:latin typeface="+mn-lt"/>
              </a:rPr>
              <a:t>En</a:t>
            </a:r>
            <a:r>
              <a:rPr lang="en-US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800" b="1" dirty="0" err="1">
                <a:solidFill>
                  <a:srgbClr val="002060"/>
                </a:solidFill>
                <a:latin typeface="+mn-lt"/>
              </a:rPr>
              <a:t>resumen</a:t>
            </a:r>
            <a:r>
              <a:rPr lang="en-US" sz="4800" b="1" dirty="0">
                <a:solidFill>
                  <a:srgbClr val="002060"/>
                </a:solidFill>
                <a:latin typeface="+mn-lt"/>
              </a:rPr>
              <a:t> </a:t>
            </a:r>
            <a:br>
              <a:rPr lang="en-US" sz="4800" b="1" dirty="0">
                <a:solidFill>
                  <a:srgbClr val="002060"/>
                </a:solidFill>
                <a:latin typeface="+mn-lt"/>
              </a:rPr>
            </a:br>
            <a:r>
              <a:rPr lang="en-US" sz="4800" b="1" dirty="0">
                <a:solidFill>
                  <a:srgbClr val="002060"/>
                </a:solidFill>
                <a:latin typeface="+mn-lt"/>
              </a:rPr>
              <a:t>y </a:t>
            </a:r>
            <a:r>
              <a:rPr lang="en-US" sz="4800" b="1" dirty="0" err="1">
                <a:solidFill>
                  <a:srgbClr val="002060"/>
                </a:solidFill>
                <a:latin typeface="+mn-lt"/>
              </a:rPr>
              <a:t>en</a:t>
            </a:r>
            <a:r>
              <a:rPr lang="en-US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800" b="1" dirty="0" err="1">
                <a:solidFill>
                  <a:srgbClr val="002060"/>
                </a:solidFill>
                <a:latin typeface="+mn-lt"/>
              </a:rPr>
              <a:t>pocos</a:t>
            </a:r>
            <a:r>
              <a:rPr lang="en-US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800" b="1" dirty="0" err="1">
                <a:solidFill>
                  <a:srgbClr val="002060"/>
                </a:solidFill>
                <a:latin typeface="+mn-lt"/>
              </a:rPr>
              <a:t>trazos</a:t>
            </a:r>
            <a:endParaRPr lang="en-US" sz="4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68D449-FF82-2743-BC88-02079AF9F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83" y="739332"/>
            <a:ext cx="4239089" cy="5828748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D81E241-09AC-E849-8E80-9A8D9643C71A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778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A70CD28B-562A-421C-AC1D-32E18D71D4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33" b="24502"/>
          <a:stretch/>
        </p:blipFill>
        <p:spPr>
          <a:xfrm>
            <a:off x="498764" y="1027907"/>
            <a:ext cx="7182195" cy="4039980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EAF194A8-9D1D-4C29-B332-FFAC49D99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9861" y="5067887"/>
            <a:ext cx="4322438" cy="1325356"/>
          </a:xfrm>
        </p:spPr>
        <p:txBody>
          <a:bodyPr anchor="ctr">
            <a:normAutofit/>
          </a:bodyPr>
          <a:lstStyle/>
          <a:p>
            <a:r>
              <a:rPr lang="es-ES" sz="1400" b="1" i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atención hacia quién es y qué necesita la otra persona es la más pura forma de generosidad, y la base de la asertividad (Simone Weil)</a:t>
            </a:r>
            <a:r>
              <a:rPr lang="es-CL" sz="14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59B9BF9-BABF-6741-836D-0D2F75E5FD25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877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485616-5A14-4E62-B705-4DB29B4ED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75" y="877605"/>
            <a:ext cx="7775918" cy="1370018"/>
          </a:xfrm>
        </p:spPr>
        <p:txBody>
          <a:bodyPr>
            <a:normAutofit/>
          </a:bodyPr>
          <a:lstStyle/>
          <a:p>
            <a:r>
              <a:rPr lang="es-CL" sz="4400" b="1" dirty="0">
                <a:solidFill>
                  <a:srgbClr val="002060"/>
                </a:solidFill>
                <a:latin typeface="+mn-lt"/>
              </a:rPr>
              <a:t>Objetivos del tema comunicación asertiva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6D78387-795C-4FC8-AA2D-D6A031B1D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624" y="2636639"/>
            <a:ext cx="6828106" cy="1058768"/>
          </a:xfrm>
          <a:prstGeom prst="rect">
            <a:avLst/>
          </a:prstGeom>
          <a:solidFill>
            <a:srgbClr val="5AC9FB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s-ES" b="1" dirty="0"/>
              <a:t>Mejorar la forma en que nos comunicamos a diario en los diferentes entornos en que nos desenvolvemos.</a:t>
            </a:r>
            <a:endParaRPr lang="es-CL" b="1" dirty="0"/>
          </a:p>
        </p:txBody>
      </p:sp>
      <p:sp>
        <p:nvSpPr>
          <p:cNvPr id="6" name="Marcador de contenido 4">
            <a:extLst>
              <a:ext uri="{FF2B5EF4-FFF2-40B4-BE49-F238E27FC236}">
                <a16:creationId xmlns:a16="http://schemas.microsoft.com/office/drawing/2014/main" id="{E0CDDA44-A7D9-46AA-A9D8-FC5AA33AD800}"/>
              </a:ext>
            </a:extLst>
          </p:cNvPr>
          <p:cNvSpPr txBox="1">
            <a:spLocks/>
          </p:cNvSpPr>
          <p:nvPr/>
        </p:nvSpPr>
        <p:spPr>
          <a:xfrm>
            <a:off x="1116624" y="3904314"/>
            <a:ext cx="6828106" cy="1058768"/>
          </a:xfrm>
          <a:prstGeom prst="rect">
            <a:avLst/>
          </a:prstGeom>
          <a:solidFill>
            <a:srgbClr val="4CD963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800" b="1" dirty="0"/>
              <a:t>Reconocer la importancia de desarrollar una comunicación asertiva, </a:t>
            </a:r>
          </a:p>
          <a:p>
            <a:pPr marL="0" indent="0" algn="ctr">
              <a:buNone/>
            </a:pPr>
            <a:r>
              <a:rPr lang="es-ES" sz="1800" b="1" dirty="0"/>
              <a:t>y los beneficios que le puede traer a cada persona.</a:t>
            </a:r>
            <a:endParaRPr lang="es-CL" sz="18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31C768-F0E4-2049-9719-235E06E146E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5402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2B3634A-468F-41FA-8A74-E4CE41C6D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037" y="860507"/>
            <a:ext cx="7543800" cy="1207008"/>
          </a:xfrm>
        </p:spPr>
        <p:txBody>
          <a:bodyPr>
            <a:normAutofit/>
          </a:bodyPr>
          <a:lstStyle/>
          <a:p>
            <a:r>
              <a:rPr lang="es-CL" sz="6000" b="1" dirty="0">
                <a:solidFill>
                  <a:srgbClr val="002060"/>
                </a:solidFill>
                <a:latin typeface="+mn-lt"/>
              </a:rPr>
              <a:t>La asertividad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2EE6FA65-05CD-4B0A-A966-9522BA96B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3373356"/>
              </p:ext>
            </p:extLst>
          </p:nvPr>
        </p:nvGraphicFramePr>
        <p:xfrm>
          <a:off x="4872163" y="2597560"/>
          <a:ext cx="3474023" cy="28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40B6DB82-1458-3F4B-9281-C0E2361A04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037" y="3030682"/>
            <a:ext cx="4146249" cy="245571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2630881-8F2E-2841-AFD3-65F71795B2AC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75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BB00CA-5D3E-43B4-8E37-427F91A92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31" y="628362"/>
            <a:ext cx="7886700" cy="1325563"/>
          </a:xfrm>
        </p:spPr>
        <p:txBody>
          <a:bodyPr>
            <a:normAutofit/>
          </a:bodyPr>
          <a:lstStyle/>
          <a:p>
            <a:r>
              <a:rPr lang="es-CL" sz="4400" b="1" dirty="0">
                <a:solidFill>
                  <a:srgbClr val="002060"/>
                </a:solidFill>
                <a:latin typeface="+mn-lt"/>
              </a:rPr>
              <a:t>Estilo pasivo – estilo agresivo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F90F1B1-4B2F-42C4-96CA-F020815345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939546"/>
              </p:ext>
            </p:extLst>
          </p:nvPr>
        </p:nvGraphicFramePr>
        <p:xfrm>
          <a:off x="802481" y="2447925"/>
          <a:ext cx="7543800" cy="3038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CF2FB7CF-5817-CB4D-B39C-D5D2D1C183EC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4139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04D3F2-75DB-4A5B-9924-E3D0CE2AD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32" y="739199"/>
            <a:ext cx="7886700" cy="1325563"/>
          </a:xfrm>
        </p:spPr>
        <p:txBody>
          <a:bodyPr>
            <a:normAutofit/>
          </a:bodyPr>
          <a:lstStyle/>
          <a:p>
            <a:r>
              <a:rPr lang="es-CL" sz="4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Elementos para mayor asertividad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E2D66377-2E80-4CA3-AB4B-04B36D1A58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2641223"/>
              </p:ext>
            </p:extLst>
          </p:nvPr>
        </p:nvGraphicFramePr>
        <p:xfrm>
          <a:off x="318977" y="2555801"/>
          <a:ext cx="8027210" cy="3081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040A957D-7074-5643-BE33-286E537D26DC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1753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07ECA-BF26-4B12-8E2D-10E4431A6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2206258" y="-1141035"/>
            <a:ext cx="1424762" cy="5087679"/>
          </a:xfrm>
        </p:spPr>
        <p:txBody>
          <a:bodyPr vert="vert270"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Características de la comunicación asertiva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4D1A293-1407-574F-8492-D17899707C61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718EB7C-22E0-2E4A-8A14-2A9D42C6E762}"/>
              </a:ext>
            </a:extLst>
          </p:cNvPr>
          <p:cNvSpPr txBox="1"/>
          <p:nvPr/>
        </p:nvSpPr>
        <p:spPr>
          <a:xfrm>
            <a:off x="2111433" y="2194954"/>
            <a:ext cx="602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r>
              <a:rPr lang="es-CL" b="1" kern="0" dirty="0">
                <a:solidFill>
                  <a:srgbClr val="2D2E83"/>
                </a:solidFill>
              </a:rPr>
              <a:t>Respetar tus derechos y los de las demás personas</a:t>
            </a:r>
          </a:p>
          <a:p>
            <a:pPr marL="285750" lvl="1" indent="-285750" defTabSz="914400">
              <a:buFont typeface="Arial" panose="020B0604020202020204" pitchFamily="34" charset="0"/>
              <a:buChar char="•"/>
            </a:pPr>
            <a:r>
              <a:rPr lang="es-CL" kern="0" dirty="0">
                <a:solidFill>
                  <a:srgbClr val="E7E6E6">
                    <a:lumMod val="25000"/>
                  </a:srgbClr>
                </a:solidFill>
              </a:rPr>
              <a:t> Ser fiel a tu voz interior</a:t>
            </a:r>
          </a:p>
          <a:p>
            <a:pPr marL="285750" lvl="1" indent="-285750" defTabSz="914400">
              <a:buFont typeface="Arial" panose="020B0604020202020204" pitchFamily="34" charset="0"/>
              <a:buChar char="•"/>
            </a:pPr>
            <a:r>
              <a:rPr lang="es-CL" kern="0" dirty="0">
                <a:solidFill>
                  <a:srgbClr val="E7E6E6">
                    <a:lumMod val="25000"/>
                  </a:srgbClr>
                </a:solidFill>
              </a:rPr>
              <a:t> Escuchas y respetas las opiniones de las demás personas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DA1ABF-C488-734D-ADA9-44EF587C8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50" y="2282893"/>
            <a:ext cx="1115653" cy="83539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54B441B-69BA-144C-8D4D-CBC9BCEE5984}"/>
              </a:ext>
            </a:extLst>
          </p:cNvPr>
          <p:cNvSpPr txBox="1"/>
          <p:nvPr/>
        </p:nvSpPr>
        <p:spPr>
          <a:xfrm>
            <a:off x="2111433" y="3367186"/>
            <a:ext cx="6467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Expresarte directa, honesta, empática y respetuosamente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Te expresas de manera directa y honesta.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Al mismo tiempo eres empático o empática con los sentimientos de otras personas y te diriges a ellas con respeto.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81159D-449E-9248-BE6B-6B60C4F8632E}"/>
              </a:ext>
            </a:extLst>
          </p:cNvPr>
          <p:cNvSpPr txBox="1"/>
          <p:nvPr/>
        </p:nvSpPr>
        <p:spPr>
          <a:xfrm>
            <a:off x="2111433" y="4816417"/>
            <a:ext cx="6284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es-CL" b="1" dirty="0">
                <a:solidFill>
                  <a:srgbClr val="2D2E83"/>
                </a:solidFill>
              </a:rPr>
              <a:t>Pedir lo que necesitas, atender a las necesidades de otras personas:</a:t>
            </a:r>
          </a:p>
          <a:p>
            <a:pPr marL="285750" lvl="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s-CL" dirty="0"/>
              <a:t>Buscas un punto de equilibrio donde reconoces la validez de tus necesidades, así como las de las demás personas.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A10854E-A391-CC44-B0CE-20EB28661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19" y="3502862"/>
            <a:ext cx="1193384" cy="92029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30D6F73C-4C3A-FC4E-9AF0-060F66D07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5" y="4807729"/>
            <a:ext cx="842820" cy="11792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190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07ECA-BF26-4B12-8E2D-10E4431A6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2206258" y="-1141035"/>
            <a:ext cx="1424762" cy="5087679"/>
          </a:xfrm>
        </p:spPr>
        <p:txBody>
          <a:bodyPr vert="vert270"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Características de la comunicación asertiva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4D1A293-1407-574F-8492-D17899707C61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718EB7C-22E0-2E4A-8A14-2A9D42C6E762}"/>
              </a:ext>
            </a:extLst>
          </p:cNvPr>
          <p:cNvSpPr txBox="1"/>
          <p:nvPr/>
        </p:nvSpPr>
        <p:spPr>
          <a:xfrm>
            <a:off x="2111433" y="2194954"/>
            <a:ext cx="6027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Expresar tus sentimientos sin juzgar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Un elemento fundamental de la comunicación asertiva es </a:t>
            </a:r>
            <a:r>
              <a:rPr lang="es-CL" b="1" dirty="0">
                <a:solidFill>
                  <a:srgbClr val="2D2E83"/>
                </a:solidFill>
              </a:rPr>
              <a:t>la responsabilidad</a:t>
            </a:r>
            <a:r>
              <a:rPr lang="es-CL" dirty="0">
                <a:solidFill>
                  <a:srgbClr val="2D2E83"/>
                </a:solidFill>
              </a:rPr>
              <a:t>.</a:t>
            </a:r>
            <a:r>
              <a:rPr lang="es-CL" dirty="0"/>
              <a:t> Asumes las consecuencias de tus acciones y errores, y las de las demás personas.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54B441B-69BA-144C-8D4D-CBC9BCEE5984}"/>
              </a:ext>
            </a:extLst>
          </p:cNvPr>
          <p:cNvSpPr txBox="1"/>
          <p:nvPr/>
        </p:nvSpPr>
        <p:spPr>
          <a:xfrm>
            <a:off x="2111433" y="3502862"/>
            <a:ext cx="6467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Comunicarte firme, tranquila y con seguridad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El punto medio entre la rudeza y la sumisión es </a:t>
            </a:r>
            <a:r>
              <a:rPr lang="es-CL" b="1" dirty="0">
                <a:solidFill>
                  <a:srgbClr val="2D2E83"/>
                </a:solidFill>
              </a:rPr>
              <a:t>la firmeza</a:t>
            </a:r>
            <a:r>
              <a:rPr lang="es-CL" dirty="0">
                <a:solidFill>
                  <a:srgbClr val="2D2E83"/>
                </a:solidFill>
              </a:rPr>
              <a:t>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firmeza significa que cuando es necesario, debes pedir, exigir o corregir.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81159D-449E-9248-BE6B-6B60C4F8632E}"/>
              </a:ext>
            </a:extLst>
          </p:cNvPr>
          <p:cNvSpPr txBox="1"/>
          <p:nvPr/>
        </p:nvSpPr>
        <p:spPr>
          <a:xfrm>
            <a:off x="2111433" y="4816417"/>
            <a:ext cx="62844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Atender los conflictos de forma constructiva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Cuando </a:t>
            </a:r>
            <a:r>
              <a:rPr lang="es-CL" b="1" dirty="0">
                <a:solidFill>
                  <a:srgbClr val="2D2E83"/>
                </a:solidFill>
              </a:rPr>
              <a:t>los conflictos se abordan de forma constructiva generan beneficios</a:t>
            </a:r>
            <a:r>
              <a:rPr lang="es-CL" dirty="0">
                <a:solidFill>
                  <a:srgbClr val="2D2E83"/>
                </a:solidFill>
              </a:rPr>
              <a:t>,</a:t>
            </a:r>
            <a:r>
              <a:rPr lang="es-CL" dirty="0"/>
              <a:t> mejoras y cambios positivos.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Para que el conflicto se trate de manera constructiva y creativa, necesitas usar las técnicas de comunicación asertiva.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AE63D3D-20C5-8E49-9095-63C856ED0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19" y="2238196"/>
            <a:ext cx="984621" cy="9424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33A501F-9F8D-774E-8EA9-F4F7DBA80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541" y="3679849"/>
            <a:ext cx="690441" cy="103566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89CCA0E7-913E-FE49-8423-63BABA8810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091" y="5202373"/>
            <a:ext cx="1707342" cy="6807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183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73E8C-78F4-4F80-AB09-E8D3FF39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791289"/>
            <a:ext cx="7886700" cy="1325563"/>
          </a:xfrm>
        </p:spPr>
        <p:txBody>
          <a:bodyPr>
            <a:normAutofit/>
          </a:bodyPr>
          <a:lstStyle/>
          <a:p>
            <a:r>
              <a:rPr lang="es-CL" sz="4000" b="1" dirty="0">
                <a:solidFill>
                  <a:srgbClr val="2D2E83"/>
                </a:solidFill>
                <a:latin typeface="+mn-lt"/>
              </a:rPr>
              <a:t>Trabajar para ser más asertivo y asertiva en mi hogar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CF2BB15-47D9-1A4C-88A5-069F1ADAE9C4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3BEF307-6AD6-3942-8098-0FF2EF28A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251" y="2116852"/>
            <a:ext cx="3214260" cy="39438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684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A28DF5-C467-4E40-82B6-AA6387F0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895" y="1104345"/>
            <a:ext cx="6491920" cy="1207008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rgbClr val="2D2E83"/>
                </a:solidFill>
                <a:latin typeface="+mn-lt"/>
              </a:rPr>
              <a:t>Trabajando la asertividad en mis relaciones</a:t>
            </a:r>
            <a:endParaRPr lang="es-CL" sz="4000" b="1" dirty="0">
              <a:solidFill>
                <a:srgbClr val="2D2E83"/>
              </a:solidFill>
              <a:latin typeface="+mn-lt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537A9FB-7E06-4310-91DC-BBAF9CF619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1443802"/>
              </p:ext>
            </p:extLst>
          </p:nvPr>
        </p:nvGraphicFramePr>
        <p:xfrm>
          <a:off x="651728" y="2311353"/>
          <a:ext cx="7870751" cy="3437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16164BD-3147-4A4D-98F5-4B87BFA0F88C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III Comunicación Asertiva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10393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3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3955</TotalTime>
  <Words>775</Words>
  <Application>Microsoft Office PowerPoint</Application>
  <PresentationFormat>Carta (216 x 279 mm)</PresentationFormat>
  <Paragraphs>90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Tema de Office</vt:lpstr>
      <vt:lpstr>COMUNICACIÓN  ASERTIVA</vt:lpstr>
      <vt:lpstr>Objetivos del tema comunicación asertiva</vt:lpstr>
      <vt:lpstr>La asertividad</vt:lpstr>
      <vt:lpstr>Estilo pasivo – estilo agresivo</vt:lpstr>
      <vt:lpstr>Elementos para mayor asertividad</vt:lpstr>
      <vt:lpstr>Características de la comunicación asertiva</vt:lpstr>
      <vt:lpstr>Características de la comunicación asertiva</vt:lpstr>
      <vt:lpstr>Trabajar para ser más asertivo y asertiva en mi hogar</vt:lpstr>
      <vt:lpstr>Trabajando la asertividad en mis relaciones</vt:lpstr>
      <vt:lpstr>VENTAJAS DE LA COMUNICACIÓN ASERTIVA</vt:lpstr>
      <vt:lpstr>No siempre funciona, pero vale la pena intentarlo…</vt:lpstr>
      <vt:lpstr>Preguntas a partir del cuento</vt:lpstr>
      <vt:lpstr>En resumen  y en pocos trazos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 ASERTIVA</dc:title>
  <dc:creator>Corina</dc:creator>
  <cp:lastModifiedBy>Ximena Gómez Jofré</cp:lastModifiedBy>
  <cp:revision>35</cp:revision>
  <dcterms:created xsi:type="dcterms:W3CDTF">2022-02-06T23:29:14Z</dcterms:created>
  <dcterms:modified xsi:type="dcterms:W3CDTF">2022-05-13T19:52:39Z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F30FDA43-B8A4-484F-BC15-4EC635464A23</vt:lpwstr>
  </property>
  <property fmtid="{D5CDD505-2E9C-101B-9397-08002B2CF9AE}" pid="3" name="ArticulatePath">
    <vt:lpwstr>Presentación Comunicación Asertiva FINAL V3</vt:lpwstr>
  </property>
</Properties>
</file>