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8" r:id="rId5"/>
    <p:sldId id="256" r:id="rId6"/>
    <p:sldId id="276" r:id="rId7"/>
    <p:sldId id="269" r:id="rId8"/>
    <p:sldId id="268" r:id="rId9"/>
    <p:sldId id="277" r:id="rId10"/>
    <p:sldId id="306" r:id="rId11"/>
    <p:sldId id="270" r:id="rId12"/>
    <p:sldId id="283" r:id="rId13"/>
    <p:sldId id="284" r:id="rId14"/>
    <p:sldId id="287" r:id="rId15"/>
    <p:sldId id="289" r:id="rId16"/>
    <p:sldId id="288" r:id="rId17"/>
    <p:sldId id="290" r:id="rId18"/>
    <p:sldId id="291" r:id="rId19"/>
    <p:sldId id="292" r:id="rId20"/>
    <p:sldId id="293" r:id="rId21"/>
    <p:sldId id="304" r:id="rId22"/>
    <p:sldId id="294" r:id="rId23"/>
    <p:sldId id="305" r:id="rId24"/>
    <p:sldId id="295" r:id="rId25"/>
    <p:sldId id="296" r:id="rId26"/>
    <p:sldId id="298" r:id="rId27"/>
    <p:sldId id="299" r:id="rId28"/>
    <p:sldId id="300" r:id="rId29"/>
    <p:sldId id="301" r:id="rId30"/>
    <p:sldId id="303" r:id="rId31"/>
    <p:sldId id="302" r:id="rId32"/>
    <p:sldId id="272" r:id="rId33"/>
    <p:sldId id="263"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6EB1"/>
    <a:srgbClr val="066EB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99DDEC-A575-4E9F-A10E-D49CFA0CC3CB}" v="3" dt="2022-03-07T17:53:06.29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446" y="6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imena Gómez Jofré" userId="afcf3324-c8ba-4a82-8926-f52afa4511f4" providerId="ADAL" clId="{74800096-7B6A-48C0-BC9C-CF804153E0CD}"/>
    <pc:docChg chg="modSld">
      <pc:chgData name="Ximena Gómez Jofré" userId="afcf3324-c8ba-4a82-8926-f52afa4511f4" providerId="ADAL" clId="{74800096-7B6A-48C0-BC9C-CF804153E0CD}" dt="2021-08-12T22:23:20.974" v="1" actId="1076"/>
      <pc:docMkLst>
        <pc:docMk/>
      </pc:docMkLst>
      <pc:sldChg chg="modSp mod">
        <pc:chgData name="Ximena Gómez Jofré" userId="afcf3324-c8ba-4a82-8926-f52afa4511f4" providerId="ADAL" clId="{74800096-7B6A-48C0-BC9C-CF804153E0CD}" dt="2021-08-12T22:23:20.974" v="1" actId="1076"/>
        <pc:sldMkLst>
          <pc:docMk/>
          <pc:sldMk cId="1403830612" sldId="256"/>
        </pc:sldMkLst>
        <pc:spChg chg="mod">
          <ac:chgData name="Ximena Gómez Jofré" userId="afcf3324-c8ba-4a82-8926-f52afa4511f4" providerId="ADAL" clId="{74800096-7B6A-48C0-BC9C-CF804153E0CD}" dt="2021-08-12T22:23:20.974" v="1" actId="1076"/>
          <ac:spMkLst>
            <pc:docMk/>
            <pc:sldMk cId="1403830612" sldId="256"/>
            <ac:spMk id="4" creationId="{00000000-0000-0000-0000-000000000000}"/>
          </ac:spMkLst>
        </pc:spChg>
        <pc:spChg chg="mod">
          <ac:chgData name="Ximena Gómez Jofré" userId="afcf3324-c8ba-4a82-8926-f52afa4511f4" providerId="ADAL" clId="{74800096-7B6A-48C0-BC9C-CF804153E0CD}" dt="2021-08-12T22:23:18.581" v="0" actId="1076"/>
          <ac:spMkLst>
            <pc:docMk/>
            <pc:sldMk cId="1403830612" sldId="256"/>
            <ac:spMk id="5" creationId="{00000000-0000-0000-0000-000000000000}"/>
          </ac:spMkLst>
        </pc:spChg>
      </pc:sldChg>
    </pc:docChg>
  </pc:docChgLst>
  <pc:docChgLst>
    <pc:chgData name="Ximena Gómez Jofré" userId="afcf3324-c8ba-4a82-8926-f52afa4511f4" providerId="ADAL" clId="{9DA3F148-F7BB-44CB-8A60-D90D40EC357A}"/>
    <pc:docChg chg="modSld">
      <pc:chgData name="Ximena Gómez Jofré" userId="afcf3324-c8ba-4a82-8926-f52afa4511f4" providerId="ADAL" clId="{9DA3F148-F7BB-44CB-8A60-D90D40EC357A}" dt="2021-09-08T14:12:21.149" v="1" actId="20577"/>
      <pc:docMkLst>
        <pc:docMk/>
      </pc:docMkLst>
      <pc:sldChg chg="modSp mod">
        <pc:chgData name="Ximena Gómez Jofré" userId="afcf3324-c8ba-4a82-8926-f52afa4511f4" providerId="ADAL" clId="{9DA3F148-F7BB-44CB-8A60-D90D40EC357A}" dt="2021-09-08T14:12:21.149" v="1" actId="20577"/>
        <pc:sldMkLst>
          <pc:docMk/>
          <pc:sldMk cId="1626853540" sldId="273"/>
        </pc:sldMkLst>
        <pc:spChg chg="mod">
          <ac:chgData name="Ximena Gómez Jofré" userId="afcf3324-c8ba-4a82-8926-f52afa4511f4" providerId="ADAL" clId="{9DA3F148-F7BB-44CB-8A60-D90D40EC357A}" dt="2021-09-08T14:12:21.149" v="1" actId="20577"/>
          <ac:spMkLst>
            <pc:docMk/>
            <pc:sldMk cId="1626853540" sldId="273"/>
            <ac:spMk id="4" creationId="{9FD12738-EB41-4698-9122-0D2779311B78}"/>
          </ac:spMkLst>
        </pc:spChg>
      </pc:sldChg>
    </pc:docChg>
  </pc:docChgLst>
  <pc:docChgLst>
    <pc:chgData name="Ximena Gómez Jofré" userId="afcf3324-c8ba-4a82-8926-f52afa4511f4" providerId="ADAL" clId="{AA99DDEC-A575-4E9F-A10E-D49CFA0CC3CB}"/>
    <pc:docChg chg="undo custSel addSld modSld">
      <pc:chgData name="Ximena Gómez Jofré" userId="afcf3324-c8ba-4a82-8926-f52afa4511f4" providerId="ADAL" clId="{AA99DDEC-A575-4E9F-A10E-D49CFA0CC3CB}" dt="2022-03-14T16:32:56.775" v="297" actId="478"/>
      <pc:docMkLst>
        <pc:docMk/>
      </pc:docMkLst>
      <pc:sldChg chg="modSp mod">
        <pc:chgData name="Ximena Gómez Jofré" userId="afcf3324-c8ba-4a82-8926-f52afa4511f4" providerId="ADAL" clId="{AA99DDEC-A575-4E9F-A10E-D49CFA0CC3CB}" dt="2022-03-07T16:03:33.426" v="183" actId="1076"/>
        <pc:sldMkLst>
          <pc:docMk/>
          <pc:sldMk cId="161215747" sldId="270"/>
        </pc:sldMkLst>
        <pc:spChg chg="mod">
          <ac:chgData name="Ximena Gómez Jofré" userId="afcf3324-c8ba-4a82-8926-f52afa4511f4" providerId="ADAL" clId="{AA99DDEC-A575-4E9F-A10E-D49CFA0CC3CB}" dt="2022-03-07T16:03:27.200" v="182" actId="20577"/>
          <ac:spMkLst>
            <pc:docMk/>
            <pc:sldMk cId="161215747" sldId="270"/>
            <ac:spMk id="17" creationId="{C7153366-93D8-42F7-9EAF-0B626DD84060}"/>
          </ac:spMkLst>
        </pc:spChg>
        <pc:spChg chg="mod">
          <ac:chgData name="Ximena Gómez Jofré" userId="afcf3324-c8ba-4a82-8926-f52afa4511f4" providerId="ADAL" clId="{AA99DDEC-A575-4E9F-A10E-D49CFA0CC3CB}" dt="2022-03-07T16:03:33.426" v="183" actId="1076"/>
          <ac:spMkLst>
            <pc:docMk/>
            <pc:sldMk cId="161215747" sldId="270"/>
            <ac:spMk id="19" creationId="{6CCDF111-F41F-4443-BA3F-B0154628CDAA}"/>
          </ac:spMkLst>
        </pc:spChg>
      </pc:sldChg>
      <pc:sldChg chg="modSp mod">
        <pc:chgData name="Ximena Gómez Jofré" userId="afcf3324-c8ba-4a82-8926-f52afa4511f4" providerId="ADAL" clId="{AA99DDEC-A575-4E9F-A10E-D49CFA0CC3CB}" dt="2022-03-07T17:21:52.245" v="185" actId="20577"/>
        <pc:sldMkLst>
          <pc:docMk/>
          <pc:sldMk cId="1985148967" sldId="287"/>
        </pc:sldMkLst>
        <pc:spChg chg="mod">
          <ac:chgData name="Ximena Gómez Jofré" userId="afcf3324-c8ba-4a82-8926-f52afa4511f4" providerId="ADAL" clId="{AA99DDEC-A575-4E9F-A10E-D49CFA0CC3CB}" dt="2022-03-07T17:21:52.245" v="185" actId="20577"/>
          <ac:spMkLst>
            <pc:docMk/>
            <pc:sldMk cId="1985148967" sldId="287"/>
            <ac:spMk id="9" creationId="{66E70065-3D76-445E-819F-1D9D67289A3F}"/>
          </ac:spMkLst>
        </pc:spChg>
      </pc:sldChg>
      <pc:sldChg chg="modSp mod">
        <pc:chgData name="Ximena Gómez Jofré" userId="afcf3324-c8ba-4a82-8926-f52afa4511f4" providerId="ADAL" clId="{AA99DDEC-A575-4E9F-A10E-D49CFA0CC3CB}" dt="2022-03-07T17:22:32.973" v="196" actId="20577"/>
        <pc:sldMkLst>
          <pc:docMk/>
          <pc:sldMk cId="600428466" sldId="288"/>
        </pc:sldMkLst>
        <pc:spChg chg="mod">
          <ac:chgData name="Ximena Gómez Jofré" userId="afcf3324-c8ba-4a82-8926-f52afa4511f4" providerId="ADAL" clId="{AA99DDEC-A575-4E9F-A10E-D49CFA0CC3CB}" dt="2022-03-07T17:22:06.573" v="189" actId="20577"/>
          <ac:spMkLst>
            <pc:docMk/>
            <pc:sldMk cId="600428466" sldId="288"/>
            <ac:spMk id="9" creationId="{66E70065-3D76-445E-819F-1D9D67289A3F}"/>
          </ac:spMkLst>
        </pc:spChg>
        <pc:spChg chg="mod">
          <ac:chgData name="Ximena Gómez Jofré" userId="afcf3324-c8ba-4a82-8926-f52afa4511f4" providerId="ADAL" clId="{AA99DDEC-A575-4E9F-A10E-D49CFA0CC3CB}" dt="2022-03-07T17:22:32.973" v="196" actId="20577"/>
          <ac:spMkLst>
            <pc:docMk/>
            <pc:sldMk cId="600428466" sldId="288"/>
            <ac:spMk id="11" creationId="{F72C4C6F-65C8-483D-97C8-BB9F5063D6A0}"/>
          </ac:spMkLst>
        </pc:spChg>
      </pc:sldChg>
      <pc:sldChg chg="modSp mod">
        <pc:chgData name="Ximena Gómez Jofré" userId="afcf3324-c8ba-4a82-8926-f52afa4511f4" providerId="ADAL" clId="{AA99DDEC-A575-4E9F-A10E-D49CFA0CC3CB}" dt="2022-03-07T17:21:59.818" v="187" actId="20577"/>
        <pc:sldMkLst>
          <pc:docMk/>
          <pc:sldMk cId="2734525944" sldId="289"/>
        </pc:sldMkLst>
        <pc:spChg chg="mod">
          <ac:chgData name="Ximena Gómez Jofré" userId="afcf3324-c8ba-4a82-8926-f52afa4511f4" providerId="ADAL" clId="{AA99DDEC-A575-4E9F-A10E-D49CFA0CC3CB}" dt="2022-03-07T17:21:59.818" v="187" actId="20577"/>
          <ac:spMkLst>
            <pc:docMk/>
            <pc:sldMk cId="2734525944" sldId="289"/>
            <ac:spMk id="9" creationId="{66E70065-3D76-445E-819F-1D9D67289A3F}"/>
          </ac:spMkLst>
        </pc:spChg>
      </pc:sldChg>
      <pc:sldChg chg="modSp mod">
        <pc:chgData name="Ximena Gómez Jofré" userId="afcf3324-c8ba-4a82-8926-f52afa4511f4" providerId="ADAL" clId="{AA99DDEC-A575-4E9F-A10E-D49CFA0CC3CB}" dt="2022-03-07T17:23:07.997" v="221" actId="20577"/>
        <pc:sldMkLst>
          <pc:docMk/>
          <pc:sldMk cId="613212254" sldId="291"/>
        </pc:sldMkLst>
        <pc:spChg chg="mod">
          <ac:chgData name="Ximena Gómez Jofré" userId="afcf3324-c8ba-4a82-8926-f52afa4511f4" providerId="ADAL" clId="{AA99DDEC-A575-4E9F-A10E-D49CFA0CC3CB}" dt="2022-03-07T17:23:07.997" v="221" actId="20577"/>
          <ac:spMkLst>
            <pc:docMk/>
            <pc:sldMk cId="613212254" sldId="291"/>
            <ac:spMk id="11" creationId="{F72C4C6F-65C8-483D-97C8-BB9F5063D6A0}"/>
          </ac:spMkLst>
        </pc:spChg>
      </pc:sldChg>
      <pc:sldChg chg="modSp mod">
        <pc:chgData name="Ximena Gómez Jofré" userId="afcf3324-c8ba-4a82-8926-f52afa4511f4" providerId="ADAL" clId="{AA99DDEC-A575-4E9F-A10E-D49CFA0CC3CB}" dt="2022-03-07T17:24:11.344" v="235" actId="20577"/>
        <pc:sldMkLst>
          <pc:docMk/>
          <pc:sldMk cId="3497993422" sldId="294"/>
        </pc:sldMkLst>
        <pc:spChg chg="mod">
          <ac:chgData name="Ximena Gómez Jofré" userId="afcf3324-c8ba-4a82-8926-f52afa4511f4" providerId="ADAL" clId="{AA99DDEC-A575-4E9F-A10E-D49CFA0CC3CB}" dt="2022-03-07T17:24:11.344" v="235" actId="20577"/>
          <ac:spMkLst>
            <pc:docMk/>
            <pc:sldMk cId="3497993422" sldId="294"/>
            <ac:spMk id="13" creationId="{527F0948-4CC8-4E1B-9F3C-0FF4FABAAC7C}"/>
          </ac:spMkLst>
        </pc:spChg>
        <pc:spChg chg="mod">
          <ac:chgData name="Ximena Gómez Jofré" userId="afcf3324-c8ba-4a82-8926-f52afa4511f4" providerId="ADAL" clId="{AA99DDEC-A575-4E9F-A10E-D49CFA0CC3CB}" dt="2022-03-07T17:23:57.646" v="223" actId="20577"/>
          <ac:spMkLst>
            <pc:docMk/>
            <pc:sldMk cId="3497993422" sldId="294"/>
            <ac:spMk id="14" creationId="{752B5216-5DF0-4835-AAB2-315067B0E2F0}"/>
          </ac:spMkLst>
        </pc:spChg>
      </pc:sldChg>
      <pc:sldChg chg="modSp mod">
        <pc:chgData name="Ximena Gómez Jofré" userId="afcf3324-c8ba-4a82-8926-f52afa4511f4" providerId="ADAL" clId="{AA99DDEC-A575-4E9F-A10E-D49CFA0CC3CB}" dt="2022-03-09T11:36:15.400" v="294" actId="20577"/>
        <pc:sldMkLst>
          <pc:docMk/>
          <pc:sldMk cId="1212144662" sldId="295"/>
        </pc:sldMkLst>
        <pc:spChg chg="mod">
          <ac:chgData name="Ximena Gómez Jofré" userId="afcf3324-c8ba-4a82-8926-f52afa4511f4" providerId="ADAL" clId="{AA99DDEC-A575-4E9F-A10E-D49CFA0CC3CB}" dt="2022-03-09T11:36:15.400" v="294" actId="20577"/>
          <ac:spMkLst>
            <pc:docMk/>
            <pc:sldMk cId="1212144662" sldId="295"/>
            <ac:spMk id="9" creationId="{66E70065-3D76-445E-819F-1D9D67289A3F}"/>
          </ac:spMkLst>
        </pc:spChg>
        <pc:spChg chg="mod">
          <ac:chgData name="Ximena Gómez Jofré" userId="afcf3324-c8ba-4a82-8926-f52afa4511f4" providerId="ADAL" clId="{AA99DDEC-A575-4E9F-A10E-D49CFA0CC3CB}" dt="2022-03-07T17:41:23.513" v="260" actId="113"/>
          <ac:spMkLst>
            <pc:docMk/>
            <pc:sldMk cId="1212144662" sldId="295"/>
            <ac:spMk id="11" creationId="{F72C4C6F-65C8-483D-97C8-BB9F5063D6A0}"/>
          </ac:spMkLst>
        </pc:spChg>
        <pc:spChg chg="mod">
          <ac:chgData name="Ximena Gómez Jofré" userId="afcf3324-c8ba-4a82-8926-f52afa4511f4" providerId="ADAL" clId="{AA99DDEC-A575-4E9F-A10E-D49CFA0CC3CB}" dt="2022-03-07T17:54:23.361" v="292" actId="20577"/>
          <ac:spMkLst>
            <pc:docMk/>
            <pc:sldMk cId="1212144662" sldId="295"/>
            <ac:spMk id="15" creationId="{13529EBB-2EA9-487F-B66A-AD11162CFB65}"/>
          </ac:spMkLst>
        </pc:spChg>
      </pc:sldChg>
      <pc:sldChg chg="modSp mod">
        <pc:chgData name="Ximena Gómez Jofré" userId="afcf3324-c8ba-4a82-8926-f52afa4511f4" providerId="ADAL" clId="{AA99DDEC-A575-4E9F-A10E-D49CFA0CC3CB}" dt="2022-03-07T17:52:29.131" v="262" actId="20577"/>
        <pc:sldMkLst>
          <pc:docMk/>
          <pc:sldMk cId="1248524232" sldId="298"/>
        </pc:sldMkLst>
        <pc:spChg chg="mod">
          <ac:chgData name="Ximena Gómez Jofré" userId="afcf3324-c8ba-4a82-8926-f52afa4511f4" providerId="ADAL" clId="{AA99DDEC-A575-4E9F-A10E-D49CFA0CC3CB}" dt="2022-03-07T17:52:29.131" v="262" actId="20577"/>
          <ac:spMkLst>
            <pc:docMk/>
            <pc:sldMk cId="1248524232" sldId="298"/>
            <ac:spMk id="12" creationId="{6E0C9A2D-98D1-4B11-AA1D-F01A96B60F2B}"/>
          </ac:spMkLst>
        </pc:spChg>
      </pc:sldChg>
      <pc:sldChg chg="addSp delSp modSp mod">
        <pc:chgData name="Ximena Gómez Jofré" userId="afcf3324-c8ba-4a82-8926-f52afa4511f4" providerId="ADAL" clId="{AA99DDEC-A575-4E9F-A10E-D49CFA0CC3CB}" dt="2022-03-14T16:32:56.775" v="297" actId="478"/>
        <pc:sldMkLst>
          <pc:docMk/>
          <pc:sldMk cId="3873498301" sldId="300"/>
        </pc:sldMkLst>
        <pc:spChg chg="mod">
          <ac:chgData name="Ximena Gómez Jofré" userId="afcf3324-c8ba-4a82-8926-f52afa4511f4" providerId="ADAL" clId="{AA99DDEC-A575-4E9F-A10E-D49CFA0CC3CB}" dt="2022-03-09T11:36:24.486" v="296" actId="20577"/>
          <ac:spMkLst>
            <pc:docMk/>
            <pc:sldMk cId="3873498301" sldId="300"/>
            <ac:spMk id="9" creationId="{66E70065-3D76-445E-819F-1D9D67289A3F}"/>
          </ac:spMkLst>
        </pc:spChg>
        <pc:spChg chg="add del mod">
          <ac:chgData name="Ximena Gómez Jofré" userId="afcf3324-c8ba-4a82-8926-f52afa4511f4" providerId="ADAL" clId="{AA99DDEC-A575-4E9F-A10E-D49CFA0CC3CB}" dt="2022-03-14T16:32:56.775" v="297" actId="478"/>
          <ac:spMkLst>
            <pc:docMk/>
            <pc:sldMk cId="3873498301" sldId="300"/>
            <ac:spMk id="13" creationId="{ECC17EAF-3E38-4C56-96C8-F51E6AF192B0}"/>
          </ac:spMkLst>
        </pc:spChg>
      </pc:sldChg>
      <pc:sldChg chg="addSp delSp modSp add mod">
        <pc:chgData name="Ximena Gómez Jofré" userId="afcf3324-c8ba-4a82-8926-f52afa4511f4" providerId="ADAL" clId="{AA99DDEC-A575-4E9F-A10E-D49CFA0CC3CB}" dt="2022-03-07T16:02:25.011" v="149" actId="113"/>
        <pc:sldMkLst>
          <pc:docMk/>
          <pc:sldMk cId="847946208" sldId="306"/>
        </pc:sldMkLst>
        <pc:spChg chg="del">
          <ac:chgData name="Ximena Gómez Jofré" userId="afcf3324-c8ba-4a82-8926-f52afa4511f4" providerId="ADAL" clId="{AA99DDEC-A575-4E9F-A10E-D49CFA0CC3CB}" dt="2022-03-04T12:21:40.419" v="3" actId="478"/>
          <ac:spMkLst>
            <pc:docMk/>
            <pc:sldMk cId="847946208" sldId="306"/>
            <ac:spMk id="5" creationId="{C573F6AA-863B-4D08-8F68-F71DF0FFFBA5}"/>
          </ac:spMkLst>
        </pc:spChg>
        <pc:spChg chg="del">
          <ac:chgData name="Ximena Gómez Jofré" userId="afcf3324-c8ba-4a82-8926-f52afa4511f4" providerId="ADAL" clId="{AA99DDEC-A575-4E9F-A10E-D49CFA0CC3CB}" dt="2022-03-04T12:21:37.315" v="2" actId="478"/>
          <ac:spMkLst>
            <pc:docMk/>
            <pc:sldMk cId="847946208" sldId="306"/>
            <ac:spMk id="12" creationId="{91520710-C321-4086-8754-348B8D2CF31F}"/>
          </ac:spMkLst>
        </pc:spChg>
        <pc:spChg chg="del">
          <ac:chgData name="Ximena Gómez Jofré" userId="afcf3324-c8ba-4a82-8926-f52afa4511f4" providerId="ADAL" clId="{AA99DDEC-A575-4E9F-A10E-D49CFA0CC3CB}" dt="2022-03-04T12:21:36.293" v="1" actId="478"/>
          <ac:spMkLst>
            <pc:docMk/>
            <pc:sldMk cId="847946208" sldId="306"/>
            <ac:spMk id="13" creationId="{BA8C55FF-29EA-4A9F-8D84-734680983648}"/>
          </ac:spMkLst>
        </pc:spChg>
        <pc:spChg chg="add mod">
          <ac:chgData name="Ximena Gómez Jofré" userId="afcf3324-c8ba-4a82-8926-f52afa4511f4" providerId="ADAL" clId="{AA99DDEC-A575-4E9F-A10E-D49CFA0CC3CB}" dt="2022-03-04T12:58:27.847" v="148" actId="12"/>
          <ac:spMkLst>
            <pc:docMk/>
            <pc:sldMk cId="847946208" sldId="306"/>
            <ac:spMk id="14" creationId="{A6F1F3BF-CD04-4BC8-9A38-87257D48D139}"/>
          </ac:spMkLst>
        </pc:spChg>
        <pc:spChg chg="del">
          <ac:chgData name="Ximena Gómez Jofré" userId="afcf3324-c8ba-4a82-8926-f52afa4511f4" providerId="ADAL" clId="{AA99DDEC-A575-4E9F-A10E-D49CFA0CC3CB}" dt="2022-03-04T12:22:25.338" v="102" actId="478"/>
          <ac:spMkLst>
            <pc:docMk/>
            <pc:sldMk cId="847946208" sldId="306"/>
            <ac:spMk id="15" creationId="{B6E8531D-7356-4A51-B045-689398632CAE}"/>
          </ac:spMkLst>
        </pc:spChg>
        <pc:spChg chg="del">
          <ac:chgData name="Ximena Gómez Jofré" userId="afcf3324-c8ba-4a82-8926-f52afa4511f4" providerId="ADAL" clId="{AA99DDEC-A575-4E9F-A10E-D49CFA0CC3CB}" dt="2022-03-04T12:22:27.051" v="103" actId="478"/>
          <ac:spMkLst>
            <pc:docMk/>
            <pc:sldMk cId="847946208" sldId="306"/>
            <ac:spMk id="17" creationId="{C7153366-93D8-42F7-9EAF-0B626DD84060}"/>
          </ac:spMkLst>
        </pc:spChg>
        <pc:spChg chg="add del mod">
          <ac:chgData name="Ximena Gómez Jofré" userId="afcf3324-c8ba-4a82-8926-f52afa4511f4" providerId="ADAL" clId="{AA99DDEC-A575-4E9F-A10E-D49CFA0CC3CB}" dt="2022-03-07T16:02:25.011" v="149" actId="113"/>
          <ac:spMkLst>
            <pc:docMk/>
            <pc:sldMk cId="847946208" sldId="306"/>
            <ac:spMk id="19" creationId="{6CCDF111-F41F-4443-BA3F-B0154628CDAA}"/>
          </ac:spMkLst>
        </pc:spChg>
        <pc:spChg chg="del mod">
          <ac:chgData name="Ximena Gómez Jofré" userId="afcf3324-c8ba-4a82-8926-f52afa4511f4" providerId="ADAL" clId="{AA99DDEC-A575-4E9F-A10E-D49CFA0CC3CB}" dt="2022-03-04T12:57:30.079" v="135" actId="478"/>
          <ac:spMkLst>
            <pc:docMk/>
            <pc:sldMk cId="847946208" sldId="306"/>
            <ac:spMk id="22" creationId="{EB1561CC-7BD1-42AA-851A-82028E546BAF}"/>
          </ac:spMkLst>
        </pc:spChg>
        <pc:spChg chg="mod">
          <ac:chgData name="Ximena Gómez Jofré" userId="afcf3324-c8ba-4a82-8926-f52afa4511f4" providerId="ADAL" clId="{AA99DDEC-A575-4E9F-A10E-D49CFA0CC3CB}" dt="2022-03-04T12:24:25.114" v="116" actId="1076"/>
          <ac:spMkLst>
            <pc:docMk/>
            <pc:sldMk cId="847946208" sldId="306"/>
            <ac:spMk id="25" creationId="{BF9BD22B-6FA2-4697-9580-D8CD762EEF8F}"/>
          </ac:spMkLst>
        </pc:spChg>
        <pc:picChg chg="del">
          <ac:chgData name="Ximena Gómez Jofré" userId="afcf3324-c8ba-4a82-8926-f52afa4511f4" providerId="ADAL" clId="{AA99DDEC-A575-4E9F-A10E-D49CFA0CC3CB}" dt="2022-03-04T12:22:18.867" v="100" actId="478"/>
          <ac:picMkLst>
            <pc:docMk/>
            <pc:sldMk cId="847946208" sldId="306"/>
            <ac:picMk id="11" creationId="{23DE0A5D-B947-415B-A3D3-8AFC1AF54007}"/>
          </ac:picMkLst>
        </pc:picChg>
      </pc:sldChg>
    </pc:docChg>
  </pc:docChgLst>
  <pc:docChgLst>
    <pc:chgData name="Ximena Gómez Jofré" userId="afcf3324-c8ba-4a82-8926-f52afa4511f4" providerId="ADAL" clId="{C2918A29-F235-4986-AD8B-8DB2DB79EE55}"/>
    <pc:docChg chg="undo custSel addSld delSld modSld modMainMaster">
      <pc:chgData name="Ximena Gómez Jofré" userId="afcf3324-c8ba-4a82-8926-f52afa4511f4" providerId="ADAL" clId="{C2918A29-F235-4986-AD8B-8DB2DB79EE55}" dt="2022-01-20T21:12:23.472" v="3536" actId="1076"/>
      <pc:docMkLst>
        <pc:docMk/>
      </pc:docMkLst>
      <pc:sldChg chg="addSp delSp modSp mod">
        <pc:chgData name="Ximena Gómez Jofré" userId="afcf3324-c8ba-4a82-8926-f52afa4511f4" providerId="ADAL" clId="{C2918A29-F235-4986-AD8B-8DB2DB79EE55}" dt="2022-01-19T18:47:18.897" v="60" actId="1076"/>
        <pc:sldMkLst>
          <pc:docMk/>
          <pc:sldMk cId="1403830612" sldId="256"/>
        </pc:sldMkLst>
        <pc:spChg chg="mod">
          <ac:chgData name="Ximena Gómez Jofré" userId="afcf3324-c8ba-4a82-8926-f52afa4511f4" providerId="ADAL" clId="{C2918A29-F235-4986-AD8B-8DB2DB79EE55}" dt="2022-01-19T18:46:46.752" v="48" actId="14100"/>
          <ac:spMkLst>
            <pc:docMk/>
            <pc:sldMk cId="1403830612" sldId="256"/>
            <ac:spMk id="4" creationId="{00000000-0000-0000-0000-000000000000}"/>
          </ac:spMkLst>
        </pc:spChg>
        <pc:spChg chg="mod">
          <ac:chgData name="Ximena Gómez Jofré" userId="afcf3324-c8ba-4a82-8926-f52afa4511f4" providerId="ADAL" clId="{C2918A29-F235-4986-AD8B-8DB2DB79EE55}" dt="2022-01-19T18:46:55.952" v="57" actId="1076"/>
          <ac:spMkLst>
            <pc:docMk/>
            <pc:sldMk cId="1403830612" sldId="256"/>
            <ac:spMk id="5" creationId="{00000000-0000-0000-0000-000000000000}"/>
          </ac:spMkLst>
        </pc:spChg>
        <pc:picChg chg="del">
          <ac:chgData name="Ximena Gómez Jofré" userId="afcf3324-c8ba-4a82-8926-f52afa4511f4" providerId="ADAL" clId="{C2918A29-F235-4986-AD8B-8DB2DB79EE55}" dt="2022-01-19T18:46:21.893" v="1" actId="478"/>
          <ac:picMkLst>
            <pc:docMk/>
            <pc:sldMk cId="1403830612" sldId="256"/>
            <ac:picMk id="6" creationId="{2DF1B1BE-2A45-4527-8D1C-5D7E6A35E570}"/>
          </ac:picMkLst>
        </pc:picChg>
        <pc:picChg chg="add mod">
          <ac:chgData name="Ximena Gómez Jofré" userId="afcf3324-c8ba-4a82-8926-f52afa4511f4" providerId="ADAL" clId="{C2918A29-F235-4986-AD8B-8DB2DB79EE55}" dt="2022-01-19T18:47:18.897" v="60" actId="1076"/>
          <ac:picMkLst>
            <pc:docMk/>
            <pc:sldMk cId="1403830612" sldId="256"/>
            <ac:picMk id="7" creationId="{4B8BFA84-2BBF-4099-ADC4-839B42ACAF73}"/>
          </ac:picMkLst>
        </pc:picChg>
      </pc:sldChg>
      <pc:sldChg chg="modSp mod">
        <pc:chgData name="Ximena Gómez Jofré" userId="afcf3324-c8ba-4a82-8926-f52afa4511f4" providerId="ADAL" clId="{C2918A29-F235-4986-AD8B-8DB2DB79EE55}" dt="2022-01-19T18:46:18.164" v="0" actId="1076"/>
        <pc:sldMkLst>
          <pc:docMk/>
          <pc:sldMk cId="2250038738" sldId="258"/>
        </pc:sldMkLst>
        <pc:picChg chg="mod">
          <ac:chgData name="Ximena Gómez Jofré" userId="afcf3324-c8ba-4a82-8926-f52afa4511f4" providerId="ADAL" clId="{C2918A29-F235-4986-AD8B-8DB2DB79EE55}" dt="2022-01-19T18:46:18.164" v="0" actId="1076"/>
          <ac:picMkLst>
            <pc:docMk/>
            <pc:sldMk cId="2250038738" sldId="258"/>
            <ac:picMk id="8" creationId="{344EF49D-65F7-4C6B-BCFC-5269C03304C3}"/>
          </ac:picMkLst>
        </pc:picChg>
      </pc:sldChg>
      <pc:sldChg chg="del">
        <pc:chgData name="Ximena Gómez Jofré" userId="afcf3324-c8ba-4a82-8926-f52afa4511f4" providerId="ADAL" clId="{C2918A29-F235-4986-AD8B-8DB2DB79EE55}" dt="2022-01-19T19:03:14.523" v="91" actId="47"/>
        <pc:sldMkLst>
          <pc:docMk/>
          <pc:sldMk cId="1148468434" sldId="261"/>
        </pc:sldMkLst>
      </pc:sldChg>
      <pc:sldChg chg="del">
        <pc:chgData name="Ximena Gómez Jofré" userId="afcf3324-c8ba-4a82-8926-f52afa4511f4" providerId="ADAL" clId="{C2918A29-F235-4986-AD8B-8DB2DB79EE55}" dt="2022-01-19T19:03:21.962" v="92" actId="47"/>
        <pc:sldMkLst>
          <pc:docMk/>
          <pc:sldMk cId="305036221" sldId="264"/>
        </pc:sldMkLst>
      </pc:sldChg>
      <pc:sldChg chg="del">
        <pc:chgData name="Ximena Gómez Jofré" userId="afcf3324-c8ba-4a82-8926-f52afa4511f4" providerId="ADAL" clId="{C2918A29-F235-4986-AD8B-8DB2DB79EE55}" dt="2022-01-19T19:03:23.736" v="93" actId="47"/>
        <pc:sldMkLst>
          <pc:docMk/>
          <pc:sldMk cId="378703398" sldId="265"/>
        </pc:sldMkLst>
      </pc:sldChg>
      <pc:sldChg chg="delSp del mod">
        <pc:chgData name="Ximena Gómez Jofré" userId="afcf3324-c8ba-4a82-8926-f52afa4511f4" providerId="ADAL" clId="{C2918A29-F235-4986-AD8B-8DB2DB79EE55}" dt="2022-01-19T19:06:10.390" v="168" actId="47"/>
        <pc:sldMkLst>
          <pc:docMk/>
          <pc:sldMk cId="1722647561" sldId="266"/>
        </pc:sldMkLst>
        <pc:picChg chg="del">
          <ac:chgData name="Ximena Gómez Jofré" userId="afcf3324-c8ba-4a82-8926-f52afa4511f4" providerId="ADAL" clId="{C2918A29-F235-4986-AD8B-8DB2DB79EE55}" dt="2022-01-19T19:05:36.268" v="163" actId="21"/>
          <ac:picMkLst>
            <pc:docMk/>
            <pc:sldMk cId="1722647561" sldId="266"/>
            <ac:picMk id="4" creationId="{20CF518D-9415-46F1-9E81-CD7C1704785B}"/>
          </ac:picMkLst>
        </pc:picChg>
      </pc:sldChg>
      <pc:sldChg chg="del">
        <pc:chgData name="Ximena Gómez Jofré" userId="afcf3324-c8ba-4a82-8926-f52afa4511f4" providerId="ADAL" clId="{C2918A29-F235-4986-AD8B-8DB2DB79EE55}" dt="2022-01-19T19:03:52.241" v="103" actId="47"/>
        <pc:sldMkLst>
          <pc:docMk/>
          <pc:sldMk cId="3125830149" sldId="267"/>
        </pc:sldMkLst>
      </pc:sldChg>
      <pc:sldChg chg="add del">
        <pc:chgData name="Ximena Gómez Jofré" userId="afcf3324-c8ba-4a82-8926-f52afa4511f4" providerId="ADAL" clId="{C2918A29-F235-4986-AD8B-8DB2DB79EE55}" dt="2022-01-19T19:03:58.770" v="106" actId="47"/>
        <pc:sldMkLst>
          <pc:docMk/>
          <pc:sldMk cId="1091476532" sldId="268"/>
        </pc:sldMkLst>
      </pc:sldChg>
      <pc:sldChg chg="addSp delSp modSp mod">
        <pc:chgData name="Ximena Gómez Jofré" userId="afcf3324-c8ba-4a82-8926-f52afa4511f4" providerId="ADAL" clId="{C2918A29-F235-4986-AD8B-8DB2DB79EE55}" dt="2022-01-20T14:57:03.006" v="1510" actId="1076"/>
        <pc:sldMkLst>
          <pc:docMk/>
          <pc:sldMk cId="161215747" sldId="270"/>
        </pc:sldMkLst>
        <pc:spChg chg="mod">
          <ac:chgData name="Ximena Gómez Jofré" userId="afcf3324-c8ba-4a82-8926-f52afa4511f4" providerId="ADAL" clId="{C2918A29-F235-4986-AD8B-8DB2DB79EE55}" dt="2022-01-19T19:06:40.040" v="171" actId="108"/>
          <ac:spMkLst>
            <pc:docMk/>
            <pc:sldMk cId="161215747" sldId="270"/>
            <ac:spMk id="2" creationId="{3AD024BB-DE0B-41B2-A5EE-872257118BE3}"/>
          </ac:spMkLst>
        </pc:spChg>
        <pc:spChg chg="del mod">
          <ac:chgData name="Ximena Gómez Jofré" userId="afcf3324-c8ba-4a82-8926-f52afa4511f4" providerId="ADAL" clId="{C2918A29-F235-4986-AD8B-8DB2DB79EE55}" dt="2022-01-19T19:13:27.435" v="250" actId="478"/>
          <ac:spMkLst>
            <pc:docMk/>
            <pc:sldMk cId="161215747" sldId="270"/>
            <ac:spMk id="3" creationId="{88F6A662-C995-4D74-87CF-706750839E77}"/>
          </ac:spMkLst>
        </pc:spChg>
        <pc:spChg chg="del">
          <ac:chgData name="Ximena Gómez Jofré" userId="afcf3324-c8ba-4a82-8926-f52afa4511f4" providerId="ADAL" clId="{C2918A29-F235-4986-AD8B-8DB2DB79EE55}" dt="2022-01-19T19:06:31.015" v="170" actId="478"/>
          <ac:spMkLst>
            <pc:docMk/>
            <pc:sldMk cId="161215747" sldId="270"/>
            <ac:spMk id="4" creationId="{9FD12738-EB41-4698-9122-0D2779311B78}"/>
          </ac:spMkLst>
        </pc:spChg>
        <pc:spChg chg="mod">
          <ac:chgData name="Ximena Gómez Jofré" userId="afcf3324-c8ba-4a82-8926-f52afa4511f4" providerId="ADAL" clId="{C2918A29-F235-4986-AD8B-8DB2DB79EE55}" dt="2022-01-19T20:57:47.840" v="1044" actId="1076"/>
          <ac:spMkLst>
            <pc:docMk/>
            <pc:sldMk cId="161215747" sldId="270"/>
            <ac:spMk id="5" creationId="{C573F6AA-863B-4D08-8F68-F71DF0FFFBA5}"/>
          </ac:spMkLst>
        </pc:spChg>
        <pc:spChg chg="del">
          <ac:chgData name="Ximena Gómez Jofré" userId="afcf3324-c8ba-4a82-8926-f52afa4511f4" providerId="ADAL" clId="{C2918A29-F235-4986-AD8B-8DB2DB79EE55}" dt="2022-01-19T19:10:44.531" v="194" actId="478"/>
          <ac:spMkLst>
            <pc:docMk/>
            <pc:sldMk cId="161215747" sldId="270"/>
            <ac:spMk id="7" creationId="{2BB5D72A-235B-4E58-9B3E-3D8E0802985A}"/>
          </ac:spMkLst>
        </pc:spChg>
        <pc:spChg chg="del">
          <ac:chgData name="Ximena Gómez Jofré" userId="afcf3324-c8ba-4a82-8926-f52afa4511f4" providerId="ADAL" clId="{C2918A29-F235-4986-AD8B-8DB2DB79EE55}" dt="2022-01-19T19:10:46.051" v="195" actId="478"/>
          <ac:spMkLst>
            <pc:docMk/>
            <pc:sldMk cId="161215747" sldId="270"/>
            <ac:spMk id="9" creationId="{5D8CC290-F3DC-46EE-BE8B-8B42F0409796}"/>
          </ac:spMkLst>
        </pc:spChg>
        <pc:spChg chg="add mod">
          <ac:chgData name="Ximena Gómez Jofré" userId="afcf3324-c8ba-4a82-8926-f52afa4511f4" providerId="ADAL" clId="{C2918A29-F235-4986-AD8B-8DB2DB79EE55}" dt="2022-01-19T20:24:21.314" v="753" actId="14100"/>
          <ac:spMkLst>
            <pc:docMk/>
            <pc:sldMk cId="161215747" sldId="270"/>
            <ac:spMk id="12" creationId="{91520710-C321-4086-8754-348B8D2CF31F}"/>
          </ac:spMkLst>
        </pc:spChg>
        <pc:spChg chg="add mod">
          <ac:chgData name="Ximena Gómez Jofré" userId="afcf3324-c8ba-4a82-8926-f52afa4511f4" providerId="ADAL" clId="{C2918A29-F235-4986-AD8B-8DB2DB79EE55}" dt="2022-01-20T14:57:03.006" v="1510" actId="1076"/>
          <ac:spMkLst>
            <pc:docMk/>
            <pc:sldMk cId="161215747" sldId="270"/>
            <ac:spMk id="13" creationId="{BA8C55FF-29EA-4A9F-8D84-734680983648}"/>
          </ac:spMkLst>
        </pc:spChg>
        <pc:spChg chg="add mod">
          <ac:chgData name="Ximena Gómez Jofré" userId="afcf3324-c8ba-4a82-8926-f52afa4511f4" providerId="ADAL" clId="{C2918A29-F235-4986-AD8B-8DB2DB79EE55}" dt="2022-01-19T20:23:52.692" v="747" actId="14100"/>
          <ac:spMkLst>
            <pc:docMk/>
            <pc:sldMk cId="161215747" sldId="270"/>
            <ac:spMk id="15" creationId="{B6E8531D-7356-4A51-B045-689398632CAE}"/>
          </ac:spMkLst>
        </pc:spChg>
        <pc:spChg chg="add mod">
          <ac:chgData name="Ximena Gómez Jofré" userId="afcf3324-c8ba-4a82-8926-f52afa4511f4" providerId="ADAL" clId="{C2918A29-F235-4986-AD8B-8DB2DB79EE55}" dt="2022-01-19T20:24:01.115" v="748" actId="14100"/>
          <ac:spMkLst>
            <pc:docMk/>
            <pc:sldMk cId="161215747" sldId="270"/>
            <ac:spMk id="17" creationId="{C7153366-93D8-42F7-9EAF-0B626DD84060}"/>
          </ac:spMkLst>
        </pc:spChg>
        <pc:spChg chg="add mod">
          <ac:chgData name="Ximena Gómez Jofré" userId="afcf3324-c8ba-4a82-8926-f52afa4511f4" providerId="ADAL" clId="{C2918A29-F235-4986-AD8B-8DB2DB79EE55}" dt="2022-01-19T20:24:04.200" v="749" actId="14100"/>
          <ac:spMkLst>
            <pc:docMk/>
            <pc:sldMk cId="161215747" sldId="270"/>
            <ac:spMk id="19" creationId="{6CCDF111-F41F-4443-BA3F-B0154628CDAA}"/>
          </ac:spMkLst>
        </pc:spChg>
        <pc:spChg chg="add mod">
          <ac:chgData name="Ximena Gómez Jofré" userId="afcf3324-c8ba-4a82-8926-f52afa4511f4" providerId="ADAL" clId="{C2918A29-F235-4986-AD8B-8DB2DB79EE55}" dt="2022-01-19T20:24:07.008" v="750" actId="14100"/>
          <ac:spMkLst>
            <pc:docMk/>
            <pc:sldMk cId="161215747" sldId="270"/>
            <ac:spMk id="21" creationId="{DBED61C8-906A-499F-A0E3-0EEA2B936E03}"/>
          </ac:spMkLst>
        </pc:spChg>
        <pc:spChg chg="add mod">
          <ac:chgData name="Ximena Gómez Jofré" userId="afcf3324-c8ba-4a82-8926-f52afa4511f4" providerId="ADAL" clId="{C2918A29-F235-4986-AD8B-8DB2DB79EE55}" dt="2022-01-19T19:42:46.123" v="437" actId="1076"/>
          <ac:spMkLst>
            <pc:docMk/>
            <pc:sldMk cId="161215747" sldId="270"/>
            <ac:spMk id="22" creationId="{EB1561CC-7BD1-42AA-851A-82028E546BAF}"/>
          </ac:spMkLst>
        </pc:spChg>
        <pc:spChg chg="add del mod">
          <ac:chgData name="Ximena Gómez Jofré" userId="afcf3324-c8ba-4a82-8926-f52afa4511f4" providerId="ADAL" clId="{C2918A29-F235-4986-AD8B-8DB2DB79EE55}" dt="2022-01-19T20:19:58.149" v="667" actId="478"/>
          <ac:spMkLst>
            <pc:docMk/>
            <pc:sldMk cId="161215747" sldId="270"/>
            <ac:spMk id="24" creationId="{91AA6C01-8509-4534-BAB4-38EEAFD96724}"/>
          </ac:spMkLst>
        </pc:spChg>
        <pc:spChg chg="add mod">
          <ac:chgData name="Ximena Gómez Jofré" userId="afcf3324-c8ba-4a82-8926-f52afa4511f4" providerId="ADAL" clId="{C2918A29-F235-4986-AD8B-8DB2DB79EE55}" dt="2022-01-19T20:40:06.883" v="760" actId="1076"/>
          <ac:spMkLst>
            <pc:docMk/>
            <pc:sldMk cId="161215747" sldId="270"/>
            <ac:spMk id="25" creationId="{BF9BD22B-6FA2-4697-9580-D8CD762EEF8F}"/>
          </ac:spMkLst>
        </pc:spChg>
        <pc:graphicFrameChg chg="add del mod modGraphic">
          <ac:chgData name="Ximena Gómez Jofré" userId="afcf3324-c8ba-4a82-8926-f52afa4511f4" providerId="ADAL" clId="{C2918A29-F235-4986-AD8B-8DB2DB79EE55}" dt="2022-01-19T19:44:24.275" v="444" actId="478"/>
          <ac:graphicFrameMkLst>
            <pc:docMk/>
            <pc:sldMk cId="161215747" sldId="270"/>
            <ac:graphicFrameMk id="23" creationId="{B256E64E-46FA-4762-8B85-85B8F7C8E89A}"/>
          </ac:graphicFrameMkLst>
        </pc:graphicFrameChg>
        <pc:picChg chg="del mod">
          <ac:chgData name="Ximena Gómez Jofré" userId="afcf3324-c8ba-4a82-8926-f52afa4511f4" providerId="ADAL" clId="{C2918A29-F235-4986-AD8B-8DB2DB79EE55}" dt="2022-01-19T19:11:35.730" v="221" actId="478"/>
          <ac:picMkLst>
            <pc:docMk/>
            <pc:sldMk cId="161215747" sldId="270"/>
            <ac:picMk id="6" creationId="{F0CBF88C-7A4B-485E-A3AD-F6A9F63C54B2}"/>
          </ac:picMkLst>
        </pc:picChg>
        <pc:picChg chg="del">
          <ac:chgData name="Ximena Gómez Jofré" userId="afcf3324-c8ba-4a82-8926-f52afa4511f4" providerId="ADAL" clId="{C2918A29-F235-4986-AD8B-8DB2DB79EE55}" dt="2022-01-19T19:10:41.685" v="192" actId="478"/>
          <ac:picMkLst>
            <pc:docMk/>
            <pc:sldMk cId="161215747" sldId="270"/>
            <ac:picMk id="8" creationId="{7F35F9BD-132C-4C3C-81BD-8BB3CFD7089F}"/>
          </ac:picMkLst>
        </pc:picChg>
        <pc:picChg chg="del">
          <ac:chgData name="Ximena Gómez Jofré" userId="afcf3324-c8ba-4a82-8926-f52afa4511f4" providerId="ADAL" clId="{C2918A29-F235-4986-AD8B-8DB2DB79EE55}" dt="2022-01-19T19:10:42.671" v="193" actId="478"/>
          <ac:picMkLst>
            <pc:docMk/>
            <pc:sldMk cId="161215747" sldId="270"/>
            <ac:picMk id="10" creationId="{9E10723B-9FD5-4CF4-A13F-2197F99489C2}"/>
          </ac:picMkLst>
        </pc:picChg>
        <pc:picChg chg="add mod">
          <ac:chgData name="Ximena Gómez Jofré" userId="afcf3324-c8ba-4a82-8926-f52afa4511f4" providerId="ADAL" clId="{C2918A29-F235-4986-AD8B-8DB2DB79EE55}" dt="2022-01-19T20:21:32.088" v="713" actId="1076"/>
          <ac:picMkLst>
            <pc:docMk/>
            <pc:sldMk cId="161215747" sldId="270"/>
            <ac:picMk id="11" creationId="{23DE0A5D-B947-415B-A3D3-8AFC1AF54007}"/>
          </ac:picMkLst>
        </pc:picChg>
      </pc:sldChg>
      <pc:sldChg chg="delSp modSp mod">
        <pc:chgData name="Ximena Gómez Jofré" userId="afcf3324-c8ba-4a82-8926-f52afa4511f4" providerId="ADAL" clId="{C2918A29-F235-4986-AD8B-8DB2DB79EE55}" dt="2022-01-20T21:12:23.472" v="3536" actId="1076"/>
        <pc:sldMkLst>
          <pc:docMk/>
          <pc:sldMk cId="17383135" sldId="272"/>
        </pc:sldMkLst>
        <pc:spChg chg="mod">
          <ac:chgData name="Ximena Gómez Jofré" userId="afcf3324-c8ba-4a82-8926-f52afa4511f4" providerId="ADAL" clId="{C2918A29-F235-4986-AD8B-8DB2DB79EE55}" dt="2022-01-20T21:12:23.472" v="3536" actId="1076"/>
          <ac:spMkLst>
            <pc:docMk/>
            <pc:sldMk cId="17383135" sldId="272"/>
            <ac:spMk id="2" creationId="{3AD024BB-DE0B-41B2-A5EE-872257118BE3}"/>
          </ac:spMkLst>
        </pc:spChg>
        <pc:spChg chg="del">
          <ac:chgData name="Ximena Gómez Jofré" userId="afcf3324-c8ba-4a82-8926-f52afa4511f4" providerId="ADAL" clId="{C2918A29-F235-4986-AD8B-8DB2DB79EE55}" dt="2022-01-20T21:12:20.530" v="3535" actId="478"/>
          <ac:spMkLst>
            <pc:docMk/>
            <pc:sldMk cId="17383135" sldId="272"/>
            <ac:spMk id="3" creationId="{E2DAC49A-ACF1-4645-A8A7-D164032DB61B}"/>
          </ac:spMkLst>
        </pc:spChg>
        <pc:spChg chg="del">
          <ac:chgData name="Ximena Gómez Jofré" userId="afcf3324-c8ba-4a82-8926-f52afa4511f4" providerId="ADAL" clId="{C2918A29-F235-4986-AD8B-8DB2DB79EE55}" dt="2022-01-20T21:12:19.074" v="3534" actId="478"/>
          <ac:spMkLst>
            <pc:docMk/>
            <pc:sldMk cId="17383135" sldId="272"/>
            <ac:spMk id="4" creationId="{C0C8BCF3-8C04-4EEC-B7E1-1151414CB07C}"/>
          </ac:spMkLst>
        </pc:spChg>
      </pc:sldChg>
      <pc:sldChg chg="delSp modSp del mod">
        <pc:chgData name="Ximena Gómez Jofré" userId="afcf3324-c8ba-4a82-8926-f52afa4511f4" providerId="ADAL" clId="{C2918A29-F235-4986-AD8B-8DB2DB79EE55}" dt="2022-01-20T20:36:03.825" v="2398" actId="47"/>
        <pc:sldMkLst>
          <pc:docMk/>
          <pc:sldMk cId="1626853540" sldId="273"/>
        </pc:sldMkLst>
        <pc:spChg chg="mod">
          <ac:chgData name="Ximena Gómez Jofré" userId="afcf3324-c8ba-4a82-8926-f52afa4511f4" providerId="ADAL" clId="{C2918A29-F235-4986-AD8B-8DB2DB79EE55}" dt="2022-01-19T19:10:20.489" v="188" actId="108"/>
          <ac:spMkLst>
            <pc:docMk/>
            <pc:sldMk cId="1626853540" sldId="273"/>
            <ac:spMk id="2" creationId="{3AD024BB-DE0B-41B2-A5EE-872257118BE3}"/>
          </ac:spMkLst>
        </pc:spChg>
        <pc:spChg chg="del mod">
          <ac:chgData name="Ximena Gómez Jofré" userId="afcf3324-c8ba-4a82-8926-f52afa4511f4" providerId="ADAL" clId="{C2918A29-F235-4986-AD8B-8DB2DB79EE55}" dt="2022-01-19T19:10:01.819" v="187" actId="478"/>
          <ac:spMkLst>
            <pc:docMk/>
            <pc:sldMk cId="1626853540" sldId="273"/>
            <ac:spMk id="3" creationId="{88F6A662-C995-4D74-87CF-706750839E77}"/>
          </ac:spMkLst>
        </pc:spChg>
        <pc:spChg chg="del">
          <ac:chgData name="Ximena Gómez Jofré" userId="afcf3324-c8ba-4a82-8926-f52afa4511f4" providerId="ADAL" clId="{C2918A29-F235-4986-AD8B-8DB2DB79EE55}" dt="2022-01-19T19:09:35.759" v="185" actId="478"/>
          <ac:spMkLst>
            <pc:docMk/>
            <pc:sldMk cId="1626853540" sldId="273"/>
            <ac:spMk id="4" creationId="{9FD12738-EB41-4698-9122-0D2779311B78}"/>
          </ac:spMkLst>
        </pc:spChg>
        <pc:spChg chg="del">
          <ac:chgData name="Ximena Gómez Jofré" userId="afcf3324-c8ba-4a82-8926-f52afa4511f4" providerId="ADAL" clId="{C2918A29-F235-4986-AD8B-8DB2DB79EE55}" dt="2022-01-20T20:36:00.328" v="2397" actId="478"/>
          <ac:spMkLst>
            <pc:docMk/>
            <pc:sldMk cId="1626853540" sldId="273"/>
            <ac:spMk id="7" creationId="{2BB5D72A-235B-4E58-9B3E-3D8E0802985A}"/>
          </ac:spMkLst>
        </pc:spChg>
        <pc:spChg chg="del">
          <ac:chgData name="Ximena Gómez Jofré" userId="afcf3324-c8ba-4a82-8926-f52afa4511f4" providerId="ADAL" clId="{C2918A29-F235-4986-AD8B-8DB2DB79EE55}" dt="2022-01-20T20:35:55.936" v="2395" actId="478"/>
          <ac:spMkLst>
            <pc:docMk/>
            <pc:sldMk cId="1626853540" sldId="273"/>
            <ac:spMk id="11" creationId="{75CEE147-9D02-438A-8577-8F46D4605716}"/>
          </ac:spMkLst>
        </pc:spChg>
        <pc:spChg chg="del">
          <ac:chgData name="Ximena Gómez Jofré" userId="afcf3324-c8ba-4a82-8926-f52afa4511f4" providerId="ADAL" clId="{C2918A29-F235-4986-AD8B-8DB2DB79EE55}" dt="2022-01-20T20:35:58.423" v="2396" actId="478"/>
          <ac:spMkLst>
            <pc:docMk/>
            <pc:sldMk cId="1626853540" sldId="273"/>
            <ac:spMk id="13" creationId="{986EB1BA-F7B0-4A3F-B1ED-B00450491B25}"/>
          </ac:spMkLst>
        </pc:spChg>
        <pc:picChg chg="del">
          <ac:chgData name="Ximena Gómez Jofré" userId="afcf3324-c8ba-4a82-8926-f52afa4511f4" providerId="ADAL" clId="{C2918A29-F235-4986-AD8B-8DB2DB79EE55}" dt="2022-01-20T20:35:53.576" v="2393" actId="478"/>
          <ac:picMkLst>
            <pc:docMk/>
            <pc:sldMk cId="1626853540" sldId="273"/>
            <ac:picMk id="8" creationId="{7F35F9BD-132C-4C3C-81BD-8BB3CFD7089F}"/>
          </ac:picMkLst>
        </pc:picChg>
        <pc:picChg chg="del">
          <ac:chgData name="Ximena Gómez Jofré" userId="afcf3324-c8ba-4a82-8926-f52afa4511f4" providerId="ADAL" clId="{C2918A29-F235-4986-AD8B-8DB2DB79EE55}" dt="2022-01-20T18:51:42.834" v="1991" actId="21"/>
          <ac:picMkLst>
            <pc:docMk/>
            <pc:sldMk cId="1626853540" sldId="273"/>
            <ac:picMk id="12" creationId="{3BA90658-07D4-4AEB-BAA9-FB5E4E91448A}"/>
          </ac:picMkLst>
        </pc:picChg>
        <pc:picChg chg="del">
          <ac:chgData name="Ximena Gómez Jofré" userId="afcf3324-c8ba-4a82-8926-f52afa4511f4" providerId="ADAL" clId="{C2918A29-F235-4986-AD8B-8DB2DB79EE55}" dt="2022-01-20T20:35:54.581" v="2394" actId="478"/>
          <ac:picMkLst>
            <pc:docMk/>
            <pc:sldMk cId="1626853540" sldId="273"/>
            <ac:picMk id="14" creationId="{9AE3D431-3F06-4C67-B403-FA03A5B79222}"/>
          </ac:picMkLst>
        </pc:picChg>
      </pc:sldChg>
      <pc:sldChg chg="del">
        <pc:chgData name="Ximena Gómez Jofré" userId="afcf3324-c8ba-4a82-8926-f52afa4511f4" providerId="ADAL" clId="{C2918A29-F235-4986-AD8B-8DB2DB79EE55}" dt="2022-01-19T19:03:25.217" v="94" actId="47"/>
        <pc:sldMkLst>
          <pc:docMk/>
          <pc:sldMk cId="716417059" sldId="274"/>
        </pc:sldMkLst>
      </pc:sldChg>
      <pc:sldChg chg="del">
        <pc:chgData name="Ximena Gómez Jofré" userId="afcf3324-c8ba-4a82-8926-f52afa4511f4" providerId="ADAL" clId="{C2918A29-F235-4986-AD8B-8DB2DB79EE55}" dt="2022-01-19T19:03:27.662" v="95" actId="47"/>
        <pc:sldMkLst>
          <pc:docMk/>
          <pc:sldMk cId="966472242" sldId="275"/>
        </pc:sldMkLst>
      </pc:sldChg>
      <pc:sldChg chg="addSp delSp modSp mod">
        <pc:chgData name="Ximena Gómez Jofré" userId="afcf3324-c8ba-4a82-8926-f52afa4511f4" providerId="ADAL" clId="{C2918A29-F235-4986-AD8B-8DB2DB79EE55}" dt="2022-01-19T19:11:30.619" v="220" actId="1076"/>
        <pc:sldMkLst>
          <pc:docMk/>
          <pc:sldMk cId="2552303685" sldId="276"/>
        </pc:sldMkLst>
        <pc:spChg chg="mod">
          <ac:chgData name="Ximena Gómez Jofré" userId="afcf3324-c8ba-4a82-8926-f52afa4511f4" providerId="ADAL" clId="{C2918A29-F235-4986-AD8B-8DB2DB79EE55}" dt="2022-01-19T19:11:30.619" v="220" actId="1076"/>
          <ac:spMkLst>
            <pc:docMk/>
            <pc:sldMk cId="2552303685" sldId="276"/>
            <ac:spMk id="3" creationId="{3A9A8AE6-6648-4404-AA4A-AD447390694F}"/>
          </ac:spMkLst>
        </pc:spChg>
        <pc:spChg chg="add mod">
          <ac:chgData name="Ximena Gómez Jofré" userId="afcf3324-c8ba-4a82-8926-f52afa4511f4" providerId="ADAL" clId="{C2918A29-F235-4986-AD8B-8DB2DB79EE55}" dt="2022-01-19T19:11:26.562" v="219" actId="1076"/>
          <ac:spMkLst>
            <pc:docMk/>
            <pc:sldMk cId="2552303685" sldId="276"/>
            <ac:spMk id="5" creationId="{7F4F401D-B467-4D64-9EF8-A74E4F65B96B}"/>
          </ac:spMkLst>
        </pc:spChg>
        <pc:picChg chg="add del mod">
          <ac:chgData name="Ximena Gómez Jofré" userId="afcf3324-c8ba-4a82-8926-f52afa4511f4" providerId="ADAL" clId="{C2918A29-F235-4986-AD8B-8DB2DB79EE55}" dt="2022-01-19T19:11:22.691" v="218" actId="21"/>
          <ac:picMkLst>
            <pc:docMk/>
            <pc:sldMk cId="2552303685" sldId="276"/>
            <ac:picMk id="6" creationId="{B4D84B1C-B988-42AD-B874-1D4E0AE1548E}"/>
          </ac:picMkLst>
        </pc:picChg>
      </pc:sldChg>
      <pc:sldChg chg="addSp delSp modSp add mod">
        <pc:chgData name="Ximena Gómez Jofré" userId="afcf3324-c8ba-4a82-8926-f52afa4511f4" providerId="ADAL" clId="{C2918A29-F235-4986-AD8B-8DB2DB79EE55}" dt="2022-01-19T19:08:42.973" v="180" actId="207"/>
        <pc:sldMkLst>
          <pc:docMk/>
          <pc:sldMk cId="1365130046" sldId="277"/>
        </pc:sldMkLst>
        <pc:spChg chg="add del mod">
          <ac:chgData name="Ximena Gómez Jofré" userId="afcf3324-c8ba-4a82-8926-f52afa4511f4" providerId="ADAL" clId="{C2918A29-F235-4986-AD8B-8DB2DB79EE55}" dt="2022-01-19T19:05:08.836" v="161" actId="1076"/>
          <ac:spMkLst>
            <pc:docMk/>
            <pc:sldMk cId="1365130046" sldId="277"/>
            <ac:spMk id="3" creationId="{8AD15FBC-1585-48A4-8F70-2657F2A55E99}"/>
          </ac:spMkLst>
        </pc:spChg>
        <pc:spChg chg="del">
          <ac:chgData name="Ximena Gómez Jofré" userId="afcf3324-c8ba-4a82-8926-f52afa4511f4" providerId="ADAL" clId="{C2918A29-F235-4986-AD8B-8DB2DB79EE55}" dt="2022-01-19T19:04:30.684" v="150" actId="478"/>
          <ac:spMkLst>
            <pc:docMk/>
            <pc:sldMk cId="1365130046" sldId="277"/>
            <ac:spMk id="7" creationId="{AC20A1A1-D02C-4061-A2AA-61969F989EA6}"/>
          </ac:spMkLst>
        </pc:spChg>
        <pc:spChg chg="del">
          <ac:chgData name="Ximena Gómez Jofré" userId="afcf3324-c8ba-4a82-8926-f52afa4511f4" providerId="ADAL" clId="{C2918A29-F235-4986-AD8B-8DB2DB79EE55}" dt="2022-01-19T19:04:32.118" v="151" actId="478"/>
          <ac:spMkLst>
            <pc:docMk/>
            <pc:sldMk cId="1365130046" sldId="277"/>
            <ac:spMk id="8" creationId="{2F5FBBB7-4FAC-4777-9A76-B181288C9E93}"/>
          </ac:spMkLst>
        </pc:spChg>
        <pc:graphicFrameChg chg="add mod modGraphic">
          <ac:chgData name="Ximena Gómez Jofré" userId="afcf3324-c8ba-4a82-8926-f52afa4511f4" providerId="ADAL" clId="{C2918A29-F235-4986-AD8B-8DB2DB79EE55}" dt="2022-01-19T19:08:42.973" v="180" actId="207"/>
          <ac:graphicFrameMkLst>
            <pc:docMk/>
            <pc:sldMk cId="1365130046" sldId="277"/>
            <ac:graphicFrameMk id="4" creationId="{3C8389D2-80D5-4216-89E6-503B49141DC3}"/>
          </ac:graphicFrameMkLst>
        </pc:graphicFrameChg>
      </pc:sldChg>
      <pc:sldChg chg="del">
        <pc:chgData name="Ximena Gómez Jofré" userId="afcf3324-c8ba-4a82-8926-f52afa4511f4" providerId="ADAL" clId="{C2918A29-F235-4986-AD8B-8DB2DB79EE55}" dt="2022-01-19T19:03:47.708" v="100" actId="47"/>
        <pc:sldMkLst>
          <pc:docMk/>
          <pc:sldMk cId="2344312429" sldId="277"/>
        </pc:sldMkLst>
      </pc:sldChg>
      <pc:sldChg chg="delSp modSp add del mod">
        <pc:chgData name="Ximena Gómez Jofré" userId="afcf3324-c8ba-4a82-8926-f52afa4511f4" providerId="ADAL" clId="{C2918A29-F235-4986-AD8B-8DB2DB79EE55}" dt="2022-01-20T18:51:33.304" v="1989" actId="47"/>
        <pc:sldMkLst>
          <pc:docMk/>
          <pc:sldMk cId="325186911" sldId="278"/>
        </pc:sldMkLst>
        <pc:spChg chg="del">
          <ac:chgData name="Ximena Gómez Jofré" userId="afcf3324-c8ba-4a82-8926-f52afa4511f4" providerId="ADAL" clId="{C2918A29-F235-4986-AD8B-8DB2DB79EE55}" dt="2022-01-20T14:50:46.562" v="1353" actId="478"/>
          <ac:spMkLst>
            <pc:docMk/>
            <pc:sldMk cId="325186911" sldId="278"/>
            <ac:spMk id="5" creationId="{C573F6AA-863B-4D08-8F68-F71DF0FFFBA5}"/>
          </ac:spMkLst>
        </pc:spChg>
        <pc:spChg chg="del">
          <ac:chgData name="Ximena Gómez Jofré" userId="afcf3324-c8ba-4a82-8926-f52afa4511f4" providerId="ADAL" clId="{C2918A29-F235-4986-AD8B-8DB2DB79EE55}" dt="2022-01-20T14:51:06.843" v="1357" actId="478"/>
          <ac:spMkLst>
            <pc:docMk/>
            <pc:sldMk cId="325186911" sldId="278"/>
            <ac:spMk id="7" creationId="{2BB5D72A-235B-4E58-9B3E-3D8E0802985A}"/>
          </ac:spMkLst>
        </pc:spChg>
        <pc:picChg chg="del">
          <ac:chgData name="Ximena Gómez Jofré" userId="afcf3324-c8ba-4a82-8926-f52afa4511f4" providerId="ADAL" clId="{C2918A29-F235-4986-AD8B-8DB2DB79EE55}" dt="2022-01-20T14:50:44.618" v="1352" actId="478"/>
          <ac:picMkLst>
            <pc:docMk/>
            <pc:sldMk cId="325186911" sldId="278"/>
            <ac:picMk id="6" creationId="{F0CBF88C-7A4B-485E-A3AD-F6A9F63C54B2}"/>
          </ac:picMkLst>
        </pc:picChg>
        <pc:picChg chg="del mod">
          <ac:chgData name="Ximena Gómez Jofré" userId="afcf3324-c8ba-4a82-8926-f52afa4511f4" providerId="ADAL" clId="{C2918A29-F235-4986-AD8B-8DB2DB79EE55}" dt="2022-01-20T14:59:25.267" v="1566" actId="478"/>
          <ac:picMkLst>
            <pc:docMk/>
            <pc:sldMk cId="325186911" sldId="278"/>
            <ac:picMk id="8" creationId="{7F35F9BD-132C-4C3C-81BD-8BB3CFD7089F}"/>
          </ac:picMkLst>
        </pc:picChg>
        <pc:picChg chg="del">
          <ac:chgData name="Ximena Gómez Jofré" userId="afcf3324-c8ba-4a82-8926-f52afa4511f4" providerId="ADAL" clId="{C2918A29-F235-4986-AD8B-8DB2DB79EE55}" dt="2022-01-20T14:59:28.115" v="1567" actId="21"/>
          <ac:picMkLst>
            <pc:docMk/>
            <pc:sldMk cId="325186911" sldId="278"/>
            <ac:picMk id="10" creationId="{9E10723B-9FD5-4CF4-A13F-2197F99489C2}"/>
          </ac:picMkLst>
        </pc:picChg>
      </pc:sldChg>
      <pc:sldChg chg="del">
        <pc:chgData name="Ximena Gómez Jofré" userId="afcf3324-c8ba-4a82-8926-f52afa4511f4" providerId="ADAL" clId="{C2918A29-F235-4986-AD8B-8DB2DB79EE55}" dt="2022-01-19T19:03:49.820" v="101" actId="47"/>
        <pc:sldMkLst>
          <pc:docMk/>
          <pc:sldMk cId="1043608643" sldId="278"/>
        </pc:sldMkLst>
      </pc:sldChg>
      <pc:sldChg chg="del">
        <pc:chgData name="Ximena Gómez Jofré" userId="afcf3324-c8ba-4a82-8926-f52afa4511f4" providerId="ADAL" clId="{C2918A29-F235-4986-AD8B-8DB2DB79EE55}" dt="2022-01-19T19:03:46.558" v="99" actId="47"/>
        <pc:sldMkLst>
          <pc:docMk/>
          <pc:sldMk cId="1027551974" sldId="279"/>
        </pc:sldMkLst>
      </pc:sldChg>
      <pc:sldChg chg="modSp add del mod">
        <pc:chgData name="Ximena Gómez Jofré" userId="afcf3324-c8ba-4a82-8926-f52afa4511f4" providerId="ADAL" clId="{C2918A29-F235-4986-AD8B-8DB2DB79EE55}" dt="2022-01-20T18:51:37.943" v="1990" actId="47"/>
        <pc:sldMkLst>
          <pc:docMk/>
          <pc:sldMk cId="1608026778" sldId="279"/>
        </pc:sldMkLst>
        <pc:spChg chg="mod">
          <ac:chgData name="Ximena Gómez Jofré" userId="afcf3324-c8ba-4a82-8926-f52afa4511f4" providerId="ADAL" clId="{C2918A29-F235-4986-AD8B-8DB2DB79EE55}" dt="2022-01-19T19:09:20.613" v="184" actId="1076"/>
          <ac:spMkLst>
            <pc:docMk/>
            <pc:sldMk cId="1608026778" sldId="279"/>
            <ac:spMk id="3" creationId="{88F6A662-C995-4D74-87CF-706750839E77}"/>
          </ac:spMkLst>
        </pc:spChg>
      </pc:sldChg>
      <pc:sldChg chg="del">
        <pc:chgData name="Ximena Gómez Jofré" userId="afcf3324-c8ba-4a82-8926-f52afa4511f4" providerId="ADAL" clId="{C2918A29-F235-4986-AD8B-8DB2DB79EE55}" dt="2022-01-19T19:03:50.823" v="102" actId="47"/>
        <pc:sldMkLst>
          <pc:docMk/>
          <pc:sldMk cId="3684136187" sldId="280"/>
        </pc:sldMkLst>
      </pc:sldChg>
      <pc:sldChg chg="add del">
        <pc:chgData name="Ximena Gómez Jofré" userId="afcf3324-c8ba-4a82-8926-f52afa4511f4" providerId="ADAL" clId="{C2918A29-F235-4986-AD8B-8DB2DB79EE55}" dt="2022-01-20T20:36:06.096" v="2399" actId="47"/>
        <pc:sldMkLst>
          <pc:docMk/>
          <pc:sldMk cId="4082363969" sldId="280"/>
        </pc:sldMkLst>
      </pc:sldChg>
      <pc:sldChg chg="add del">
        <pc:chgData name="Ximena Gómez Jofré" userId="afcf3324-c8ba-4a82-8926-f52afa4511f4" providerId="ADAL" clId="{C2918A29-F235-4986-AD8B-8DB2DB79EE55}" dt="2022-01-20T20:36:08.497" v="2400" actId="47"/>
        <pc:sldMkLst>
          <pc:docMk/>
          <pc:sldMk cId="2032039589" sldId="281"/>
        </pc:sldMkLst>
      </pc:sldChg>
      <pc:sldChg chg="del">
        <pc:chgData name="Ximena Gómez Jofré" userId="afcf3324-c8ba-4a82-8926-f52afa4511f4" providerId="ADAL" clId="{C2918A29-F235-4986-AD8B-8DB2DB79EE55}" dt="2022-01-19T19:03:55.108" v="104" actId="47"/>
        <pc:sldMkLst>
          <pc:docMk/>
          <pc:sldMk cId="3248853434" sldId="281"/>
        </pc:sldMkLst>
      </pc:sldChg>
      <pc:sldChg chg="del">
        <pc:chgData name="Ximena Gómez Jofré" userId="afcf3324-c8ba-4a82-8926-f52afa4511f4" providerId="ADAL" clId="{C2918A29-F235-4986-AD8B-8DB2DB79EE55}" dt="2022-01-19T19:03:29.872" v="96" actId="47"/>
        <pc:sldMkLst>
          <pc:docMk/>
          <pc:sldMk cId="102197661" sldId="282"/>
        </pc:sldMkLst>
      </pc:sldChg>
      <pc:sldChg chg="addSp delSp modSp add mod">
        <pc:chgData name="Ximena Gómez Jofré" userId="afcf3324-c8ba-4a82-8926-f52afa4511f4" providerId="ADAL" clId="{C2918A29-F235-4986-AD8B-8DB2DB79EE55}" dt="2022-01-20T14:57:25.901" v="1518" actId="20577"/>
        <pc:sldMkLst>
          <pc:docMk/>
          <pc:sldMk cId="3800862642" sldId="282"/>
        </pc:sldMkLst>
        <pc:spChg chg="mod">
          <ac:chgData name="Ximena Gómez Jofré" userId="afcf3324-c8ba-4a82-8926-f52afa4511f4" providerId="ADAL" clId="{C2918A29-F235-4986-AD8B-8DB2DB79EE55}" dt="2022-01-20T14:57:25.901" v="1518" actId="20577"/>
          <ac:spMkLst>
            <pc:docMk/>
            <pc:sldMk cId="3800862642" sldId="282"/>
            <ac:spMk id="3" creationId="{88F6A662-C995-4D74-87CF-706750839E77}"/>
          </ac:spMkLst>
        </pc:spChg>
        <pc:spChg chg="del">
          <ac:chgData name="Ximena Gómez Jofré" userId="afcf3324-c8ba-4a82-8926-f52afa4511f4" providerId="ADAL" clId="{C2918A29-F235-4986-AD8B-8DB2DB79EE55}" dt="2022-01-19T20:46:25.797" v="763" actId="478"/>
          <ac:spMkLst>
            <pc:docMk/>
            <pc:sldMk cId="3800862642" sldId="282"/>
            <ac:spMk id="5" creationId="{C573F6AA-863B-4D08-8F68-F71DF0FFFBA5}"/>
          </ac:spMkLst>
        </pc:spChg>
        <pc:spChg chg="add mod">
          <ac:chgData name="Ximena Gómez Jofré" userId="afcf3324-c8ba-4a82-8926-f52afa4511f4" providerId="ADAL" clId="{C2918A29-F235-4986-AD8B-8DB2DB79EE55}" dt="2022-01-19T20:47:15.543" v="766" actId="1076"/>
          <ac:spMkLst>
            <pc:docMk/>
            <pc:sldMk cId="3800862642" sldId="282"/>
            <ac:spMk id="7" creationId="{AD5D060F-F0F0-4C72-9309-62E0E3419AF0}"/>
          </ac:spMkLst>
        </pc:spChg>
        <pc:spChg chg="add mod">
          <ac:chgData name="Ximena Gómez Jofré" userId="afcf3324-c8ba-4a82-8926-f52afa4511f4" providerId="ADAL" clId="{C2918A29-F235-4986-AD8B-8DB2DB79EE55}" dt="2022-01-19T20:48:00.578" v="825" actId="20577"/>
          <ac:spMkLst>
            <pc:docMk/>
            <pc:sldMk cId="3800862642" sldId="282"/>
            <ac:spMk id="8" creationId="{37CDCAFB-3877-468E-BB2C-49935690D725}"/>
          </ac:spMkLst>
        </pc:spChg>
        <pc:spChg chg="add mod">
          <ac:chgData name="Ximena Gómez Jofré" userId="afcf3324-c8ba-4a82-8926-f52afa4511f4" providerId="ADAL" clId="{C2918A29-F235-4986-AD8B-8DB2DB79EE55}" dt="2022-01-19T21:00:55.200" v="1076" actId="20577"/>
          <ac:spMkLst>
            <pc:docMk/>
            <pc:sldMk cId="3800862642" sldId="282"/>
            <ac:spMk id="9" creationId="{66E70065-3D76-445E-819F-1D9D67289A3F}"/>
          </ac:spMkLst>
        </pc:spChg>
        <pc:spChg chg="add mod">
          <ac:chgData name="Ximena Gómez Jofré" userId="afcf3324-c8ba-4a82-8926-f52afa4511f4" providerId="ADAL" clId="{C2918A29-F235-4986-AD8B-8DB2DB79EE55}" dt="2022-01-19T20:52:12.624" v="915" actId="1076"/>
          <ac:spMkLst>
            <pc:docMk/>
            <pc:sldMk cId="3800862642" sldId="282"/>
            <ac:spMk id="11" creationId="{F72C4C6F-65C8-483D-97C8-BB9F5063D6A0}"/>
          </ac:spMkLst>
        </pc:spChg>
        <pc:spChg chg="add mod">
          <ac:chgData name="Ximena Gómez Jofré" userId="afcf3324-c8ba-4a82-8926-f52afa4511f4" providerId="ADAL" clId="{C2918A29-F235-4986-AD8B-8DB2DB79EE55}" dt="2022-01-19T20:51:54.441" v="908" actId="1076"/>
          <ac:spMkLst>
            <pc:docMk/>
            <pc:sldMk cId="3800862642" sldId="282"/>
            <ac:spMk id="12" creationId="{DE05CE00-CD57-4F66-B621-73F1507B6CDC}"/>
          </ac:spMkLst>
        </pc:spChg>
        <pc:spChg chg="add mod">
          <ac:chgData name="Ximena Gómez Jofré" userId="afcf3324-c8ba-4a82-8926-f52afa4511f4" providerId="ADAL" clId="{C2918A29-F235-4986-AD8B-8DB2DB79EE55}" dt="2022-01-19T20:52:42.997" v="967" actId="20577"/>
          <ac:spMkLst>
            <pc:docMk/>
            <pc:sldMk cId="3800862642" sldId="282"/>
            <ac:spMk id="14" creationId="{DFD7F552-4A5A-4D52-A4A2-D2BC73C9D059}"/>
          </ac:spMkLst>
        </pc:spChg>
        <pc:picChg chg="mod">
          <ac:chgData name="Ximena Gómez Jofré" userId="afcf3324-c8ba-4a82-8926-f52afa4511f4" providerId="ADAL" clId="{C2918A29-F235-4986-AD8B-8DB2DB79EE55}" dt="2022-01-19T20:47:39.709" v="772" actId="1076"/>
          <ac:picMkLst>
            <pc:docMk/>
            <pc:sldMk cId="3800862642" sldId="282"/>
            <ac:picMk id="6" creationId="{F0CBF88C-7A4B-485E-A3AD-F6A9F63C54B2}"/>
          </ac:picMkLst>
        </pc:picChg>
        <pc:picChg chg="add mod">
          <ac:chgData name="Ximena Gómez Jofré" userId="afcf3324-c8ba-4a82-8926-f52afa4511f4" providerId="ADAL" clId="{C2918A29-F235-4986-AD8B-8DB2DB79EE55}" dt="2022-01-19T20:52:49.015" v="968" actId="1076"/>
          <ac:picMkLst>
            <pc:docMk/>
            <pc:sldMk cId="3800862642" sldId="282"/>
            <ac:picMk id="10" creationId="{86C174CA-9FA5-4C67-B179-235B111941BB}"/>
          </ac:picMkLst>
        </pc:picChg>
      </pc:sldChg>
      <pc:sldChg chg="del">
        <pc:chgData name="Ximena Gómez Jofré" userId="afcf3324-c8ba-4a82-8926-f52afa4511f4" providerId="ADAL" clId="{C2918A29-F235-4986-AD8B-8DB2DB79EE55}" dt="2022-01-19T19:03:30.759" v="97" actId="47"/>
        <pc:sldMkLst>
          <pc:docMk/>
          <pc:sldMk cId="124794881" sldId="283"/>
        </pc:sldMkLst>
      </pc:sldChg>
      <pc:sldChg chg="addSp delSp modSp add mod">
        <pc:chgData name="Ximena Gómez Jofré" userId="afcf3324-c8ba-4a82-8926-f52afa4511f4" providerId="ADAL" clId="{C2918A29-F235-4986-AD8B-8DB2DB79EE55}" dt="2022-01-20T14:57:11.449" v="1513" actId="1076"/>
        <pc:sldMkLst>
          <pc:docMk/>
          <pc:sldMk cId="2707985798" sldId="283"/>
        </pc:sldMkLst>
        <pc:spChg chg="mod">
          <ac:chgData name="Ximena Gómez Jofré" userId="afcf3324-c8ba-4a82-8926-f52afa4511f4" providerId="ADAL" clId="{C2918A29-F235-4986-AD8B-8DB2DB79EE55}" dt="2022-01-19T20:58:15.301" v="1048" actId="1076"/>
          <ac:spMkLst>
            <pc:docMk/>
            <pc:sldMk cId="2707985798" sldId="283"/>
            <ac:spMk id="5" creationId="{C573F6AA-863B-4D08-8F68-F71DF0FFFBA5}"/>
          </ac:spMkLst>
        </pc:spChg>
        <pc:spChg chg="mod">
          <ac:chgData name="Ximena Gómez Jofré" userId="afcf3324-c8ba-4a82-8926-f52afa4511f4" providerId="ADAL" clId="{C2918A29-F235-4986-AD8B-8DB2DB79EE55}" dt="2022-01-19T20:24:27.561" v="754" actId="14100"/>
          <ac:spMkLst>
            <pc:docMk/>
            <pc:sldMk cId="2707985798" sldId="283"/>
            <ac:spMk id="12" creationId="{91520710-C321-4086-8754-348B8D2CF31F}"/>
          </ac:spMkLst>
        </pc:spChg>
        <pc:spChg chg="mod">
          <ac:chgData name="Ximena Gómez Jofré" userId="afcf3324-c8ba-4a82-8926-f52afa4511f4" providerId="ADAL" clId="{C2918A29-F235-4986-AD8B-8DB2DB79EE55}" dt="2022-01-20T14:57:11.449" v="1513" actId="1076"/>
          <ac:spMkLst>
            <pc:docMk/>
            <pc:sldMk cId="2707985798" sldId="283"/>
            <ac:spMk id="13" creationId="{BA8C55FF-29EA-4A9F-8D84-734680983648}"/>
          </ac:spMkLst>
        </pc:spChg>
        <pc:spChg chg="add mod">
          <ac:chgData name="Ximena Gómez Jofré" userId="afcf3324-c8ba-4a82-8926-f52afa4511f4" providerId="ADAL" clId="{C2918A29-F235-4986-AD8B-8DB2DB79EE55}" dt="2022-01-19T20:23:26.219" v="740" actId="14100"/>
          <ac:spMkLst>
            <pc:docMk/>
            <pc:sldMk cId="2707985798" sldId="283"/>
            <ac:spMk id="14" creationId="{BC4F2BA5-7F7A-409A-9FAB-D1BD67243800}"/>
          </ac:spMkLst>
        </pc:spChg>
        <pc:spChg chg="mod">
          <ac:chgData name="Ximena Gómez Jofré" userId="afcf3324-c8ba-4a82-8926-f52afa4511f4" providerId="ADAL" clId="{C2918A29-F235-4986-AD8B-8DB2DB79EE55}" dt="2022-01-19T20:23:21.077" v="738" actId="14100"/>
          <ac:spMkLst>
            <pc:docMk/>
            <pc:sldMk cId="2707985798" sldId="283"/>
            <ac:spMk id="15" creationId="{B6E8531D-7356-4A51-B045-689398632CAE}"/>
          </ac:spMkLst>
        </pc:spChg>
        <pc:spChg chg="add mod">
          <ac:chgData name="Ximena Gómez Jofré" userId="afcf3324-c8ba-4a82-8926-f52afa4511f4" providerId="ADAL" clId="{C2918A29-F235-4986-AD8B-8DB2DB79EE55}" dt="2022-01-19T20:58:12.924" v="1047" actId="1076"/>
          <ac:spMkLst>
            <pc:docMk/>
            <pc:sldMk cId="2707985798" sldId="283"/>
            <ac:spMk id="16" creationId="{FEAE2B49-501F-4F81-89B7-1D80B0505037}"/>
          </ac:spMkLst>
        </pc:spChg>
        <pc:spChg chg="del">
          <ac:chgData name="Ximena Gómez Jofré" userId="afcf3324-c8ba-4a82-8926-f52afa4511f4" providerId="ADAL" clId="{C2918A29-F235-4986-AD8B-8DB2DB79EE55}" dt="2022-01-19T19:47:10.847" v="494" actId="478"/>
          <ac:spMkLst>
            <pc:docMk/>
            <pc:sldMk cId="2707985798" sldId="283"/>
            <ac:spMk id="17" creationId="{C7153366-93D8-42F7-9EAF-0B626DD84060}"/>
          </ac:spMkLst>
        </pc:spChg>
        <pc:spChg chg="mod">
          <ac:chgData name="Ximena Gómez Jofré" userId="afcf3324-c8ba-4a82-8926-f52afa4511f4" providerId="ADAL" clId="{C2918A29-F235-4986-AD8B-8DB2DB79EE55}" dt="2022-01-19T20:23:23.429" v="739" actId="14100"/>
          <ac:spMkLst>
            <pc:docMk/>
            <pc:sldMk cId="2707985798" sldId="283"/>
            <ac:spMk id="19" creationId="{6CCDF111-F41F-4443-BA3F-B0154628CDAA}"/>
          </ac:spMkLst>
        </pc:spChg>
        <pc:spChg chg="del">
          <ac:chgData name="Ximena Gómez Jofré" userId="afcf3324-c8ba-4a82-8926-f52afa4511f4" providerId="ADAL" clId="{C2918A29-F235-4986-AD8B-8DB2DB79EE55}" dt="2022-01-19T19:48:03.308" v="499" actId="478"/>
          <ac:spMkLst>
            <pc:docMk/>
            <pc:sldMk cId="2707985798" sldId="283"/>
            <ac:spMk id="21" creationId="{DBED61C8-906A-499F-A0E3-0EEA2B936E03}"/>
          </ac:spMkLst>
        </pc:spChg>
        <pc:spChg chg="del">
          <ac:chgData name="Ximena Gómez Jofré" userId="afcf3324-c8ba-4a82-8926-f52afa4511f4" providerId="ADAL" clId="{C2918A29-F235-4986-AD8B-8DB2DB79EE55}" dt="2022-01-19T19:46:00.329" v="489" actId="478"/>
          <ac:spMkLst>
            <pc:docMk/>
            <pc:sldMk cId="2707985798" sldId="283"/>
            <ac:spMk id="22" creationId="{EB1561CC-7BD1-42AA-851A-82028E546BAF}"/>
          </ac:spMkLst>
        </pc:spChg>
        <pc:spChg chg="del mod">
          <ac:chgData name="Ximena Gómez Jofré" userId="afcf3324-c8ba-4a82-8926-f52afa4511f4" providerId="ADAL" clId="{C2918A29-F235-4986-AD8B-8DB2DB79EE55}" dt="2022-01-19T20:20:14.158" v="679" actId="478"/>
          <ac:spMkLst>
            <pc:docMk/>
            <pc:sldMk cId="2707985798" sldId="283"/>
            <ac:spMk id="24" creationId="{91AA6C01-8509-4534-BAB4-38EEAFD96724}"/>
          </ac:spMkLst>
        </pc:spChg>
        <pc:picChg chg="mod">
          <ac:chgData name="Ximena Gómez Jofré" userId="afcf3324-c8ba-4a82-8926-f52afa4511f4" providerId="ADAL" clId="{C2918A29-F235-4986-AD8B-8DB2DB79EE55}" dt="2022-01-19T20:21:47.347" v="715" actId="1076"/>
          <ac:picMkLst>
            <pc:docMk/>
            <pc:sldMk cId="2707985798" sldId="283"/>
            <ac:picMk id="11" creationId="{23DE0A5D-B947-415B-A3D3-8AFC1AF54007}"/>
          </ac:picMkLst>
        </pc:picChg>
      </pc:sldChg>
      <pc:sldChg chg="addSp delSp modSp add mod">
        <pc:chgData name="Ximena Gómez Jofré" userId="afcf3324-c8ba-4a82-8926-f52afa4511f4" providerId="ADAL" clId="{C2918A29-F235-4986-AD8B-8DB2DB79EE55}" dt="2022-01-20T14:57:20.485" v="1516" actId="1076"/>
        <pc:sldMkLst>
          <pc:docMk/>
          <pc:sldMk cId="995704623" sldId="284"/>
        </pc:sldMkLst>
        <pc:spChg chg="mod">
          <ac:chgData name="Ximena Gómez Jofré" userId="afcf3324-c8ba-4a82-8926-f52afa4511f4" providerId="ADAL" clId="{C2918A29-F235-4986-AD8B-8DB2DB79EE55}" dt="2022-01-19T20:22:28.603" v="724" actId="14100"/>
          <ac:spMkLst>
            <pc:docMk/>
            <pc:sldMk cId="995704623" sldId="284"/>
            <ac:spMk id="5" creationId="{C573F6AA-863B-4D08-8F68-F71DF0FFFBA5}"/>
          </ac:spMkLst>
        </pc:spChg>
        <pc:spChg chg="mod">
          <ac:chgData name="Ximena Gómez Jofré" userId="afcf3324-c8ba-4a82-8926-f52afa4511f4" providerId="ADAL" clId="{C2918A29-F235-4986-AD8B-8DB2DB79EE55}" dt="2022-01-19T20:39:48.627" v="757" actId="1076"/>
          <ac:spMkLst>
            <pc:docMk/>
            <pc:sldMk cId="995704623" sldId="284"/>
            <ac:spMk id="12" creationId="{91520710-C321-4086-8754-348B8D2CF31F}"/>
          </ac:spMkLst>
        </pc:spChg>
        <pc:spChg chg="mod">
          <ac:chgData name="Ximena Gómez Jofré" userId="afcf3324-c8ba-4a82-8926-f52afa4511f4" providerId="ADAL" clId="{C2918A29-F235-4986-AD8B-8DB2DB79EE55}" dt="2022-01-20T14:57:20.485" v="1516" actId="1076"/>
          <ac:spMkLst>
            <pc:docMk/>
            <pc:sldMk cId="995704623" sldId="284"/>
            <ac:spMk id="13" creationId="{BA8C55FF-29EA-4A9F-8D84-734680983648}"/>
          </ac:spMkLst>
        </pc:spChg>
        <pc:spChg chg="mod">
          <ac:chgData name="Ximena Gómez Jofré" userId="afcf3324-c8ba-4a82-8926-f52afa4511f4" providerId="ADAL" clId="{C2918A29-F235-4986-AD8B-8DB2DB79EE55}" dt="2022-01-19T20:22:50.696" v="731" actId="1076"/>
          <ac:spMkLst>
            <pc:docMk/>
            <pc:sldMk cId="995704623" sldId="284"/>
            <ac:spMk id="14" creationId="{BC4F2BA5-7F7A-409A-9FAB-D1BD67243800}"/>
          </ac:spMkLst>
        </pc:spChg>
        <pc:spChg chg="mod">
          <ac:chgData name="Ximena Gómez Jofré" userId="afcf3324-c8ba-4a82-8926-f52afa4511f4" providerId="ADAL" clId="{C2918A29-F235-4986-AD8B-8DB2DB79EE55}" dt="2022-01-19T20:22:39.662" v="728" actId="14100"/>
          <ac:spMkLst>
            <pc:docMk/>
            <pc:sldMk cId="995704623" sldId="284"/>
            <ac:spMk id="15" creationId="{B6E8531D-7356-4A51-B045-689398632CAE}"/>
          </ac:spMkLst>
        </pc:spChg>
        <pc:spChg chg="add mod">
          <ac:chgData name="Ximena Gómez Jofré" userId="afcf3324-c8ba-4a82-8926-f52afa4511f4" providerId="ADAL" clId="{C2918A29-F235-4986-AD8B-8DB2DB79EE55}" dt="2022-01-19T20:39:54.356" v="758" actId="1076"/>
          <ac:spMkLst>
            <pc:docMk/>
            <pc:sldMk cId="995704623" sldId="284"/>
            <ac:spMk id="16" creationId="{242AFAF4-0633-4885-ACA8-66ED1BF1BBFE}"/>
          </ac:spMkLst>
        </pc:spChg>
        <pc:spChg chg="mod">
          <ac:chgData name="Ximena Gómez Jofré" userId="afcf3324-c8ba-4a82-8926-f52afa4511f4" providerId="ADAL" clId="{C2918A29-F235-4986-AD8B-8DB2DB79EE55}" dt="2022-01-19T20:22:42.639" v="729" actId="14100"/>
          <ac:spMkLst>
            <pc:docMk/>
            <pc:sldMk cId="995704623" sldId="284"/>
            <ac:spMk id="19" creationId="{6CCDF111-F41F-4443-BA3F-B0154628CDAA}"/>
          </ac:spMkLst>
        </pc:spChg>
        <pc:spChg chg="del mod">
          <ac:chgData name="Ximena Gómez Jofré" userId="afcf3324-c8ba-4a82-8926-f52afa4511f4" providerId="ADAL" clId="{C2918A29-F235-4986-AD8B-8DB2DB79EE55}" dt="2022-01-19T20:21:00.023" v="707" actId="478"/>
          <ac:spMkLst>
            <pc:docMk/>
            <pc:sldMk cId="995704623" sldId="284"/>
            <ac:spMk id="24" creationId="{91AA6C01-8509-4534-BAB4-38EEAFD96724}"/>
          </ac:spMkLst>
        </pc:spChg>
        <pc:picChg chg="mod">
          <ac:chgData name="Ximena Gómez Jofré" userId="afcf3324-c8ba-4a82-8926-f52afa4511f4" providerId="ADAL" clId="{C2918A29-F235-4986-AD8B-8DB2DB79EE55}" dt="2022-01-19T20:22:23.990" v="723" actId="1076"/>
          <ac:picMkLst>
            <pc:docMk/>
            <pc:sldMk cId="995704623" sldId="284"/>
            <ac:picMk id="11" creationId="{23DE0A5D-B947-415B-A3D3-8AFC1AF54007}"/>
          </ac:picMkLst>
        </pc:picChg>
      </pc:sldChg>
      <pc:sldChg chg="del">
        <pc:chgData name="Ximena Gómez Jofré" userId="afcf3324-c8ba-4a82-8926-f52afa4511f4" providerId="ADAL" clId="{C2918A29-F235-4986-AD8B-8DB2DB79EE55}" dt="2022-01-19T19:03:31.639" v="98" actId="47"/>
        <pc:sldMkLst>
          <pc:docMk/>
          <pc:sldMk cId="1522588312" sldId="284"/>
        </pc:sldMkLst>
      </pc:sldChg>
      <pc:sldChg chg="addSp delSp modSp add mod">
        <pc:chgData name="Ximena Gómez Jofré" userId="afcf3324-c8ba-4a82-8926-f52afa4511f4" providerId="ADAL" clId="{C2918A29-F235-4986-AD8B-8DB2DB79EE55}" dt="2022-01-20T14:57:34.647" v="1520" actId="20577"/>
        <pc:sldMkLst>
          <pc:docMk/>
          <pc:sldMk cId="3375681703" sldId="285"/>
        </pc:sldMkLst>
        <pc:spChg chg="mod">
          <ac:chgData name="Ximena Gómez Jofré" userId="afcf3324-c8ba-4a82-8926-f52afa4511f4" providerId="ADAL" clId="{C2918A29-F235-4986-AD8B-8DB2DB79EE55}" dt="2022-01-20T14:57:34.647" v="1520" actId="20577"/>
          <ac:spMkLst>
            <pc:docMk/>
            <pc:sldMk cId="3375681703" sldId="285"/>
            <ac:spMk id="3" creationId="{88F6A662-C995-4D74-87CF-706750839E77}"/>
          </ac:spMkLst>
        </pc:spChg>
        <pc:spChg chg="mod">
          <ac:chgData name="Ximena Gómez Jofré" userId="afcf3324-c8ba-4a82-8926-f52afa4511f4" providerId="ADAL" clId="{C2918A29-F235-4986-AD8B-8DB2DB79EE55}" dt="2022-01-19T21:01:16.509" v="1083" actId="20577"/>
          <ac:spMkLst>
            <pc:docMk/>
            <pc:sldMk cId="3375681703" sldId="285"/>
            <ac:spMk id="9" creationId="{66E70065-3D76-445E-819F-1D9D67289A3F}"/>
          </ac:spMkLst>
        </pc:spChg>
        <pc:spChg chg="mod">
          <ac:chgData name="Ximena Gómez Jofré" userId="afcf3324-c8ba-4a82-8926-f52afa4511f4" providerId="ADAL" clId="{C2918A29-F235-4986-AD8B-8DB2DB79EE55}" dt="2022-01-19T20:54:08.457" v="1011" actId="1076"/>
          <ac:spMkLst>
            <pc:docMk/>
            <pc:sldMk cId="3375681703" sldId="285"/>
            <ac:spMk id="11" creationId="{F72C4C6F-65C8-483D-97C8-BB9F5063D6A0}"/>
          </ac:spMkLst>
        </pc:spChg>
        <pc:spChg chg="del">
          <ac:chgData name="Ximena Gómez Jofré" userId="afcf3324-c8ba-4a82-8926-f52afa4511f4" providerId="ADAL" clId="{C2918A29-F235-4986-AD8B-8DB2DB79EE55}" dt="2022-01-19T20:53:57.126" v="1008" actId="478"/>
          <ac:spMkLst>
            <pc:docMk/>
            <pc:sldMk cId="3375681703" sldId="285"/>
            <ac:spMk id="14" creationId="{DFD7F552-4A5A-4D52-A4A2-D2BC73C9D059}"/>
          </ac:spMkLst>
        </pc:spChg>
        <pc:picChg chg="del">
          <ac:chgData name="Ximena Gómez Jofré" userId="afcf3324-c8ba-4a82-8926-f52afa4511f4" providerId="ADAL" clId="{C2918A29-F235-4986-AD8B-8DB2DB79EE55}" dt="2022-01-19T20:54:04.485" v="1010" actId="478"/>
          <ac:picMkLst>
            <pc:docMk/>
            <pc:sldMk cId="3375681703" sldId="285"/>
            <ac:picMk id="10" creationId="{86C174CA-9FA5-4C67-B179-235B111941BB}"/>
          </ac:picMkLst>
        </pc:picChg>
        <pc:picChg chg="add mod">
          <ac:chgData name="Ximena Gómez Jofré" userId="afcf3324-c8ba-4a82-8926-f52afa4511f4" providerId="ADAL" clId="{C2918A29-F235-4986-AD8B-8DB2DB79EE55}" dt="2022-01-19T20:55:31.799" v="1027" actId="1076"/>
          <ac:picMkLst>
            <pc:docMk/>
            <pc:sldMk cId="3375681703" sldId="285"/>
            <ac:picMk id="13" creationId="{DCE448F8-1AC6-44D6-AE1E-E14BC84651F4}"/>
          </ac:picMkLst>
        </pc:picChg>
        <pc:picChg chg="add mod">
          <ac:chgData name="Ximena Gómez Jofré" userId="afcf3324-c8ba-4a82-8926-f52afa4511f4" providerId="ADAL" clId="{C2918A29-F235-4986-AD8B-8DB2DB79EE55}" dt="2022-01-19T20:55:15.900" v="1025" actId="1076"/>
          <ac:picMkLst>
            <pc:docMk/>
            <pc:sldMk cId="3375681703" sldId="285"/>
            <ac:picMk id="15" creationId="{03D10A46-57A9-4FFE-BF3E-DDC95AB078F6}"/>
          </ac:picMkLst>
        </pc:picChg>
        <pc:picChg chg="add mod">
          <ac:chgData name="Ximena Gómez Jofré" userId="afcf3324-c8ba-4a82-8926-f52afa4511f4" providerId="ADAL" clId="{C2918A29-F235-4986-AD8B-8DB2DB79EE55}" dt="2022-01-19T20:55:30.089" v="1026" actId="1076"/>
          <ac:picMkLst>
            <pc:docMk/>
            <pc:sldMk cId="3375681703" sldId="285"/>
            <ac:picMk id="16" creationId="{6F2EAF43-2955-4D36-8791-8274874899AD}"/>
          </ac:picMkLst>
        </pc:picChg>
      </pc:sldChg>
      <pc:sldChg chg="addSp delSp modSp add mod">
        <pc:chgData name="Ximena Gómez Jofré" userId="afcf3324-c8ba-4a82-8926-f52afa4511f4" providerId="ADAL" clId="{C2918A29-F235-4986-AD8B-8DB2DB79EE55}" dt="2022-01-20T14:57:44.123" v="1523" actId="1076"/>
        <pc:sldMkLst>
          <pc:docMk/>
          <pc:sldMk cId="1995742496" sldId="286"/>
        </pc:sldMkLst>
        <pc:spChg chg="mod">
          <ac:chgData name="Ximena Gómez Jofré" userId="afcf3324-c8ba-4a82-8926-f52afa4511f4" providerId="ADAL" clId="{C2918A29-F235-4986-AD8B-8DB2DB79EE55}" dt="2022-01-20T14:57:44.123" v="1523" actId="1076"/>
          <ac:spMkLst>
            <pc:docMk/>
            <pc:sldMk cId="1995742496" sldId="286"/>
            <ac:spMk id="3" creationId="{88F6A662-C995-4D74-87CF-706750839E77}"/>
          </ac:spMkLst>
        </pc:spChg>
        <pc:spChg chg="mod">
          <ac:chgData name="Ximena Gómez Jofré" userId="afcf3324-c8ba-4a82-8926-f52afa4511f4" providerId="ADAL" clId="{C2918A29-F235-4986-AD8B-8DB2DB79EE55}" dt="2022-01-19T21:01:25.848" v="1090" actId="20577"/>
          <ac:spMkLst>
            <pc:docMk/>
            <pc:sldMk cId="1995742496" sldId="286"/>
            <ac:spMk id="9" creationId="{66E70065-3D76-445E-819F-1D9D67289A3F}"/>
          </ac:spMkLst>
        </pc:spChg>
        <pc:spChg chg="mod">
          <ac:chgData name="Ximena Gómez Jofré" userId="afcf3324-c8ba-4a82-8926-f52afa4511f4" providerId="ADAL" clId="{C2918A29-F235-4986-AD8B-8DB2DB79EE55}" dt="2022-01-19T20:56:26.350" v="1034" actId="20577"/>
          <ac:spMkLst>
            <pc:docMk/>
            <pc:sldMk cId="1995742496" sldId="286"/>
            <ac:spMk id="11" creationId="{F72C4C6F-65C8-483D-97C8-BB9F5063D6A0}"/>
          </ac:spMkLst>
        </pc:spChg>
        <pc:picChg chg="del">
          <ac:chgData name="Ximena Gómez Jofré" userId="afcf3324-c8ba-4a82-8926-f52afa4511f4" providerId="ADAL" clId="{C2918A29-F235-4986-AD8B-8DB2DB79EE55}" dt="2022-01-19T20:56:28.887" v="1035" actId="478"/>
          <ac:picMkLst>
            <pc:docMk/>
            <pc:sldMk cId="1995742496" sldId="286"/>
            <ac:picMk id="13" creationId="{DCE448F8-1AC6-44D6-AE1E-E14BC84651F4}"/>
          </ac:picMkLst>
        </pc:picChg>
        <pc:picChg chg="add mod">
          <ac:chgData name="Ximena Gómez Jofré" userId="afcf3324-c8ba-4a82-8926-f52afa4511f4" providerId="ADAL" clId="{C2918A29-F235-4986-AD8B-8DB2DB79EE55}" dt="2022-01-19T20:56:58.757" v="1043" actId="14100"/>
          <ac:picMkLst>
            <pc:docMk/>
            <pc:sldMk cId="1995742496" sldId="286"/>
            <ac:picMk id="14" creationId="{9E692397-534A-4BE1-A1C4-8C632A2A4CB0}"/>
          </ac:picMkLst>
        </pc:picChg>
        <pc:picChg chg="del mod">
          <ac:chgData name="Ximena Gómez Jofré" userId="afcf3324-c8ba-4a82-8926-f52afa4511f4" providerId="ADAL" clId="{C2918A29-F235-4986-AD8B-8DB2DB79EE55}" dt="2022-01-19T20:56:31.415" v="1038" actId="478"/>
          <ac:picMkLst>
            <pc:docMk/>
            <pc:sldMk cId="1995742496" sldId="286"/>
            <ac:picMk id="15" creationId="{03D10A46-57A9-4FFE-BF3E-DDC95AB078F6}"/>
          </ac:picMkLst>
        </pc:picChg>
        <pc:picChg chg="del">
          <ac:chgData name="Ximena Gómez Jofré" userId="afcf3324-c8ba-4a82-8926-f52afa4511f4" providerId="ADAL" clId="{C2918A29-F235-4986-AD8B-8DB2DB79EE55}" dt="2022-01-19T20:56:30.645" v="1037" actId="478"/>
          <ac:picMkLst>
            <pc:docMk/>
            <pc:sldMk cId="1995742496" sldId="286"/>
            <ac:picMk id="16" creationId="{6F2EAF43-2955-4D36-8791-8274874899AD}"/>
          </ac:picMkLst>
        </pc:picChg>
      </pc:sldChg>
      <pc:sldChg chg="addSp delSp modSp add mod">
        <pc:chgData name="Ximena Gómez Jofré" userId="afcf3324-c8ba-4a82-8926-f52afa4511f4" providerId="ADAL" clId="{C2918A29-F235-4986-AD8B-8DB2DB79EE55}" dt="2022-01-20T14:57:48.405" v="1525" actId="20577"/>
        <pc:sldMkLst>
          <pc:docMk/>
          <pc:sldMk cId="1985148967" sldId="287"/>
        </pc:sldMkLst>
        <pc:spChg chg="mod">
          <ac:chgData name="Ximena Gómez Jofré" userId="afcf3324-c8ba-4a82-8926-f52afa4511f4" providerId="ADAL" clId="{C2918A29-F235-4986-AD8B-8DB2DB79EE55}" dt="2022-01-20T14:57:48.405" v="1525" actId="20577"/>
          <ac:spMkLst>
            <pc:docMk/>
            <pc:sldMk cId="1985148967" sldId="287"/>
            <ac:spMk id="3" creationId="{88F6A662-C995-4D74-87CF-706750839E77}"/>
          </ac:spMkLst>
        </pc:spChg>
        <pc:spChg chg="mod">
          <ac:chgData name="Ximena Gómez Jofré" userId="afcf3324-c8ba-4a82-8926-f52afa4511f4" providerId="ADAL" clId="{C2918A29-F235-4986-AD8B-8DB2DB79EE55}" dt="2022-01-19T21:01:43.292" v="1099" actId="20577"/>
          <ac:spMkLst>
            <pc:docMk/>
            <pc:sldMk cId="1985148967" sldId="287"/>
            <ac:spMk id="9" creationId="{66E70065-3D76-445E-819F-1D9D67289A3F}"/>
          </ac:spMkLst>
        </pc:spChg>
        <pc:spChg chg="mod">
          <ac:chgData name="Ximena Gómez Jofré" userId="afcf3324-c8ba-4a82-8926-f52afa4511f4" providerId="ADAL" clId="{C2918A29-F235-4986-AD8B-8DB2DB79EE55}" dt="2022-01-19T21:02:49.617" v="1108" actId="123"/>
          <ac:spMkLst>
            <pc:docMk/>
            <pc:sldMk cId="1985148967" sldId="287"/>
            <ac:spMk id="11" creationId="{F72C4C6F-65C8-483D-97C8-BB9F5063D6A0}"/>
          </ac:spMkLst>
        </pc:spChg>
        <pc:spChg chg="del">
          <ac:chgData name="Ximena Gómez Jofré" userId="afcf3324-c8ba-4a82-8926-f52afa4511f4" providerId="ADAL" clId="{C2918A29-F235-4986-AD8B-8DB2DB79EE55}" dt="2022-01-19T21:02:31.526" v="1100" actId="478"/>
          <ac:spMkLst>
            <pc:docMk/>
            <pc:sldMk cId="1985148967" sldId="287"/>
            <ac:spMk id="12" creationId="{DE05CE00-CD57-4F66-B621-73F1507B6CDC}"/>
          </ac:spMkLst>
        </pc:spChg>
        <pc:spChg chg="add mod">
          <ac:chgData name="Ximena Gómez Jofré" userId="afcf3324-c8ba-4a82-8926-f52afa4511f4" providerId="ADAL" clId="{C2918A29-F235-4986-AD8B-8DB2DB79EE55}" dt="2022-01-20T14:38:44.285" v="1200" actId="14100"/>
          <ac:spMkLst>
            <pc:docMk/>
            <pc:sldMk cId="1985148967" sldId="287"/>
            <ac:spMk id="12" creationId="{EB24F962-A11E-4801-97F3-53C007FD0BDA}"/>
          </ac:spMkLst>
        </pc:spChg>
        <pc:spChg chg="add mod">
          <ac:chgData name="Ximena Gómez Jofré" userId="afcf3324-c8ba-4a82-8926-f52afa4511f4" providerId="ADAL" clId="{C2918A29-F235-4986-AD8B-8DB2DB79EE55}" dt="2022-01-19T21:03:40.183" v="1192" actId="20577"/>
          <ac:spMkLst>
            <pc:docMk/>
            <pc:sldMk cId="1985148967" sldId="287"/>
            <ac:spMk id="13" creationId="{76879145-6FB0-4AA0-8033-6C8F21A1F528}"/>
          </ac:spMkLst>
        </pc:spChg>
        <pc:picChg chg="del">
          <ac:chgData name="Ximena Gómez Jofré" userId="afcf3324-c8ba-4a82-8926-f52afa4511f4" providerId="ADAL" clId="{C2918A29-F235-4986-AD8B-8DB2DB79EE55}" dt="2022-01-19T21:02:32.914" v="1101" actId="478"/>
          <ac:picMkLst>
            <pc:docMk/>
            <pc:sldMk cId="1985148967" sldId="287"/>
            <ac:picMk id="14" creationId="{9E692397-534A-4BE1-A1C4-8C632A2A4CB0}"/>
          </ac:picMkLst>
        </pc:picChg>
      </pc:sldChg>
      <pc:sldChg chg="addSp delSp modSp add mod">
        <pc:chgData name="Ximena Gómez Jofré" userId="afcf3324-c8ba-4a82-8926-f52afa4511f4" providerId="ADAL" clId="{C2918A29-F235-4986-AD8B-8DB2DB79EE55}" dt="2022-01-20T14:57:57.737" v="1528" actId="1076"/>
        <pc:sldMkLst>
          <pc:docMk/>
          <pc:sldMk cId="600428466" sldId="288"/>
        </pc:sldMkLst>
        <pc:spChg chg="mod">
          <ac:chgData name="Ximena Gómez Jofré" userId="afcf3324-c8ba-4a82-8926-f52afa4511f4" providerId="ADAL" clId="{C2918A29-F235-4986-AD8B-8DB2DB79EE55}" dt="2022-01-20T14:57:57.737" v="1528" actId="1076"/>
          <ac:spMkLst>
            <pc:docMk/>
            <pc:sldMk cId="600428466" sldId="288"/>
            <ac:spMk id="3" creationId="{88F6A662-C995-4D74-87CF-706750839E77}"/>
          </ac:spMkLst>
        </pc:spChg>
        <pc:spChg chg="mod">
          <ac:chgData name="Ximena Gómez Jofré" userId="afcf3324-c8ba-4a82-8926-f52afa4511f4" providerId="ADAL" clId="{C2918A29-F235-4986-AD8B-8DB2DB79EE55}" dt="2022-01-20T14:39:40.625" v="1212" actId="20577"/>
          <ac:spMkLst>
            <pc:docMk/>
            <pc:sldMk cId="600428466" sldId="288"/>
            <ac:spMk id="9" creationId="{66E70065-3D76-445E-819F-1D9D67289A3F}"/>
          </ac:spMkLst>
        </pc:spChg>
        <pc:spChg chg="mod">
          <ac:chgData name="Ximena Gómez Jofré" userId="afcf3324-c8ba-4a82-8926-f52afa4511f4" providerId="ADAL" clId="{C2918A29-F235-4986-AD8B-8DB2DB79EE55}" dt="2022-01-20T14:44:26.847" v="1280" actId="1076"/>
          <ac:spMkLst>
            <pc:docMk/>
            <pc:sldMk cId="600428466" sldId="288"/>
            <ac:spMk id="11" creationId="{F72C4C6F-65C8-483D-97C8-BB9F5063D6A0}"/>
          </ac:spMkLst>
        </pc:spChg>
        <pc:spChg chg="add mod">
          <ac:chgData name="Ximena Gómez Jofré" userId="afcf3324-c8ba-4a82-8926-f52afa4511f4" providerId="ADAL" clId="{C2918A29-F235-4986-AD8B-8DB2DB79EE55}" dt="2022-01-20T14:44:59.911" v="1288" actId="207"/>
          <ac:spMkLst>
            <pc:docMk/>
            <pc:sldMk cId="600428466" sldId="288"/>
            <ac:spMk id="12" creationId="{638DA606-47C8-4783-B9B2-323C8B8C4BE6}"/>
          </ac:spMkLst>
        </pc:spChg>
        <pc:spChg chg="del mod">
          <ac:chgData name="Ximena Gómez Jofré" userId="afcf3324-c8ba-4a82-8926-f52afa4511f4" providerId="ADAL" clId="{C2918A29-F235-4986-AD8B-8DB2DB79EE55}" dt="2022-01-20T14:40:20.758" v="1213" actId="478"/>
          <ac:spMkLst>
            <pc:docMk/>
            <pc:sldMk cId="600428466" sldId="288"/>
            <ac:spMk id="13" creationId="{76879145-6FB0-4AA0-8033-6C8F21A1F528}"/>
          </ac:spMkLst>
        </pc:spChg>
        <pc:spChg chg="add mod">
          <ac:chgData name="Ximena Gómez Jofré" userId="afcf3324-c8ba-4a82-8926-f52afa4511f4" providerId="ADAL" clId="{C2918A29-F235-4986-AD8B-8DB2DB79EE55}" dt="2022-01-20T14:44:56.842" v="1287" actId="207"/>
          <ac:spMkLst>
            <pc:docMk/>
            <pc:sldMk cId="600428466" sldId="288"/>
            <ac:spMk id="14" creationId="{FD9058C2-AE80-488B-84FC-6E164D01F6B5}"/>
          </ac:spMkLst>
        </pc:spChg>
        <pc:spChg chg="add mod">
          <ac:chgData name="Ximena Gómez Jofré" userId="afcf3324-c8ba-4a82-8926-f52afa4511f4" providerId="ADAL" clId="{C2918A29-F235-4986-AD8B-8DB2DB79EE55}" dt="2022-01-20T14:50:04.916" v="1346" actId="20577"/>
          <ac:spMkLst>
            <pc:docMk/>
            <pc:sldMk cId="600428466" sldId="288"/>
            <ac:spMk id="15" creationId="{15FB981E-F419-4C92-B2AF-A8689781FF7F}"/>
          </ac:spMkLst>
        </pc:spChg>
      </pc:sldChg>
      <pc:sldChg chg="addSp delSp modSp add mod">
        <pc:chgData name="Ximena Gómez Jofré" userId="afcf3324-c8ba-4a82-8926-f52afa4511f4" providerId="ADAL" clId="{C2918A29-F235-4986-AD8B-8DB2DB79EE55}" dt="2022-01-20T14:58:05.779" v="1530" actId="20577"/>
        <pc:sldMkLst>
          <pc:docMk/>
          <pc:sldMk cId="2734525944" sldId="289"/>
        </pc:sldMkLst>
        <pc:spChg chg="mod">
          <ac:chgData name="Ximena Gómez Jofré" userId="afcf3324-c8ba-4a82-8926-f52afa4511f4" providerId="ADAL" clId="{C2918A29-F235-4986-AD8B-8DB2DB79EE55}" dt="2022-01-20T14:58:05.779" v="1530" actId="20577"/>
          <ac:spMkLst>
            <pc:docMk/>
            <pc:sldMk cId="2734525944" sldId="289"/>
            <ac:spMk id="3" creationId="{88F6A662-C995-4D74-87CF-706750839E77}"/>
          </ac:spMkLst>
        </pc:spChg>
        <pc:spChg chg="mod">
          <ac:chgData name="Ximena Gómez Jofré" userId="afcf3324-c8ba-4a82-8926-f52afa4511f4" providerId="ADAL" clId="{C2918A29-F235-4986-AD8B-8DB2DB79EE55}" dt="2022-01-20T14:50:13.963" v="1347" actId="20577"/>
          <ac:spMkLst>
            <pc:docMk/>
            <pc:sldMk cId="2734525944" sldId="289"/>
            <ac:spMk id="9" creationId="{66E70065-3D76-445E-819F-1D9D67289A3F}"/>
          </ac:spMkLst>
        </pc:spChg>
        <pc:spChg chg="mod">
          <ac:chgData name="Ximena Gómez Jofré" userId="afcf3324-c8ba-4a82-8926-f52afa4511f4" providerId="ADAL" clId="{C2918A29-F235-4986-AD8B-8DB2DB79EE55}" dt="2022-01-20T14:45:42.927" v="1291"/>
          <ac:spMkLst>
            <pc:docMk/>
            <pc:sldMk cId="2734525944" sldId="289"/>
            <ac:spMk id="11" creationId="{F72C4C6F-65C8-483D-97C8-BB9F5063D6A0}"/>
          </ac:spMkLst>
        </pc:spChg>
        <pc:spChg chg="mod">
          <ac:chgData name="Ximena Gómez Jofré" userId="afcf3324-c8ba-4a82-8926-f52afa4511f4" providerId="ADAL" clId="{C2918A29-F235-4986-AD8B-8DB2DB79EE55}" dt="2022-01-20T14:50:02.510" v="1345" actId="20577"/>
          <ac:spMkLst>
            <pc:docMk/>
            <pc:sldMk cId="2734525944" sldId="289"/>
            <ac:spMk id="12" creationId="{638DA606-47C8-4783-B9B2-323C8B8C4BE6}"/>
          </ac:spMkLst>
        </pc:spChg>
        <pc:spChg chg="add mod">
          <ac:chgData name="Ximena Gómez Jofré" userId="afcf3324-c8ba-4a82-8926-f52afa4511f4" providerId="ADAL" clId="{C2918A29-F235-4986-AD8B-8DB2DB79EE55}" dt="2022-01-20T14:50:00.434" v="1344" actId="20577"/>
          <ac:spMkLst>
            <pc:docMk/>
            <pc:sldMk cId="2734525944" sldId="289"/>
            <ac:spMk id="13" creationId="{35B31703-1F3D-4225-95CA-D25C9D101417}"/>
          </ac:spMkLst>
        </pc:spChg>
        <pc:spChg chg="del mod">
          <ac:chgData name="Ximena Gómez Jofré" userId="afcf3324-c8ba-4a82-8926-f52afa4511f4" providerId="ADAL" clId="{C2918A29-F235-4986-AD8B-8DB2DB79EE55}" dt="2022-01-20T14:49:22.620" v="1338" actId="478"/>
          <ac:spMkLst>
            <pc:docMk/>
            <pc:sldMk cId="2734525944" sldId="289"/>
            <ac:spMk id="14" creationId="{FD9058C2-AE80-488B-84FC-6E164D01F6B5}"/>
          </ac:spMkLst>
        </pc:spChg>
        <pc:spChg chg="mod">
          <ac:chgData name="Ximena Gómez Jofré" userId="afcf3324-c8ba-4a82-8926-f52afa4511f4" providerId="ADAL" clId="{C2918A29-F235-4986-AD8B-8DB2DB79EE55}" dt="2022-01-20T14:49:44.248" v="1341" actId="20577"/>
          <ac:spMkLst>
            <pc:docMk/>
            <pc:sldMk cId="2734525944" sldId="289"/>
            <ac:spMk id="15" creationId="{15FB981E-F419-4C92-B2AF-A8689781FF7F}"/>
          </ac:spMkLst>
        </pc:spChg>
        <pc:picChg chg="mod">
          <ac:chgData name="Ximena Gómez Jofré" userId="afcf3324-c8ba-4a82-8926-f52afa4511f4" providerId="ADAL" clId="{C2918A29-F235-4986-AD8B-8DB2DB79EE55}" dt="2022-01-20T14:48:56.421" v="1331" actId="108"/>
          <ac:picMkLst>
            <pc:docMk/>
            <pc:sldMk cId="2734525944" sldId="289"/>
            <ac:picMk id="6" creationId="{F0CBF88C-7A4B-485E-A3AD-F6A9F63C54B2}"/>
          </ac:picMkLst>
        </pc:picChg>
      </pc:sldChg>
      <pc:sldChg chg="add del">
        <pc:chgData name="Ximena Gómez Jofré" userId="afcf3324-c8ba-4a82-8926-f52afa4511f4" providerId="ADAL" clId="{C2918A29-F235-4986-AD8B-8DB2DB79EE55}" dt="2022-01-20T14:50:32.042" v="1349" actId="47"/>
        <pc:sldMkLst>
          <pc:docMk/>
          <pc:sldMk cId="1822456767" sldId="290"/>
        </pc:sldMkLst>
      </pc:sldChg>
      <pc:sldChg chg="addSp delSp modSp add mod">
        <pc:chgData name="Ximena Gómez Jofré" userId="afcf3324-c8ba-4a82-8926-f52afa4511f4" providerId="ADAL" clId="{C2918A29-F235-4986-AD8B-8DB2DB79EE55}" dt="2022-01-20T15:03:10.070" v="1640" actId="20577"/>
        <pc:sldMkLst>
          <pc:docMk/>
          <pc:sldMk cId="3438871294" sldId="290"/>
        </pc:sldMkLst>
        <pc:spChg chg="mod">
          <ac:chgData name="Ximena Gómez Jofré" userId="afcf3324-c8ba-4a82-8926-f52afa4511f4" providerId="ADAL" clId="{C2918A29-F235-4986-AD8B-8DB2DB79EE55}" dt="2022-01-20T14:58:12.615" v="1532" actId="20577"/>
          <ac:spMkLst>
            <pc:docMk/>
            <pc:sldMk cId="3438871294" sldId="290"/>
            <ac:spMk id="3" creationId="{88F6A662-C995-4D74-87CF-706750839E77}"/>
          </ac:spMkLst>
        </pc:spChg>
        <pc:spChg chg="mod">
          <ac:chgData name="Ximena Gómez Jofré" userId="afcf3324-c8ba-4a82-8926-f52afa4511f4" providerId="ADAL" clId="{C2918A29-F235-4986-AD8B-8DB2DB79EE55}" dt="2022-01-20T14:51:31.349" v="1360" actId="207"/>
          <ac:spMkLst>
            <pc:docMk/>
            <pc:sldMk cId="3438871294" sldId="290"/>
            <ac:spMk id="7" creationId="{AD5D060F-F0F0-4C72-9309-62E0E3419AF0}"/>
          </ac:spMkLst>
        </pc:spChg>
        <pc:spChg chg="mod">
          <ac:chgData name="Ximena Gómez Jofré" userId="afcf3324-c8ba-4a82-8926-f52afa4511f4" providerId="ADAL" clId="{C2918A29-F235-4986-AD8B-8DB2DB79EE55}" dt="2022-01-20T14:52:01.874" v="1413" actId="20577"/>
          <ac:spMkLst>
            <pc:docMk/>
            <pc:sldMk cId="3438871294" sldId="290"/>
            <ac:spMk id="8" creationId="{37CDCAFB-3877-468E-BB2C-49935690D725}"/>
          </ac:spMkLst>
        </pc:spChg>
        <pc:spChg chg="mod">
          <ac:chgData name="Ximena Gómez Jofré" userId="afcf3324-c8ba-4a82-8926-f52afa4511f4" providerId="ADAL" clId="{C2918A29-F235-4986-AD8B-8DB2DB79EE55}" dt="2022-01-20T14:52:41.503" v="1468" actId="20577"/>
          <ac:spMkLst>
            <pc:docMk/>
            <pc:sldMk cId="3438871294" sldId="290"/>
            <ac:spMk id="9" creationId="{66E70065-3D76-445E-819F-1D9D67289A3F}"/>
          </ac:spMkLst>
        </pc:spChg>
        <pc:spChg chg="mod">
          <ac:chgData name="Ximena Gómez Jofré" userId="afcf3324-c8ba-4a82-8926-f52afa4511f4" providerId="ADAL" clId="{C2918A29-F235-4986-AD8B-8DB2DB79EE55}" dt="2022-01-20T14:53:58.944" v="1479" actId="207"/>
          <ac:spMkLst>
            <pc:docMk/>
            <pc:sldMk cId="3438871294" sldId="290"/>
            <ac:spMk id="11" creationId="{F72C4C6F-65C8-483D-97C8-BB9F5063D6A0}"/>
          </ac:spMkLst>
        </pc:spChg>
        <pc:spChg chg="del">
          <ac:chgData name="Ximena Gómez Jofré" userId="afcf3324-c8ba-4a82-8926-f52afa4511f4" providerId="ADAL" clId="{C2918A29-F235-4986-AD8B-8DB2DB79EE55}" dt="2022-01-20T14:53:27.338" v="1471" actId="478"/>
          <ac:spMkLst>
            <pc:docMk/>
            <pc:sldMk cId="3438871294" sldId="290"/>
            <ac:spMk id="12" creationId="{638DA606-47C8-4783-B9B2-323C8B8C4BE6}"/>
          </ac:spMkLst>
        </pc:spChg>
        <pc:spChg chg="del">
          <ac:chgData name="Ximena Gómez Jofré" userId="afcf3324-c8ba-4a82-8926-f52afa4511f4" providerId="ADAL" clId="{C2918A29-F235-4986-AD8B-8DB2DB79EE55}" dt="2022-01-20T14:54:04.131" v="1480" actId="478"/>
          <ac:spMkLst>
            <pc:docMk/>
            <pc:sldMk cId="3438871294" sldId="290"/>
            <ac:spMk id="13" creationId="{35B31703-1F3D-4225-95CA-D25C9D101417}"/>
          </ac:spMkLst>
        </pc:spChg>
        <pc:spChg chg="mod">
          <ac:chgData name="Ximena Gómez Jofré" userId="afcf3324-c8ba-4a82-8926-f52afa4511f4" providerId="ADAL" clId="{C2918A29-F235-4986-AD8B-8DB2DB79EE55}" dt="2022-01-20T15:03:05.030" v="1638" actId="20577"/>
          <ac:spMkLst>
            <pc:docMk/>
            <pc:sldMk cId="3438871294" sldId="290"/>
            <ac:spMk id="15" creationId="{15FB981E-F419-4C92-B2AF-A8689781FF7F}"/>
          </ac:spMkLst>
        </pc:spChg>
        <pc:spChg chg="add mod">
          <ac:chgData name="Ximena Gómez Jofré" userId="afcf3324-c8ba-4a82-8926-f52afa4511f4" providerId="ADAL" clId="{C2918A29-F235-4986-AD8B-8DB2DB79EE55}" dt="2022-01-20T15:03:07.407" v="1639" actId="20577"/>
          <ac:spMkLst>
            <pc:docMk/>
            <pc:sldMk cId="3438871294" sldId="290"/>
            <ac:spMk id="16" creationId="{A5136E7D-2E4E-4661-8124-EDF599A20038}"/>
          </ac:spMkLst>
        </pc:spChg>
        <pc:spChg chg="add mod">
          <ac:chgData name="Ximena Gómez Jofré" userId="afcf3324-c8ba-4a82-8926-f52afa4511f4" providerId="ADAL" clId="{C2918A29-F235-4986-AD8B-8DB2DB79EE55}" dt="2022-01-20T15:03:10.070" v="1640" actId="20577"/>
          <ac:spMkLst>
            <pc:docMk/>
            <pc:sldMk cId="3438871294" sldId="290"/>
            <ac:spMk id="17" creationId="{7BF0F797-C276-403E-A645-55F0775C0D6B}"/>
          </ac:spMkLst>
        </pc:spChg>
        <pc:picChg chg="del">
          <ac:chgData name="Ximena Gómez Jofré" userId="afcf3324-c8ba-4a82-8926-f52afa4511f4" providerId="ADAL" clId="{C2918A29-F235-4986-AD8B-8DB2DB79EE55}" dt="2022-01-20T14:52:05.956" v="1414" actId="478"/>
          <ac:picMkLst>
            <pc:docMk/>
            <pc:sldMk cId="3438871294" sldId="290"/>
            <ac:picMk id="6" creationId="{F0CBF88C-7A4B-485E-A3AD-F6A9F63C54B2}"/>
          </ac:picMkLst>
        </pc:picChg>
        <pc:picChg chg="add mod">
          <ac:chgData name="Ximena Gómez Jofré" userId="afcf3324-c8ba-4a82-8926-f52afa4511f4" providerId="ADAL" clId="{C2918A29-F235-4986-AD8B-8DB2DB79EE55}" dt="2022-01-20T14:54:59.744" v="1486" actId="14100"/>
          <ac:picMkLst>
            <pc:docMk/>
            <pc:sldMk cId="3438871294" sldId="290"/>
            <ac:picMk id="14" creationId="{F0C2A043-537F-4CC8-A11D-D644CFA65F95}"/>
          </ac:picMkLst>
        </pc:picChg>
      </pc:sldChg>
      <pc:sldChg chg="addSp delSp modSp add mod">
        <pc:chgData name="Ximena Gómez Jofré" userId="afcf3324-c8ba-4a82-8926-f52afa4511f4" providerId="ADAL" clId="{C2918A29-F235-4986-AD8B-8DB2DB79EE55}" dt="2022-01-20T15:10:31.836" v="1804" actId="20577"/>
        <pc:sldMkLst>
          <pc:docMk/>
          <pc:sldMk cId="613212254" sldId="291"/>
        </pc:sldMkLst>
        <pc:spChg chg="mod">
          <ac:chgData name="Ximena Gómez Jofré" userId="afcf3324-c8ba-4a82-8926-f52afa4511f4" providerId="ADAL" clId="{C2918A29-F235-4986-AD8B-8DB2DB79EE55}" dt="2022-01-20T14:59:01.080" v="1536" actId="207"/>
          <ac:spMkLst>
            <pc:docMk/>
            <pc:sldMk cId="613212254" sldId="291"/>
            <ac:spMk id="3" creationId="{88F6A662-C995-4D74-87CF-706750839E77}"/>
          </ac:spMkLst>
        </pc:spChg>
        <pc:spChg chg="mod">
          <ac:chgData name="Ximena Gómez Jofré" userId="afcf3324-c8ba-4a82-8926-f52afa4511f4" providerId="ADAL" clId="{C2918A29-F235-4986-AD8B-8DB2DB79EE55}" dt="2022-01-20T14:59:03.558" v="1537" actId="207"/>
          <ac:spMkLst>
            <pc:docMk/>
            <pc:sldMk cId="613212254" sldId="291"/>
            <ac:spMk id="7" creationId="{AD5D060F-F0F0-4C72-9309-62E0E3419AF0}"/>
          </ac:spMkLst>
        </pc:spChg>
        <pc:spChg chg="mod">
          <ac:chgData name="Ximena Gómez Jofré" userId="afcf3324-c8ba-4a82-8926-f52afa4511f4" providerId="ADAL" clId="{C2918A29-F235-4986-AD8B-8DB2DB79EE55}" dt="2022-01-20T14:59:20.285" v="1564" actId="20577"/>
          <ac:spMkLst>
            <pc:docMk/>
            <pc:sldMk cId="613212254" sldId="291"/>
            <ac:spMk id="8" creationId="{37CDCAFB-3877-468E-BB2C-49935690D725}"/>
          </ac:spMkLst>
        </pc:spChg>
        <pc:spChg chg="mod">
          <ac:chgData name="Ximena Gómez Jofré" userId="afcf3324-c8ba-4a82-8926-f52afa4511f4" providerId="ADAL" clId="{C2918A29-F235-4986-AD8B-8DB2DB79EE55}" dt="2022-01-20T15:00:08.074" v="1608" actId="20577"/>
          <ac:spMkLst>
            <pc:docMk/>
            <pc:sldMk cId="613212254" sldId="291"/>
            <ac:spMk id="9" creationId="{66E70065-3D76-445E-819F-1D9D67289A3F}"/>
          </ac:spMkLst>
        </pc:spChg>
        <pc:spChg chg="mod">
          <ac:chgData name="Ximena Gómez Jofré" userId="afcf3324-c8ba-4a82-8926-f52afa4511f4" providerId="ADAL" clId="{C2918A29-F235-4986-AD8B-8DB2DB79EE55}" dt="2022-01-20T15:10:31.836" v="1804" actId="20577"/>
          <ac:spMkLst>
            <pc:docMk/>
            <pc:sldMk cId="613212254" sldId="291"/>
            <ac:spMk id="11" creationId="{F72C4C6F-65C8-483D-97C8-BB9F5063D6A0}"/>
          </ac:spMkLst>
        </pc:spChg>
        <pc:spChg chg="mod">
          <ac:chgData name="Ximena Gómez Jofré" userId="afcf3324-c8ba-4a82-8926-f52afa4511f4" providerId="ADAL" clId="{C2918A29-F235-4986-AD8B-8DB2DB79EE55}" dt="2022-01-20T15:01:39.710" v="1628" actId="207"/>
          <ac:spMkLst>
            <pc:docMk/>
            <pc:sldMk cId="613212254" sldId="291"/>
            <ac:spMk id="15" creationId="{15FB981E-F419-4C92-B2AF-A8689781FF7F}"/>
          </ac:spMkLst>
        </pc:spChg>
        <pc:spChg chg="mod">
          <ac:chgData name="Ximena Gómez Jofré" userId="afcf3324-c8ba-4a82-8926-f52afa4511f4" providerId="ADAL" clId="{C2918A29-F235-4986-AD8B-8DB2DB79EE55}" dt="2022-01-20T15:03:34.257" v="1672" actId="14100"/>
          <ac:spMkLst>
            <pc:docMk/>
            <pc:sldMk cId="613212254" sldId="291"/>
            <ac:spMk id="16" creationId="{A5136E7D-2E4E-4661-8124-EDF599A20038}"/>
          </ac:spMkLst>
        </pc:spChg>
        <pc:spChg chg="del">
          <ac:chgData name="Ximena Gómez Jofré" userId="afcf3324-c8ba-4a82-8926-f52afa4511f4" providerId="ADAL" clId="{C2918A29-F235-4986-AD8B-8DB2DB79EE55}" dt="2022-01-20T15:04:08.218" v="1679" actId="478"/>
          <ac:spMkLst>
            <pc:docMk/>
            <pc:sldMk cId="613212254" sldId="291"/>
            <ac:spMk id="17" creationId="{7BF0F797-C276-403E-A645-55F0775C0D6B}"/>
          </ac:spMkLst>
        </pc:spChg>
        <pc:spChg chg="add mod">
          <ac:chgData name="Ximena Gómez Jofré" userId="afcf3324-c8ba-4a82-8926-f52afa4511f4" providerId="ADAL" clId="{C2918A29-F235-4986-AD8B-8DB2DB79EE55}" dt="2022-01-20T15:04:35.186" v="1683" actId="207"/>
          <ac:spMkLst>
            <pc:docMk/>
            <pc:sldMk cId="613212254" sldId="291"/>
            <ac:spMk id="18" creationId="{6EDF8E93-DAD7-4FD4-BBA0-329E9BE9003A}"/>
          </ac:spMkLst>
        </pc:spChg>
        <pc:picChg chg="add mod">
          <ac:chgData name="Ximena Gómez Jofré" userId="afcf3324-c8ba-4a82-8926-f52afa4511f4" providerId="ADAL" clId="{C2918A29-F235-4986-AD8B-8DB2DB79EE55}" dt="2022-01-20T15:02:44.085" v="1637" actId="1076"/>
          <ac:picMkLst>
            <pc:docMk/>
            <pc:sldMk cId="613212254" sldId="291"/>
            <ac:picMk id="12" creationId="{8E4EA280-9CB1-474D-918F-F9B1752A33D7}"/>
          </ac:picMkLst>
        </pc:picChg>
        <pc:picChg chg="del">
          <ac:chgData name="Ximena Gómez Jofré" userId="afcf3324-c8ba-4a82-8926-f52afa4511f4" providerId="ADAL" clId="{C2918A29-F235-4986-AD8B-8DB2DB79EE55}" dt="2022-01-20T14:59:23.073" v="1565" actId="478"/>
          <ac:picMkLst>
            <pc:docMk/>
            <pc:sldMk cId="613212254" sldId="291"/>
            <ac:picMk id="14" creationId="{F0C2A043-537F-4CC8-A11D-D644CFA65F95}"/>
          </ac:picMkLst>
        </pc:picChg>
      </pc:sldChg>
      <pc:sldChg chg="addSp delSp modSp add mod">
        <pc:chgData name="Ximena Gómez Jofré" userId="afcf3324-c8ba-4a82-8926-f52afa4511f4" providerId="ADAL" clId="{C2918A29-F235-4986-AD8B-8DB2DB79EE55}" dt="2022-01-20T15:08:38.841" v="1750" actId="20577"/>
        <pc:sldMkLst>
          <pc:docMk/>
          <pc:sldMk cId="1159347320" sldId="292"/>
        </pc:sldMkLst>
        <pc:spChg chg="del">
          <ac:chgData name="Ximena Gómez Jofré" userId="afcf3324-c8ba-4a82-8926-f52afa4511f4" providerId="ADAL" clId="{C2918A29-F235-4986-AD8B-8DB2DB79EE55}" dt="2022-01-20T15:04:56.131" v="1685" actId="478"/>
          <ac:spMkLst>
            <pc:docMk/>
            <pc:sldMk cId="1159347320" sldId="292"/>
            <ac:spMk id="11" creationId="{F72C4C6F-65C8-483D-97C8-BB9F5063D6A0}"/>
          </ac:spMkLst>
        </pc:spChg>
        <pc:spChg chg="del">
          <ac:chgData name="Ximena Gómez Jofré" userId="afcf3324-c8ba-4a82-8926-f52afa4511f4" providerId="ADAL" clId="{C2918A29-F235-4986-AD8B-8DB2DB79EE55}" dt="2022-01-20T15:04:58.037" v="1686" actId="478"/>
          <ac:spMkLst>
            <pc:docMk/>
            <pc:sldMk cId="1159347320" sldId="292"/>
            <ac:spMk id="15" creationId="{15FB981E-F419-4C92-B2AF-A8689781FF7F}"/>
          </ac:spMkLst>
        </pc:spChg>
        <pc:spChg chg="del">
          <ac:chgData name="Ximena Gómez Jofré" userId="afcf3324-c8ba-4a82-8926-f52afa4511f4" providerId="ADAL" clId="{C2918A29-F235-4986-AD8B-8DB2DB79EE55}" dt="2022-01-20T15:04:59.018" v="1687" actId="478"/>
          <ac:spMkLst>
            <pc:docMk/>
            <pc:sldMk cId="1159347320" sldId="292"/>
            <ac:spMk id="16" creationId="{A5136E7D-2E4E-4661-8124-EDF599A20038}"/>
          </ac:spMkLst>
        </pc:spChg>
        <pc:spChg chg="del">
          <ac:chgData name="Ximena Gómez Jofré" userId="afcf3324-c8ba-4a82-8926-f52afa4511f4" providerId="ADAL" clId="{C2918A29-F235-4986-AD8B-8DB2DB79EE55}" dt="2022-01-20T15:05:00.104" v="1688" actId="478"/>
          <ac:spMkLst>
            <pc:docMk/>
            <pc:sldMk cId="1159347320" sldId="292"/>
            <ac:spMk id="18" creationId="{6EDF8E93-DAD7-4FD4-BBA0-329E9BE9003A}"/>
          </ac:spMkLst>
        </pc:spChg>
        <pc:graphicFrameChg chg="add del mod modGraphic">
          <ac:chgData name="Ximena Gómez Jofré" userId="afcf3324-c8ba-4a82-8926-f52afa4511f4" providerId="ADAL" clId="{C2918A29-F235-4986-AD8B-8DB2DB79EE55}" dt="2022-01-20T15:08:38.841" v="1750" actId="20577"/>
          <ac:graphicFrameMkLst>
            <pc:docMk/>
            <pc:sldMk cId="1159347320" sldId="292"/>
            <ac:graphicFrameMk id="4" creationId="{13AC36B7-2118-4F79-8D75-7B8DD03534AF}"/>
          </ac:graphicFrameMkLst>
        </pc:graphicFrameChg>
      </pc:sldChg>
      <pc:sldChg chg="addSp delSp modSp add mod">
        <pc:chgData name="Ximena Gómez Jofré" userId="afcf3324-c8ba-4a82-8926-f52afa4511f4" providerId="ADAL" clId="{C2918A29-F235-4986-AD8B-8DB2DB79EE55}" dt="2022-01-20T15:15:42.543" v="1849" actId="1076"/>
        <pc:sldMkLst>
          <pc:docMk/>
          <pc:sldMk cId="1052061793" sldId="293"/>
        </pc:sldMkLst>
        <pc:spChg chg="mod">
          <ac:chgData name="Ximena Gómez Jofré" userId="afcf3324-c8ba-4a82-8926-f52afa4511f4" providerId="ADAL" clId="{C2918A29-F235-4986-AD8B-8DB2DB79EE55}" dt="2022-01-20T15:09:41.689" v="1797" actId="20577"/>
          <ac:spMkLst>
            <pc:docMk/>
            <pc:sldMk cId="1052061793" sldId="293"/>
            <ac:spMk id="9" creationId="{66E70065-3D76-445E-819F-1D9D67289A3F}"/>
          </ac:spMkLst>
        </pc:spChg>
        <pc:spChg chg="mod">
          <ac:chgData name="Ximena Gómez Jofré" userId="afcf3324-c8ba-4a82-8926-f52afa4511f4" providerId="ADAL" clId="{C2918A29-F235-4986-AD8B-8DB2DB79EE55}" dt="2022-01-20T15:10:12.164" v="1800" actId="20577"/>
          <ac:spMkLst>
            <pc:docMk/>
            <pc:sldMk cId="1052061793" sldId="293"/>
            <ac:spMk id="11" creationId="{F72C4C6F-65C8-483D-97C8-BB9F5063D6A0}"/>
          </ac:spMkLst>
        </pc:spChg>
        <pc:spChg chg="add mod">
          <ac:chgData name="Ximena Gómez Jofré" userId="afcf3324-c8ba-4a82-8926-f52afa4511f4" providerId="ADAL" clId="{C2918A29-F235-4986-AD8B-8DB2DB79EE55}" dt="2022-01-20T15:13:16.849" v="1826" actId="20577"/>
          <ac:spMkLst>
            <pc:docMk/>
            <pc:sldMk cId="1052061793" sldId="293"/>
            <ac:spMk id="13" creationId="{333BBE96-FCBB-47BD-AC65-3F6FC1BDDBA9}"/>
          </ac:spMkLst>
        </pc:spChg>
        <pc:spChg chg="del">
          <ac:chgData name="Ximena Gómez Jofré" userId="afcf3324-c8ba-4a82-8926-f52afa4511f4" providerId="ADAL" clId="{C2918A29-F235-4986-AD8B-8DB2DB79EE55}" dt="2022-01-20T15:10:15.478" v="1801" actId="478"/>
          <ac:spMkLst>
            <pc:docMk/>
            <pc:sldMk cId="1052061793" sldId="293"/>
            <ac:spMk id="15" creationId="{15FB981E-F419-4C92-B2AF-A8689781FF7F}"/>
          </ac:spMkLst>
        </pc:spChg>
        <pc:spChg chg="del">
          <ac:chgData name="Ximena Gómez Jofré" userId="afcf3324-c8ba-4a82-8926-f52afa4511f4" providerId="ADAL" clId="{C2918A29-F235-4986-AD8B-8DB2DB79EE55}" dt="2022-01-20T15:10:19.308" v="1802" actId="478"/>
          <ac:spMkLst>
            <pc:docMk/>
            <pc:sldMk cId="1052061793" sldId="293"/>
            <ac:spMk id="16" creationId="{A5136E7D-2E4E-4661-8124-EDF599A20038}"/>
          </ac:spMkLst>
        </pc:spChg>
        <pc:spChg chg="del">
          <ac:chgData name="Ximena Gómez Jofré" userId="afcf3324-c8ba-4a82-8926-f52afa4511f4" providerId="ADAL" clId="{C2918A29-F235-4986-AD8B-8DB2DB79EE55}" dt="2022-01-20T15:10:22.503" v="1803" actId="478"/>
          <ac:spMkLst>
            <pc:docMk/>
            <pc:sldMk cId="1052061793" sldId="293"/>
            <ac:spMk id="18" creationId="{6EDF8E93-DAD7-4FD4-BBA0-329E9BE9003A}"/>
          </ac:spMkLst>
        </pc:spChg>
        <pc:graphicFrameChg chg="add mod modGraphic">
          <ac:chgData name="Ximena Gómez Jofré" userId="afcf3324-c8ba-4a82-8926-f52afa4511f4" providerId="ADAL" clId="{C2918A29-F235-4986-AD8B-8DB2DB79EE55}" dt="2022-01-20T15:15:42.543" v="1849" actId="1076"/>
          <ac:graphicFrameMkLst>
            <pc:docMk/>
            <pc:sldMk cId="1052061793" sldId="293"/>
            <ac:graphicFrameMk id="5" creationId="{D9824F44-0610-40F3-9658-0374E4E5FF31}"/>
          </ac:graphicFrameMkLst>
        </pc:graphicFrameChg>
      </pc:sldChg>
      <pc:sldChg chg="addSp delSp modSp add mod">
        <pc:chgData name="Ximena Gómez Jofré" userId="afcf3324-c8ba-4a82-8926-f52afa4511f4" providerId="ADAL" clId="{C2918A29-F235-4986-AD8B-8DB2DB79EE55}" dt="2022-01-20T16:31:22.667" v="1894" actId="14100"/>
        <pc:sldMkLst>
          <pc:docMk/>
          <pc:sldMk cId="3497993422" sldId="294"/>
        </pc:sldMkLst>
        <pc:spChg chg="mod">
          <ac:chgData name="Ximena Gómez Jofré" userId="afcf3324-c8ba-4a82-8926-f52afa4511f4" providerId="ADAL" clId="{C2918A29-F235-4986-AD8B-8DB2DB79EE55}" dt="2022-01-20T16:25:53.529" v="1855"/>
          <ac:spMkLst>
            <pc:docMk/>
            <pc:sldMk cId="3497993422" sldId="294"/>
            <ac:spMk id="9" creationId="{66E70065-3D76-445E-819F-1D9D67289A3F}"/>
          </ac:spMkLst>
        </pc:spChg>
        <pc:spChg chg="mod">
          <ac:chgData name="Ximena Gómez Jofré" userId="afcf3324-c8ba-4a82-8926-f52afa4511f4" providerId="ADAL" clId="{C2918A29-F235-4986-AD8B-8DB2DB79EE55}" dt="2022-01-20T16:26:26.183" v="1861" actId="20577"/>
          <ac:spMkLst>
            <pc:docMk/>
            <pc:sldMk cId="3497993422" sldId="294"/>
            <ac:spMk id="11" creationId="{F72C4C6F-65C8-483D-97C8-BB9F5063D6A0}"/>
          </ac:spMkLst>
        </pc:spChg>
        <pc:spChg chg="del">
          <ac:chgData name="Ximena Gómez Jofré" userId="afcf3324-c8ba-4a82-8926-f52afa4511f4" providerId="ADAL" clId="{C2918A29-F235-4986-AD8B-8DB2DB79EE55}" dt="2022-01-20T16:26:19.340" v="1857" actId="478"/>
          <ac:spMkLst>
            <pc:docMk/>
            <pc:sldMk cId="3497993422" sldId="294"/>
            <ac:spMk id="13" creationId="{333BBE96-FCBB-47BD-AC65-3F6FC1BDDBA9}"/>
          </ac:spMkLst>
        </pc:spChg>
        <pc:spChg chg="add mod">
          <ac:chgData name="Ximena Gómez Jofré" userId="afcf3324-c8ba-4a82-8926-f52afa4511f4" providerId="ADAL" clId="{C2918A29-F235-4986-AD8B-8DB2DB79EE55}" dt="2022-01-20T16:27:00.758" v="1865" actId="14100"/>
          <ac:spMkLst>
            <pc:docMk/>
            <pc:sldMk cId="3497993422" sldId="294"/>
            <ac:spMk id="14" creationId="{752B5216-5DF0-4835-AAB2-315067B0E2F0}"/>
          </ac:spMkLst>
        </pc:spChg>
        <pc:graphicFrameChg chg="del modGraphic">
          <ac:chgData name="Ximena Gómez Jofré" userId="afcf3324-c8ba-4a82-8926-f52afa4511f4" providerId="ADAL" clId="{C2918A29-F235-4986-AD8B-8DB2DB79EE55}" dt="2022-01-20T16:25:35.442" v="1852" actId="478"/>
          <ac:graphicFrameMkLst>
            <pc:docMk/>
            <pc:sldMk cId="3497993422" sldId="294"/>
            <ac:graphicFrameMk id="5" creationId="{D9824F44-0610-40F3-9658-0374E4E5FF31}"/>
          </ac:graphicFrameMkLst>
        </pc:graphicFrameChg>
        <pc:graphicFrameChg chg="add mod modGraphic">
          <ac:chgData name="Ximena Gómez Jofré" userId="afcf3324-c8ba-4a82-8926-f52afa4511f4" providerId="ADAL" clId="{C2918A29-F235-4986-AD8B-8DB2DB79EE55}" dt="2022-01-20T16:31:22.667" v="1894" actId="14100"/>
          <ac:graphicFrameMkLst>
            <pc:docMk/>
            <pc:sldMk cId="3497993422" sldId="294"/>
            <ac:graphicFrameMk id="6" creationId="{E29CC3CA-4B01-4620-9869-D53AE9B43FF9}"/>
          </ac:graphicFrameMkLst>
        </pc:graphicFrameChg>
      </pc:sldChg>
      <pc:sldChg chg="addSp delSp modSp add mod">
        <pc:chgData name="Ximena Gómez Jofré" userId="afcf3324-c8ba-4a82-8926-f52afa4511f4" providerId="ADAL" clId="{C2918A29-F235-4986-AD8B-8DB2DB79EE55}" dt="2022-01-20T18:53:07.926" v="2083" actId="20577"/>
        <pc:sldMkLst>
          <pc:docMk/>
          <pc:sldMk cId="1212144662" sldId="295"/>
        </pc:sldMkLst>
        <pc:spChg chg="mod">
          <ac:chgData name="Ximena Gómez Jofré" userId="afcf3324-c8ba-4a82-8926-f52afa4511f4" providerId="ADAL" clId="{C2918A29-F235-4986-AD8B-8DB2DB79EE55}" dt="2022-01-20T18:53:07.926" v="2083" actId="20577"/>
          <ac:spMkLst>
            <pc:docMk/>
            <pc:sldMk cId="1212144662" sldId="295"/>
            <ac:spMk id="9" creationId="{66E70065-3D76-445E-819F-1D9D67289A3F}"/>
          </ac:spMkLst>
        </pc:spChg>
        <pc:spChg chg="mod">
          <ac:chgData name="Ximena Gómez Jofré" userId="afcf3324-c8ba-4a82-8926-f52afa4511f4" providerId="ADAL" clId="{C2918A29-F235-4986-AD8B-8DB2DB79EE55}" dt="2022-01-20T18:39:36.616" v="1933"/>
          <ac:spMkLst>
            <pc:docMk/>
            <pc:sldMk cId="1212144662" sldId="295"/>
            <ac:spMk id="11" creationId="{F72C4C6F-65C8-483D-97C8-BB9F5063D6A0}"/>
          </ac:spMkLst>
        </pc:spChg>
        <pc:spChg chg="add mod">
          <ac:chgData name="Ximena Gómez Jofré" userId="afcf3324-c8ba-4a82-8926-f52afa4511f4" providerId="ADAL" clId="{C2918A29-F235-4986-AD8B-8DB2DB79EE55}" dt="2022-01-20T18:40:24.064" v="1968" actId="1076"/>
          <ac:spMkLst>
            <pc:docMk/>
            <pc:sldMk cId="1212144662" sldId="295"/>
            <ac:spMk id="13" creationId="{30192F90-5F77-4804-8F38-F8AF5268C463}"/>
          </ac:spMkLst>
        </pc:spChg>
        <pc:spChg chg="del mod">
          <ac:chgData name="Ximena Gómez Jofré" userId="afcf3324-c8ba-4a82-8926-f52afa4511f4" providerId="ADAL" clId="{C2918A29-F235-4986-AD8B-8DB2DB79EE55}" dt="2022-01-20T18:38:32.389" v="1932" actId="478"/>
          <ac:spMkLst>
            <pc:docMk/>
            <pc:sldMk cId="1212144662" sldId="295"/>
            <ac:spMk id="14" creationId="{752B5216-5DF0-4835-AAB2-315067B0E2F0}"/>
          </ac:spMkLst>
        </pc:spChg>
        <pc:spChg chg="add mod">
          <ac:chgData name="Ximena Gómez Jofré" userId="afcf3324-c8ba-4a82-8926-f52afa4511f4" providerId="ADAL" clId="{C2918A29-F235-4986-AD8B-8DB2DB79EE55}" dt="2022-01-20T18:41:28.143" v="1977" actId="20577"/>
          <ac:spMkLst>
            <pc:docMk/>
            <pc:sldMk cId="1212144662" sldId="295"/>
            <ac:spMk id="15" creationId="{13529EBB-2EA9-487F-B66A-AD11162CFB65}"/>
          </ac:spMkLst>
        </pc:spChg>
        <pc:graphicFrameChg chg="del modGraphic">
          <ac:chgData name="Ximena Gómez Jofré" userId="afcf3324-c8ba-4a82-8926-f52afa4511f4" providerId="ADAL" clId="{C2918A29-F235-4986-AD8B-8DB2DB79EE55}" dt="2022-01-20T18:38:27.674" v="1930" actId="478"/>
          <ac:graphicFrameMkLst>
            <pc:docMk/>
            <pc:sldMk cId="1212144662" sldId="295"/>
            <ac:graphicFrameMk id="6" creationId="{E29CC3CA-4B01-4620-9869-D53AE9B43FF9}"/>
          </ac:graphicFrameMkLst>
        </pc:graphicFrameChg>
      </pc:sldChg>
      <pc:sldChg chg="addSp delSp modSp add mod">
        <pc:chgData name="Ximena Gómez Jofré" userId="afcf3324-c8ba-4a82-8926-f52afa4511f4" providerId="ADAL" clId="{C2918A29-F235-4986-AD8B-8DB2DB79EE55}" dt="2022-01-20T19:54:04.351" v="2324" actId="113"/>
        <pc:sldMkLst>
          <pc:docMk/>
          <pc:sldMk cId="669048549" sldId="296"/>
        </pc:sldMkLst>
        <pc:spChg chg="mod">
          <ac:chgData name="Ximena Gómez Jofré" userId="afcf3324-c8ba-4a82-8926-f52afa4511f4" providerId="ADAL" clId="{C2918A29-F235-4986-AD8B-8DB2DB79EE55}" dt="2022-01-20T18:51:22.664" v="1986" actId="207"/>
          <ac:spMkLst>
            <pc:docMk/>
            <pc:sldMk cId="669048549" sldId="296"/>
            <ac:spMk id="3" creationId="{88F6A662-C995-4D74-87CF-706750839E77}"/>
          </ac:spMkLst>
        </pc:spChg>
        <pc:spChg chg="mod">
          <ac:chgData name="Ximena Gómez Jofré" userId="afcf3324-c8ba-4a82-8926-f52afa4511f4" providerId="ADAL" clId="{C2918A29-F235-4986-AD8B-8DB2DB79EE55}" dt="2022-01-20T18:51:25.429" v="1987" actId="207"/>
          <ac:spMkLst>
            <pc:docMk/>
            <pc:sldMk cId="669048549" sldId="296"/>
            <ac:spMk id="7" creationId="{AD5D060F-F0F0-4C72-9309-62E0E3419AF0}"/>
          </ac:spMkLst>
        </pc:spChg>
        <pc:spChg chg="mod">
          <ac:chgData name="Ximena Gómez Jofré" userId="afcf3324-c8ba-4a82-8926-f52afa4511f4" providerId="ADAL" clId="{C2918A29-F235-4986-AD8B-8DB2DB79EE55}" dt="2022-01-20T18:52:47.915" v="2072" actId="20577"/>
          <ac:spMkLst>
            <pc:docMk/>
            <pc:sldMk cId="669048549" sldId="296"/>
            <ac:spMk id="8" creationId="{37CDCAFB-3877-468E-BB2C-49935690D725}"/>
          </ac:spMkLst>
        </pc:spChg>
        <pc:spChg chg="mod">
          <ac:chgData name="Ximena Gómez Jofré" userId="afcf3324-c8ba-4a82-8926-f52afa4511f4" providerId="ADAL" clId="{C2918A29-F235-4986-AD8B-8DB2DB79EE55}" dt="2022-01-20T18:52:28.666" v="2038" actId="20577"/>
          <ac:spMkLst>
            <pc:docMk/>
            <pc:sldMk cId="669048549" sldId="296"/>
            <ac:spMk id="9" creationId="{66E70065-3D76-445E-819F-1D9D67289A3F}"/>
          </ac:spMkLst>
        </pc:spChg>
        <pc:spChg chg="mod">
          <ac:chgData name="Ximena Gómez Jofré" userId="afcf3324-c8ba-4a82-8926-f52afa4511f4" providerId="ADAL" clId="{C2918A29-F235-4986-AD8B-8DB2DB79EE55}" dt="2022-01-20T19:54:04.351" v="2324" actId="113"/>
          <ac:spMkLst>
            <pc:docMk/>
            <pc:sldMk cId="669048549" sldId="296"/>
            <ac:spMk id="11" creationId="{F72C4C6F-65C8-483D-97C8-BB9F5063D6A0}"/>
          </ac:spMkLst>
        </pc:spChg>
        <pc:spChg chg="del">
          <ac:chgData name="Ximena Gómez Jofré" userId="afcf3324-c8ba-4a82-8926-f52afa4511f4" providerId="ADAL" clId="{C2918A29-F235-4986-AD8B-8DB2DB79EE55}" dt="2022-01-20T18:53:13.477" v="2084" actId="478"/>
          <ac:spMkLst>
            <pc:docMk/>
            <pc:sldMk cId="669048549" sldId="296"/>
            <ac:spMk id="13" creationId="{30192F90-5F77-4804-8F38-F8AF5268C463}"/>
          </ac:spMkLst>
        </pc:spChg>
        <pc:spChg chg="del">
          <ac:chgData name="Ximena Gómez Jofré" userId="afcf3324-c8ba-4a82-8926-f52afa4511f4" providerId="ADAL" clId="{C2918A29-F235-4986-AD8B-8DB2DB79EE55}" dt="2022-01-20T18:53:16.307" v="2085" actId="478"/>
          <ac:spMkLst>
            <pc:docMk/>
            <pc:sldMk cId="669048549" sldId="296"/>
            <ac:spMk id="15" creationId="{13529EBB-2EA9-487F-B66A-AD11162CFB65}"/>
          </ac:spMkLst>
        </pc:spChg>
        <pc:spChg chg="add mod">
          <ac:chgData name="Ximena Gómez Jofré" userId="afcf3324-c8ba-4a82-8926-f52afa4511f4" providerId="ADAL" clId="{C2918A29-F235-4986-AD8B-8DB2DB79EE55}" dt="2022-01-20T19:53:55.187" v="2322" actId="113"/>
          <ac:spMkLst>
            <pc:docMk/>
            <pc:sldMk cId="669048549" sldId="296"/>
            <ac:spMk id="16" creationId="{933DBB9D-E0E7-40B4-B433-5BD662C4B835}"/>
          </ac:spMkLst>
        </pc:spChg>
        <pc:spChg chg="add mod">
          <ac:chgData name="Ximena Gómez Jofré" userId="afcf3324-c8ba-4a82-8926-f52afa4511f4" providerId="ADAL" clId="{C2918A29-F235-4986-AD8B-8DB2DB79EE55}" dt="2022-01-20T19:53:49.482" v="2320" actId="20577"/>
          <ac:spMkLst>
            <pc:docMk/>
            <pc:sldMk cId="669048549" sldId="296"/>
            <ac:spMk id="17" creationId="{974CE20E-902E-49D7-8CBE-ABF984CB2C80}"/>
          </ac:spMkLst>
        </pc:spChg>
        <pc:picChg chg="del">
          <ac:chgData name="Ximena Gómez Jofré" userId="afcf3324-c8ba-4a82-8926-f52afa4511f4" providerId="ADAL" clId="{C2918A29-F235-4986-AD8B-8DB2DB79EE55}" dt="2022-01-20T18:51:28.307" v="1988" actId="478"/>
          <ac:picMkLst>
            <pc:docMk/>
            <pc:sldMk cId="669048549" sldId="296"/>
            <ac:picMk id="12" creationId="{8E4EA280-9CB1-474D-918F-F9B1752A33D7}"/>
          </ac:picMkLst>
        </pc:picChg>
        <pc:picChg chg="add mod">
          <ac:chgData name="Ximena Gómez Jofré" userId="afcf3324-c8ba-4a82-8926-f52afa4511f4" providerId="ADAL" clId="{C2918A29-F235-4986-AD8B-8DB2DB79EE55}" dt="2022-01-20T18:51:52.646" v="1995" actId="1076"/>
          <ac:picMkLst>
            <pc:docMk/>
            <pc:sldMk cId="669048549" sldId="296"/>
            <ac:picMk id="14" creationId="{F20CBC4B-C3D8-46BF-97DA-789D0D5A5824}"/>
          </ac:picMkLst>
        </pc:picChg>
      </pc:sldChg>
      <pc:sldChg chg="addSp delSp modSp add mod">
        <pc:chgData name="Ximena Gómez Jofré" userId="afcf3324-c8ba-4a82-8926-f52afa4511f4" providerId="ADAL" clId="{C2918A29-F235-4986-AD8B-8DB2DB79EE55}" dt="2022-01-20T20:01:38.432" v="2391" actId="113"/>
        <pc:sldMkLst>
          <pc:docMk/>
          <pc:sldMk cId="3519365735" sldId="297"/>
        </pc:sldMkLst>
        <pc:spChg chg="mod">
          <ac:chgData name="Ximena Gómez Jofré" userId="afcf3324-c8ba-4a82-8926-f52afa4511f4" providerId="ADAL" clId="{C2918A29-F235-4986-AD8B-8DB2DB79EE55}" dt="2022-01-20T19:57:43.773" v="2328" actId="207"/>
          <ac:spMkLst>
            <pc:docMk/>
            <pc:sldMk cId="3519365735" sldId="297"/>
            <ac:spMk id="3" creationId="{88F6A662-C995-4D74-87CF-706750839E77}"/>
          </ac:spMkLst>
        </pc:spChg>
        <pc:spChg chg="mod">
          <ac:chgData name="Ximena Gómez Jofré" userId="afcf3324-c8ba-4a82-8926-f52afa4511f4" providerId="ADAL" clId="{C2918A29-F235-4986-AD8B-8DB2DB79EE55}" dt="2022-01-20T19:57:46.113" v="2329" actId="207"/>
          <ac:spMkLst>
            <pc:docMk/>
            <pc:sldMk cId="3519365735" sldId="297"/>
            <ac:spMk id="7" creationId="{AD5D060F-F0F0-4C72-9309-62E0E3419AF0}"/>
          </ac:spMkLst>
        </pc:spChg>
        <pc:spChg chg="mod">
          <ac:chgData name="Ximena Gómez Jofré" userId="afcf3324-c8ba-4a82-8926-f52afa4511f4" providerId="ADAL" clId="{C2918A29-F235-4986-AD8B-8DB2DB79EE55}" dt="2022-01-20T19:58:09.860" v="2360" actId="20577"/>
          <ac:spMkLst>
            <pc:docMk/>
            <pc:sldMk cId="3519365735" sldId="297"/>
            <ac:spMk id="8" creationId="{37CDCAFB-3877-468E-BB2C-49935690D725}"/>
          </ac:spMkLst>
        </pc:spChg>
        <pc:spChg chg="mod">
          <ac:chgData name="Ximena Gómez Jofré" userId="afcf3324-c8ba-4a82-8926-f52afa4511f4" providerId="ADAL" clId="{C2918A29-F235-4986-AD8B-8DB2DB79EE55}" dt="2022-01-20T19:58:36.848" v="2363" actId="20577"/>
          <ac:spMkLst>
            <pc:docMk/>
            <pc:sldMk cId="3519365735" sldId="297"/>
            <ac:spMk id="9" creationId="{66E70065-3D76-445E-819F-1D9D67289A3F}"/>
          </ac:spMkLst>
        </pc:spChg>
        <pc:spChg chg="mod">
          <ac:chgData name="Ximena Gómez Jofré" userId="afcf3324-c8ba-4a82-8926-f52afa4511f4" providerId="ADAL" clId="{C2918A29-F235-4986-AD8B-8DB2DB79EE55}" dt="2022-01-20T20:00:40.303" v="2383" actId="113"/>
          <ac:spMkLst>
            <pc:docMk/>
            <pc:sldMk cId="3519365735" sldId="297"/>
            <ac:spMk id="11" creationId="{F72C4C6F-65C8-483D-97C8-BB9F5063D6A0}"/>
          </ac:spMkLst>
        </pc:spChg>
        <pc:spChg chg="add mod">
          <ac:chgData name="Ximena Gómez Jofré" userId="afcf3324-c8ba-4a82-8926-f52afa4511f4" providerId="ADAL" clId="{C2918A29-F235-4986-AD8B-8DB2DB79EE55}" dt="2022-01-20T20:01:38.432" v="2391" actId="113"/>
          <ac:spMkLst>
            <pc:docMk/>
            <pc:sldMk cId="3519365735" sldId="297"/>
            <ac:spMk id="12" creationId="{6E0C9A2D-98D1-4B11-AA1D-F01A96B60F2B}"/>
          </ac:spMkLst>
        </pc:spChg>
        <pc:spChg chg="del">
          <ac:chgData name="Ximena Gómez Jofré" userId="afcf3324-c8ba-4a82-8926-f52afa4511f4" providerId="ADAL" clId="{C2918A29-F235-4986-AD8B-8DB2DB79EE55}" dt="2022-01-20T19:59:06.209" v="2365" actId="478"/>
          <ac:spMkLst>
            <pc:docMk/>
            <pc:sldMk cId="3519365735" sldId="297"/>
            <ac:spMk id="16" creationId="{933DBB9D-E0E7-40B4-B433-5BD662C4B835}"/>
          </ac:spMkLst>
        </pc:spChg>
        <pc:spChg chg="mod">
          <ac:chgData name="Ximena Gómez Jofré" userId="afcf3324-c8ba-4a82-8926-f52afa4511f4" providerId="ADAL" clId="{C2918A29-F235-4986-AD8B-8DB2DB79EE55}" dt="2022-01-20T20:00:45.865" v="2385" actId="113"/>
          <ac:spMkLst>
            <pc:docMk/>
            <pc:sldMk cId="3519365735" sldId="297"/>
            <ac:spMk id="17" creationId="{974CE20E-902E-49D7-8CBE-ABF984CB2C80}"/>
          </ac:spMkLst>
        </pc:spChg>
      </pc:sldChg>
      <pc:sldChg chg="add">
        <pc:chgData name="Ximena Gómez Jofré" userId="afcf3324-c8ba-4a82-8926-f52afa4511f4" providerId="ADAL" clId="{C2918A29-F235-4986-AD8B-8DB2DB79EE55}" dt="2022-01-20T20:35:48.379" v="2392"/>
        <pc:sldMkLst>
          <pc:docMk/>
          <pc:sldMk cId="1248524232" sldId="298"/>
        </pc:sldMkLst>
      </pc:sldChg>
      <pc:sldChg chg="addSp delSp modSp add mod">
        <pc:chgData name="Ximena Gómez Jofré" userId="afcf3324-c8ba-4a82-8926-f52afa4511f4" providerId="ADAL" clId="{C2918A29-F235-4986-AD8B-8DB2DB79EE55}" dt="2022-01-20T20:45:44.269" v="2639" actId="14100"/>
        <pc:sldMkLst>
          <pc:docMk/>
          <pc:sldMk cId="4018719201" sldId="299"/>
        </pc:sldMkLst>
        <pc:spChg chg="mod">
          <ac:chgData name="Ximena Gómez Jofré" userId="afcf3324-c8ba-4a82-8926-f52afa4511f4" providerId="ADAL" clId="{C2918A29-F235-4986-AD8B-8DB2DB79EE55}" dt="2022-01-20T20:36:25.636" v="2404" actId="207"/>
          <ac:spMkLst>
            <pc:docMk/>
            <pc:sldMk cId="4018719201" sldId="299"/>
            <ac:spMk id="3" creationId="{88F6A662-C995-4D74-87CF-706750839E77}"/>
          </ac:spMkLst>
        </pc:spChg>
        <pc:spChg chg="mod">
          <ac:chgData name="Ximena Gómez Jofré" userId="afcf3324-c8ba-4a82-8926-f52afa4511f4" providerId="ADAL" clId="{C2918A29-F235-4986-AD8B-8DB2DB79EE55}" dt="2022-01-20T20:36:28.799" v="2405" actId="207"/>
          <ac:spMkLst>
            <pc:docMk/>
            <pc:sldMk cId="4018719201" sldId="299"/>
            <ac:spMk id="7" creationId="{AD5D060F-F0F0-4C72-9309-62E0E3419AF0}"/>
          </ac:spMkLst>
        </pc:spChg>
        <pc:spChg chg="mod">
          <ac:chgData name="Ximena Gómez Jofré" userId="afcf3324-c8ba-4a82-8926-f52afa4511f4" providerId="ADAL" clId="{C2918A29-F235-4986-AD8B-8DB2DB79EE55}" dt="2022-01-20T20:45:44.269" v="2639" actId="14100"/>
          <ac:spMkLst>
            <pc:docMk/>
            <pc:sldMk cId="4018719201" sldId="299"/>
            <ac:spMk id="8" creationId="{37CDCAFB-3877-468E-BB2C-49935690D725}"/>
          </ac:spMkLst>
        </pc:spChg>
        <pc:spChg chg="mod">
          <ac:chgData name="Ximena Gómez Jofré" userId="afcf3324-c8ba-4a82-8926-f52afa4511f4" providerId="ADAL" clId="{C2918A29-F235-4986-AD8B-8DB2DB79EE55}" dt="2022-01-20T20:37:27.986" v="2501" actId="20577"/>
          <ac:spMkLst>
            <pc:docMk/>
            <pc:sldMk cId="4018719201" sldId="299"/>
            <ac:spMk id="9" creationId="{66E70065-3D76-445E-819F-1D9D67289A3F}"/>
          </ac:spMkLst>
        </pc:spChg>
        <pc:spChg chg="mod">
          <ac:chgData name="Ximena Gómez Jofré" userId="afcf3324-c8ba-4a82-8926-f52afa4511f4" providerId="ADAL" clId="{C2918A29-F235-4986-AD8B-8DB2DB79EE55}" dt="2022-01-20T20:42:35.619" v="2524" actId="20577"/>
          <ac:spMkLst>
            <pc:docMk/>
            <pc:sldMk cId="4018719201" sldId="299"/>
            <ac:spMk id="11" creationId="{F72C4C6F-65C8-483D-97C8-BB9F5063D6A0}"/>
          </ac:spMkLst>
        </pc:spChg>
        <pc:spChg chg="del">
          <ac:chgData name="Ximena Gómez Jofré" userId="afcf3324-c8ba-4a82-8926-f52afa4511f4" providerId="ADAL" clId="{C2918A29-F235-4986-AD8B-8DB2DB79EE55}" dt="2022-01-20T20:37:32.750" v="2502" actId="478"/>
          <ac:spMkLst>
            <pc:docMk/>
            <pc:sldMk cId="4018719201" sldId="299"/>
            <ac:spMk id="12" creationId="{6E0C9A2D-98D1-4B11-AA1D-F01A96B60F2B}"/>
          </ac:spMkLst>
        </pc:spChg>
        <pc:spChg chg="add mod">
          <ac:chgData name="Ximena Gómez Jofré" userId="afcf3324-c8ba-4a82-8926-f52afa4511f4" providerId="ADAL" clId="{C2918A29-F235-4986-AD8B-8DB2DB79EE55}" dt="2022-01-20T20:45:31.591" v="2638" actId="20577"/>
          <ac:spMkLst>
            <pc:docMk/>
            <pc:sldMk cId="4018719201" sldId="299"/>
            <ac:spMk id="13" creationId="{FF4064C2-579A-4310-99EC-63E16A9D7844}"/>
          </ac:spMkLst>
        </pc:spChg>
        <pc:spChg chg="del">
          <ac:chgData name="Ximena Gómez Jofré" userId="afcf3324-c8ba-4a82-8926-f52afa4511f4" providerId="ADAL" clId="{C2918A29-F235-4986-AD8B-8DB2DB79EE55}" dt="2022-01-20T20:37:34.257" v="2503" actId="478"/>
          <ac:spMkLst>
            <pc:docMk/>
            <pc:sldMk cId="4018719201" sldId="299"/>
            <ac:spMk id="17" creationId="{974CE20E-902E-49D7-8CBE-ABF984CB2C80}"/>
          </ac:spMkLst>
        </pc:spChg>
        <pc:picChg chg="del">
          <ac:chgData name="Ximena Gómez Jofré" userId="afcf3324-c8ba-4a82-8926-f52afa4511f4" providerId="ADAL" clId="{C2918A29-F235-4986-AD8B-8DB2DB79EE55}" dt="2022-01-20T20:37:35.244" v="2504" actId="478"/>
          <ac:picMkLst>
            <pc:docMk/>
            <pc:sldMk cId="4018719201" sldId="299"/>
            <ac:picMk id="14" creationId="{F20CBC4B-C3D8-46BF-97DA-789D0D5A5824}"/>
          </ac:picMkLst>
        </pc:picChg>
      </pc:sldChg>
      <pc:sldChg chg="addSp delSp modSp add mod">
        <pc:chgData name="Ximena Gómez Jofré" userId="afcf3324-c8ba-4a82-8926-f52afa4511f4" providerId="ADAL" clId="{C2918A29-F235-4986-AD8B-8DB2DB79EE55}" dt="2022-01-20T20:48:31.769" v="2661" actId="14100"/>
        <pc:sldMkLst>
          <pc:docMk/>
          <pc:sldMk cId="3873498301" sldId="300"/>
        </pc:sldMkLst>
        <pc:spChg chg="mod">
          <ac:chgData name="Ximena Gómez Jofré" userId="afcf3324-c8ba-4a82-8926-f52afa4511f4" providerId="ADAL" clId="{C2918A29-F235-4986-AD8B-8DB2DB79EE55}" dt="2022-01-20T20:46:36.883" v="2641"/>
          <ac:spMkLst>
            <pc:docMk/>
            <pc:sldMk cId="3873498301" sldId="300"/>
            <ac:spMk id="9" creationId="{66E70065-3D76-445E-819F-1D9D67289A3F}"/>
          </ac:spMkLst>
        </pc:spChg>
        <pc:spChg chg="add mod">
          <ac:chgData name="Ximena Gómez Jofré" userId="afcf3324-c8ba-4a82-8926-f52afa4511f4" providerId="ADAL" clId="{C2918A29-F235-4986-AD8B-8DB2DB79EE55}" dt="2022-01-20T20:47:26.246" v="2649" actId="14100"/>
          <ac:spMkLst>
            <pc:docMk/>
            <pc:sldMk cId="3873498301" sldId="300"/>
            <ac:spMk id="10" creationId="{50287EF4-640D-42FC-BBBB-D4C2376B1394}"/>
          </ac:spMkLst>
        </pc:spChg>
        <pc:spChg chg="mod">
          <ac:chgData name="Ximena Gómez Jofré" userId="afcf3324-c8ba-4a82-8926-f52afa4511f4" providerId="ADAL" clId="{C2918A29-F235-4986-AD8B-8DB2DB79EE55}" dt="2022-01-20T20:47:02.622" v="2645" actId="20577"/>
          <ac:spMkLst>
            <pc:docMk/>
            <pc:sldMk cId="3873498301" sldId="300"/>
            <ac:spMk id="11" creationId="{F72C4C6F-65C8-483D-97C8-BB9F5063D6A0}"/>
          </ac:spMkLst>
        </pc:spChg>
        <pc:spChg chg="add mod">
          <ac:chgData name="Ximena Gómez Jofré" userId="afcf3324-c8ba-4a82-8926-f52afa4511f4" providerId="ADAL" clId="{C2918A29-F235-4986-AD8B-8DB2DB79EE55}" dt="2022-01-20T20:47:53.149" v="2656" actId="14100"/>
          <ac:spMkLst>
            <pc:docMk/>
            <pc:sldMk cId="3873498301" sldId="300"/>
            <ac:spMk id="12" creationId="{3A8F5E92-F8F2-46E3-A2F9-FB5175BF84F4}"/>
          </ac:spMkLst>
        </pc:spChg>
        <pc:spChg chg="del">
          <ac:chgData name="Ximena Gómez Jofré" userId="afcf3324-c8ba-4a82-8926-f52afa4511f4" providerId="ADAL" clId="{C2918A29-F235-4986-AD8B-8DB2DB79EE55}" dt="2022-01-20T20:46:41.099" v="2642" actId="478"/>
          <ac:spMkLst>
            <pc:docMk/>
            <pc:sldMk cId="3873498301" sldId="300"/>
            <ac:spMk id="13" creationId="{FF4064C2-579A-4310-99EC-63E16A9D7844}"/>
          </ac:spMkLst>
        </pc:spChg>
        <pc:spChg chg="add mod">
          <ac:chgData name="Ximena Gómez Jofré" userId="afcf3324-c8ba-4a82-8926-f52afa4511f4" providerId="ADAL" clId="{C2918A29-F235-4986-AD8B-8DB2DB79EE55}" dt="2022-01-20T20:48:31.769" v="2661" actId="14100"/>
          <ac:spMkLst>
            <pc:docMk/>
            <pc:sldMk cId="3873498301" sldId="300"/>
            <ac:spMk id="14" creationId="{8985B2EA-7E65-4BE7-80E4-6BD51AB2FD81}"/>
          </ac:spMkLst>
        </pc:spChg>
      </pc:sldChg>
      <pc:sldChg chg="addSp delSp modSp new del mod">
        <pc:chgData name="Ximena Gómez Jofré" userId="afcf3324-c8ba-4a82-8926-f52afa4511f4" providerId="ADAL" clId="{C2918A29-F235-4986-AD8B-8DB2DB79EE55}" dt="2022-01-20T20:49:44.361" v="2700" actId="47"/>
        <pc:sldMkLst>
          <pc:docMk/>
          <pc:sldMk cId="754462445" sldId="301"/>
        </pc:sldMkLst>
        <pc:spChg chg="add del mod">
          <ac:chgData name="Ximena Gómez Jofré" userId="afcf3324-c8ba-4a82-8926-f52afa4511f4" providerId="ADAL" clId="{C2918A29-F235-4986-AD8B-8DB2DB79EE55}" dt="2022-01-20T20:49:36.279" v="2699" actId="478"/>
          <ac:spMkLst>
            <pc:docMk/>
            <pc:sldMk cId="754462445" sldId="301"/>
            <ac:spMk id="2" creationId="{07EC2ED3-4CD4-47F9-A16E-1778320CEE01}"/>
          </ac:spMkLst>
        </pc:spChg>
      </pc:sldChg>
      <pc:sldChg chg="addSp delSp modSp add mod">
        <pc:chgData name="Ximena Gómez Jofré" userId="afcf3324-c8ba-4a82-8926-f52afa4511f4" providerId="ADAL" clId="{C2918A29-F235-4986-AD8B-8DB2DB79EE55}" dt="2022-01-20T21:01:54.851" v="3115" actId="208"/>
        <pc:sldMkLst>
          <pc:docMk/>
          <pc:sldMk cId="960143694" sldId="301"/>
        </pc:sldMkLst>
        <pc:spChg chg="mod">
          <ac:chgData name="Ximena Gómez Jofré" userId="afcf3324-c8ba-4a82-8926-f52afa4511f4" providerId="ADAL" clId="{C2918A29-F235-4986-AD8B-8DB2DB79EE55}" dt="2022-01-20T20:50:30.965" v="2756" actId="14100"/>
          <ac:spMkLst>
            <pc:docMk/>
            <pc:sldMk cId="960143694" sldId="301"/>
            <ac:spMk id="2" creationId="{3AD024BB-DE0B-41B2-A5EE-872257118BE3}"/>
          </ac:spMkLst>
        </pc:spChg>
        <pc:spChg chg="del">
          <ac:chgData name="Ximena Gómez Jofré" userId="afcf3324-c8ba-4a82-8926-f52afa4511f4" providerId="ADAL" clId="{C2918A29-F235-4986-AD8B-8DB2DB79EE55}" dt="2022-01-20T20:50:06.522" v="2703" actId="478"/>
          <ac:spMkLst>
            <pc:docMk/>
            <pc:sldMk cId="960143694" sldId="301"/>
            <ac:spMk id="3" creationId="{88F6A662-C995-4D74-87CF-706750839E77}"/>
          </ac:spMkLst>
        </pc:spChg>
        <pc:spChg chg="del">
          <ac:chgData name="Ximena Gómez Jofré" userId="afcf3324-c8ba-4a82-8926-f52afa4511f4" providerId="ADAL" clId="{C2918A29-F235-4986-AD8B-8DB2DB79EE55}" dt="2022-01-20T20:50:08.462" v="2704" actId="478"/>
          <ac:spMkLst>
            <pc:docMk/>
            <pc:sldMk cId="960143694" sldId="301"/>
            <ac:spMk id="7" creationId="{AD5D060F-F0F0-4C72-9309-62E0E3419AF0}"/>
          </ac:spMkLst>
        </pc:spChg>
        <pc:spChg chg="del">
          <ac:chgData name="Ximena Gómez Jofré" userId="afcf3324-c8ba-4a82-8926-f52afa4511f4" providerId="ADAL" clId="{C2918A29-F235-4986-AD8B-8DB2DB79EE55}" dt="2022-01-20T20:50:10.049" v="2706" actId="478"/>
          <ac:spMkLst>
            <pc:docMk/>
            <pc:sldMk cId="960143694" sldId="301"/>
            <ac:spMk id="8" creationId="{37CDCAFB-3877-468E-BB2C-49935690D725}"/>
          </ac:spMkLst>
        </pc:spChg>
        <pc:spChg chg="del">
          <ac:chgData name="Ximena Gómez Jofré" userId="afcf3324-c8ba-4a82-8926-f52afa4511f4" providerId="ADAL" clId="{C2918A29-F235-4986-AD8B-8DB2DB79EE55}" dt="2022-01-20T20:50:09.180" v="2705" actId="478"/>
          <ac:spMkLst>
            <pc:docMk/>
            <pc:sldMk cId="960143694" sldId="301"/>
            <ac:spMk id="9" creationId="{66E70065-3D76-445E-819F-1D9D67289A3F}"/>
          </ac:spMkLst>
        </pc:spChg>
        <pc:spChg chg="add mod">
          <ac:chgData name="Ximena Gómez Jofré" userId="afcf3324-c8ba-4a82-8926-f52afa4511f4" providerId="ADAL" clId="{C2918A29-F235-4986-AD8B-8DB2DB79EE55}" dt="2022-01-20T21:01:40.236" v="3112" actId="1076"/>
          <ac:spMkLst>
            <pc:docMk/>
            <pc:sldMk cId="960143694" sldId="301"/>
            <ac:spMk id="10" creationId="{D9F6D65A-83CF-4802-9AC9-BB94FFFEFC9D}"/>
          </ac:spMkLst>
        </pc:spChg>
        <pc:spChg chg="del mod">
          <ac:chgData name="Ximena Gómez Jofré" userId="afcf3324-c8ba-4a82-8926-f52afa4511f4" providerId="ADAL" clId="{C2918A29-F235-4986-AD8B-8DB2DB79EE55}" dt="2022-01-20T20:50:13.207" v="2708" actId="478"/>
          <ac:spMkLst>
            <pc:docMk/>
            <pc:sldMk cId="960143694" sldId="301"/>
            <ac:spMk id="11" creationId="{F72C4C6F-65C8-483D-97C8-BB9F5063D6A0}"/>
          </ac:spMkLst>
        </pc:spChg>
        <pc:spChg chg="add del mod">
          <ac:chgData name="Ximena Gómez Jofré" userId="afcf3324-c8ba-4a82-8926-f52afa4511f4" providerId="ADAL" clId="{C2918A29-F235-4986-AD8B-8DB2DB79EE55}" dt="2022-01-20T20:54:02.365" v="2764" actId="22"/>
          <ac:spMkLst>
            <pc:docMk/>
            <pc:sldMk cId="960143694" sldId="301"/>
            <ac:spMk id="12" creationId="{A316A469-2169-4A68-8491-D7E485E2645B}"/>
          </ac:spMkLst>
        </pc:spChg>
        <pc:spChg chg="add mod ord">
          <ac:chgData name="Ximena Gómez Jofré" userId="afcf3324-c8ba-4a82-8926-f52afa4511f4" providerId="ADAL" clId="{C2918A29-F235-4986-AD8B-8DB2DB79EE55}" dt="2022-01-20T21:01:28.570" v="3108" actId="1076"/>
          <ac:spMkLst>
            <pc:docMk/>
            <pc:sldMk cId="960143694" sldId="301"/>
            <ac:spMk id="13" creationId="{8E9175B8-9E97-4C51-930D-7CEABD6D6B84}"/>
          </ac:spMkLst>
        </pc:spChg>
        <pc:spChg chg="add del">
          <ac:chgData name="Ximena Gómez Jofré" userId="afcf3324-c8ba-4a82-8926-f52afa4511f4" providerId="ADAL" clId="{C2918A29-F235-4986-AD8B-8DB2DB79EE55}" dt="2022-01-20T20:54:07.285" v="2766" actId="478"/>
          <ac:spMkLst>
            <pc:docMk/>
            <pc:sldMk cId="960143694" sldId="301"/>
            <ac:spMk id="15" creationId="{2CDE6142-1464-4163-AF49-E7C5B4408C4B}"/>
          </ac:spMkLst>
        </pc:spChg>
        <pc:spChg chg="del">
          <ac:chgData name="Ximena Gómez Jofré" userId="afcf3324-c8ba-4a82-8926-f52afa4511f4" providerId="ADAL" clId="{C2918A29-F235-4986-AD8B-8DB2DB79EE55}" dt="2022-01-20T20:50:14.064" v="2709" actId="478"/>
          <ac:spMkLst>
            <pc:docMk/>
            <pc:sldMk cId="960143694" sldId="301"/>
            <ac:spMk id="16" creationId="{933DBB9D-E0E7-40B4-B433-5BD662C4B835}"/>
          </ac:spMkLst>
        </pc:spChg>
        <pc:spChg chg="del">
          <ac:chgData name="Ximena Gómez Jofré" userId="afcf3324-c8ba-4a82-8926-f52afa4511f4" providerId="ADAL" clId="{C2918A29-F235-4986-AD8B-8DB2DB79EE55}" dt="2022-01-20T20:50:15.228" v="2710" actId="478"/>
          <ac:spMkLst>
            <pc:docMk/>
            <pc:sldMk cId="960143694" sldId="301"/>
            <ac:spMk id="17" creationId="{974CE20E-902E-49D7-8CBE-ABF984CB2C80}"/>
          </ac:spMkLst>
        </pc:spChg>
        <pc:spChg chg="add del mod">
          <ac:chgData name="Ximena Gómez Jofré" userId="afcf3324-c8ba-4a82-8926-f52afa4511f4" providerId="ADAL" clId="{C2918A29-F235-4986-AD8B-8DB2DB79EE55}" dt="2022-01-20T20:54:42.342" v="2773" actId="478"/>
          <ac:spMkLst>
            <pc:docMk/>
            <pc:sldMk cId="960143694" sldId="301"/>
            <ac:spMk id="18" creationId="{6265CE6B-B647-4CE9-9B7D-2C0637CCC7C4}"/>
          </ac:spMkLst>
        </pc:spChg>
        <pc:spChg chg="add mod">
          <ac:chgData name="Ximena Gómez Jofré" userId="afcf3324-c8ba-4a82-8926-f52afa4511f4" providerId="ADAL" clId="{C2918A29-F235-4986-AD8B-8DB2DB79EE55}" dt="2022-01-20T21:01:54.851" v="3115" actId="208"/>
          <ac:spMkLst>
            <pc:docMk/>
            <pc:sldMk cId="960143694" sldId="301"/>
            <ac:spMk id="19" creationId="{330A4CB7-99F8-4D7D-B795-3C2EA3F5B057}"/>
          </ac:spMkLst>
        </pc:spChg>
        <pc:spChg chg="add mod">
          <ac:chgData name="Ximena Gómez Jofré" userId="afcf3324-c8ba-4a82-8926-f52afa4511f4" providerId="ADAL" clId="{C2918A29-F235-4986-AD8B-8DB2DB79EE55}" dt="2022-01-20T21:01:22.706" v="3107" actId="1076"/>
          <ac:spMkLst>
            <pc:docMk/>
            <pc:sldMk cId="960143694" sldId="301"/>
            <ac:spMk id="20" creationId="{41D05BD4-1760-44C4-8395-A603D781F29D}"/>
          </ac:spMkLst>
        </pc:spChg>
        <pc:spChg chg="add mod">
          <ac:chgData name="Ximena Gómez Jofré" userId="afcf3324-c8ba-4a82-8926-f52afa4511f4" providerId="ADAL" clId="{C2918A29-F235-4986-AD8B-8DB2DB79EE55}" dt="2022-01-20T21:01:28.570" v="3108" actId="1076"/>
          <ac:spMkLst>
            <pc:docMk/>
            <pc:sldMk cId="960143694" sldId="301"/>
            <ac:spMk id="21" creationId="{FFE8DAC8-F543-4145-A3D9-72C12F9F01E3}"/>
          </ac:spMkLst>
        </pc:spChg>
        <pc:spChg chg="add mod">
          <ac:chgData name="Ximena Gómez Jofré" userId="afcf3324-c8ba-4a82-8926-f52afa4511f4" providerId="ADAL" clId="{C2918A29-F235-4986-AD8B-8DB2DB79EE55}" dt="2022-01-20T21:01:30.964" v="3109" actId="1076"/>
          <ac:spMkLst>
            <pc:docMk/>
            <pc:sldMk cId="960143694" sldId="301"/>
            <ac:spMk id="22" creationId="{68F2A4B7-BC0B-4007-A7A9-8539B28172E3}"/>
          </ac:spMkLst>
        </pc:spChg>
        <pc:picChg chg="del">
          <ac:chgData name="Ximena Gómez Jofré" userId="afcf3324-c8ba-4a82-8926-f52afa4511f4" providerId="ADAL" clId="{C2918A29-F235-4986-AD8B-8DB2DB79EE55}" dt="2022-01-20T20:50:16.368" v="2711" actId="478"/>
          <ac:picMkLst>
            <pc:docMk/>
            <pc:sldMk cId="960143694" sldId="301"/>
            <ac:picMk id="14" creationId="{F20CBC4B-C3D8-46BF-97DA-789D0D5A5824}"/>
          </ac:picMkLst>
        </pc:picChg>
      </pc:sldChg>
      <pc:sldChg chg="addSp delSp modSp add mod">
        <pc:chgData name="Ximena Gómez Jofré" userId="afcf3324-c8ba-4a82-8926-f52afa4511f4" providerId="ADAL" clId="{C2918A29-F235-4986-AD8B-8DB2DB79EE55}" dt="2022-01-20T21:08:48.081" v="3440" actId="14100"/>
        <pc:sldMkLst>
          <pc:docMk/>
          <pc:sldMk cId="2993835150" sldId="302"/>
        </pc:sldMkLst>
        <pc:spChg chg="add del mod">
          <ac:chgData name="Ximena Gómez Jofré" userId="afcf3324-c8ba-4a82-8926-f52afa4511f4" providerId="ADAL" clId="{C2918A29-F235-4986-AD8B-8DB2DB79EE55}" dt="2022-01-20T21:04:12.542" v="3247"/>
          <ac:spMkLst>
            <pc:docMk/>
            <pc:sldMk cId="2993835150" sldId="302"/>
            <ac:spMk id="9" creationId="{A372A6C9-E23A-4017-9397-8680DA4B3C14}"/>
          </ac:spMkLst>
        </pc:spChg>
        <pc:spChg chg="del">
          <ac:chgData name="Ximena Gómez Jofré" userId="afcf3324-c8ba-4a82-8926-f52afa4511f4" providerId="ADAL" clId="{C2918A29-F235-4986-AD8B-8DB2DB79EE55}" dt="2022-01-20T21:02:09.229" v="3117" actId="478"/>
          <ac:spMkLst>
            <pc:docMk/>
            <pc:sldMk cId="2993835150" sldId="302"/>
            <ac:spMk id="10" creationId="{D9F6D65A-83CF-4802-9AC9-BB94FFFEFC9D}"/>
          </ac:spMkLst>
        </pc:spChg>
        <pc:spChg chg="add del mod">
          <ac:chgData name="Ximena Gómez Jofré" userId="afcf3324-c8ba-4a82-8926-f52afa4511f4" providerId="ADAL" clId="{C2918A29-F235-4986-AD8B-8DB2DB79EE55}" dt="2022-01-20T21:04:12.542" v="3247"/>
          <ac:spMkLst>
            <pc:docMk/>
            <pc:sldMk cId="2993835150" sldId="302"/>
            <ac:spMk id="11" creationId="{0DBC591C-5E92-4240-977C-D0806DB89BC8}"/>
          </ac:spMkLst>
        </pc:spChg>
        <pc:spChg chg="add del mod">
          <ac:chgData name="Ximena Gómez Jofré" userId="afcf3324-c8ba-4a82-8926-f52afa4511f4" providerId="ADAL" clId="{C2918A29-F235-4986-AD8B-8DB2DB79EE55}" dt="2022-01-20T21:04:12.542" v="3247"/>
          <ac:spMkLst>
            <pc:docMk/>
            <pc:sldMk cId="2993835150" sldId="302"/>
            <ac:spMk id="12" creationId="{6EF8F91B-C22B-403A-9045-308CD999A323}"/>
          </ac:spMkLst>
        </pc:spChg>
        <pc:spChg chg="mod">
          <ac:chgData name="Ximena Gómez Jofré" userId="afcf3324-c8ba-4a82-8926-f52afa4511f4" providerId="ADAL" clId="{C2918A29-F235-4986-AD8B-8DB2DB79EE55}" dt="2022-01-20T21:07:01.747" v="3362" actId="208"/>
          <ac:spMkLst>
            <pc:docMk/>
            <pc:sldMk cId="2993835150" sldId="302"/>
            <ac:spMk id="13" creationId="{8E9175B8-9E97-4C51-930D-7CEABD6D6B84}"/>
          </ac:spMkLst>
        </pc:spChg>
        <pc:spChg chg="add mod">
          <ac:chgData name="Ximena Gómez Jofré" userId="afcf3324-c8ba-4a82-8926-f52afa4511f4" providerId="ADAL" clId="{C2918A29-F235-4986-AD8B-8DB2DB79EE55}" dt="2022-01-20T21:05:01.674" v="3297" actId="207"/>
          <ac:spMkLst>
            <pc:docMk/>
            <pc:sldMk cId="2993835150" sldId="302"/>
            <ac:spMk id="14" creationId="{867DFF75-4D90-4905-8E7F-7D68B40A6032}"/>
          </ac:spMkLst>
        </pc:spChg>
        <pc:spChg chg="add mod">
          <ac:chgData name="Ximena Gómez Jofré" userId="afcf3324-c8ba-4a82-8926-f52afa4511f4" providerId="ADAL" clId="{C2918A29-F235-4986-AD8B-8DB2DB79EE55}" dt="2022-01-20T21:05:05.271" v="3298" actId="207"/>
          <ac:spMkLst>
            <pc:docMk/>
            <pc:sldMk cId="2993835150" sldId="302"/>
            <ac:spMk id="15" creationId="{8CDF9FCC-327B-4F8C-B530-BD0AB3681C9B}"/>
          </ac:spMkLst>
        </pc:spChg>
        <pc:spChg chg="add mod">
          <ac:chgData name="Ximena Gómez Jofré" userId="afcf3324-c8ba-4a82-8926-f52afa4511f4" providerId="ADAL" clId="{C2918A29-F235-4986-AD8B-8DB2DB79EE55}" dt="2022-01-20T21:05:10.135" v="3299" actId="208"/>
          <ac:spMkLst>
            <pc:docMk/>
            <pc:sldMk cId="2993835150" sldId="302"/>
            <ac:spMk id="16" creationId="{02514E51-622E-4424-BF88-BAF57B67F15F}"/>
          </ac:spMkLst>
        </pc:spChg>
        <pc:spChg chg="add mod">
          <ac:chgData name="Ximena Gómez Jofré" userId="afcf3324-c8ba-4a82-8926-f52afa4511f4" providerId="ADAL" clId="{C2918A29-F235-4986-AD8B-8DB2DB79EE55}" dt="2022-01-20T21:08:48.081" v="3440" actId="14100"/>
          <ac:spMkLst>
            <pc:docMk/>
            <pc:sldMk cId="2993835150" sldId="302"/>
            <ac:spMk id="17" creationId="{A576591C-8677-47D6-874C-DE0949886ADB}"/>
          </ac:spMkLst>
        </pc:spChg>
        <pc:spChg chg="add mod">
          <ac:chgData name="Ximena Gómez Jofré" userId="afcf3324-c8ba-4a82-8926-f52afa4511f4" providerId="ADAL" clId="{C2918A29-F235-4986-AD8B-8DB2DB79EE55}" dt="2022-01-20T21:06:14.498" v="3337" actId="207"/>
          <ac:spMkLst>
            <pc:docMk/>
            <pc:sldMk cId="2993835150" sldId="302"/>
            <ac:spMk id="18" creationId="{EE859B4F-0125-427C-81ED-E2AFB30F5159}"/>
          </ac:spMkLst>
        </pc:spChg>
        <pc:spChg chg="del">
          <ac:chgData name="Ximena Gómez Jofré" userId="afcf3324-c8ba-4a82-8926-f52afa4511f4" providerId="ADAL" clId="{C2918A29-F235-4986-AD8B-8DB2DB79EE55}" dt="2022-01-20T21:02:11.238" v="3118" actId="478"/>
          <ac:spMkLst>
            <pc:docMk/>
            <pc:sldMk cId="2993835150" sldId="302"/>
            <ac:spMk id="19" creationId="{330A4CB7-99F8-4D7D-B795-3C2EA3F5B057}"/>
          </ac:spMkLst>
        </pc:spChg>
        <pc:spChg chg="del">
          <ac:chgData name="Ximena Gómez Jofré" userId="afcf3324-c8ba-4a82-8926-f52afa4511f4" providerId="ADAL" clId="{C2918A29-F235-4986-AD8B-8DB2DB79EE55}" dt="2022-01-20T21:02:13.429" v="3119" actId="478"/>
          <ac:spMkLst>
            <pc:docMk/>
            <pc:sldMk cId="2993835150" sldId="302"/>
            <ac:spMk id="20" creationId="{41D05BD4-1760-44C4-8395-A603D781F29D}"/>
          </ac:spMkLst>
        </pc:spChg>
        <pc:spChg chg="mod">
          <ac:chgData name="Ximena Gómez Jofré" userId="afcf3324-c8ba-4a82-8926-f52afa4511f4" providerId="ADAL" clId="{C2918A29-F235-4986-AD8B-8DB2DB79EE55}" dt="2022-01-20T21:07:11.020" v="3364" actId="207"/>
          <ac:spMkLst>
            <pc:docMk/>
            <pc:sldMk cId="2993835150" sldId="302"/>
            <ac:spMk id="21" creationId="{FFE8DAC8-F543-4145-A3D9-72C12F9F01E3}"/>
          </ac:spMkLst>
        </pc:spChg>
        <pc:spChg chg="mod">
          <ac:chgData name="Ximena Gómez Jofré" userId="afcf3324-c8ba-4a82-8926-f52afa4511f4" providerId="ADAL" clId="{C2918A29-F235-4986-AD8B-8DB2DB79EE55}" dt="2022-01-20T21:07:29.190" v="3383" actId="1076"/>
          <ac:spMkLst>
            <pc:docMk/>
            <pc:sldMk cId="2993835150" sldId="302"/>
            <ac:spMk id="22" creationId="{68F2A4B7-BC0B-4007-A7A9-8539B28172E3}"/>
          </ac:spMkLst>
        </pc:spChg>
        <pc:spChg chg="add mod">
          <ac:chgData name="Ximena Gómez Jofré" userId="afcf3324-c8ba-4a82-8926-f52afa4511f4" providerId="ADAL" clId="{C2918A29-F235-4986-AD8B-8DB2DB79EE55}" dt="2022-01-20T21:06:10.277" v="3336" actId="208"/>
          <ac:spMkLst>
            <pc:docMk/>
            <pc:sldMk cId="2993835150" sldId="302"/>
            <ac:spMk id="23" creationId="{957762F7-DA11-4785-84E3-622FDF33C580}"/>
          </ac:spMkLst>
        </pc:spChg>
      </pc:sldChg>
      <pc:sldChg chg="modSp add mod">
        <pc:chgData name="Ximena Gómez Jofré" userId="afcf3324-c8ba-4a82-8926-f52afa4511f4" providerId="ADAL" clId="{C2918A29-F235-4986-AD8B-8DB2DB79EE55}" dt="2022-01-20T21:11:54.315" v="3533" actId="1076"/>
        <pc:sldMkLst>
          <pc:docMk/>
          <pc:sldMk cId="545412966" sldId="303"/>
        </pc:sldMkLst>
        <pc:spChg chg="mod">
          <ac:chgData name="Ximena Gómez Jofré" userId="afcf3324-c8ba-4a82-8926-f52afa4511f4" providerId="ADAL" clId="{C2918A29-F235-4986-AD8B-8DB2DB79EE55}" dt="2022-01-20T21:08:13.314" v="3437" actId="208"/>
          <ac:spMkLst>
            <pc:docMk/>
            <pc:sldMk cId="545412966" sldId="303"/>
            <ac:spMk id="14" creationId="{867DFF75-4D90-4905-8E7F-7D68B40A6032}"/>
          </ac:spMkLst>
        </pc:spChg>
        <pc:spChg chg="mod">
          <ac:chgData name="Ximena Gómez Jofré" userId="afcf3324-c8ba-4a82-8926-f52afa4511f4" providerId="ADAL" clId="{C2918A29-F235-4986-AD8B-8DB2DB79EE55}" dt="2022-01-20T21:08:22.513" v="3439" actId="207"/>
          <ac:spMkLst>
            <pc:docMk/>
            <pc:sldMk cId="545412966" sldId="303"/>
            <ac:spMk id="15" creationId="{8CDF9FCC-327B-4F8C-B530-BD0AB3681C9B}"/>
          </ac:spMkLst>
        </pc:spChg>
        <pc:spChg chg="mod">
          <ac:chgData name="Ximena Gómez Jofré" userId="afcf3324-c8ba-4a82-8926-f52afa4511f4" providerId="ADAL" clId="{C2918A29-F235-4986-AD8B-8DB2DB79EE55}" dt="2022-01-20T21:08:16.481" v="3438" actId="208"/>
          <ac:spMkLst>
            <pc:docMk/>
            <pc:sldMk cId="545412966" sldId="303"/>
            <ac:spMk id="16" creationId="{02514E51-622E-4424-BF88-BAF57B67F15F}"/>
          </ac:spMkLst>
        </pc:spChg>
        <pc:spChg chg="mod">
          <ac:chgData name="Ximena Gómez Jofré" userId="afcf3324-c8ba-4a82-8926-f52afa4511f4" providerId="ADAL" clId="{C2918A29-F235-4986-AD8B-8DB2DB79EE55}" dt="2022-01-20T21:10:59.780" v="3443" actId="208"/>
          <ac:spMkLst>
            <pc:docMk/>
            <pc:sldMk cId="545412966" sldId="303"/>
            <ac:spMk id="17" creationId="{A576591C-8677-47D6-874C-DE0949886ADB}"/>
          </ac:spMkLst>
        </pc:spChg>
        <pc:spChg chg="mod">
          <ac:chgData name="Ximena Gómez Jofré" userId="afcf3324-c8ba-4a82-8926-f52afa4511f4" providerId="ADAL" clId="{C2918A29-F235-4986-AD8B-8DB2DB79EE55}" dt="2022-01-20T21:11:26.484" v="3486" actId="20577"/>
          <ac:spMkLst>
            <pc:docMk/>
            <pc:sldMk cId="545412966" sldId="303"/>
            <ac:spMk id="18" creationId="{EE859B4F-0125-427C-81ED-E2AFB30F5159}"/>
          </ac:spMkLst>
        </pc:spChg>
        <pc:spChg chg="mod">
          <ac:chgData name="Ximena Gómez Jofré" userId="afcf3324-c8ba-4a82-8926-f52afa4511f4" providerId="ADAL" clId="{C2918A29-F235-4986-AD8B-8DB2DB79EE55}" dt="2022-01-20T21:11:54.315" v="3533" actId="1076"/>
          <ac:spMkLst>
            <pc:docMk/>
            <pc:sldMk cId="545412966" sldId="303"/>
            <ac:spMk id="23" creationId="{957762F7-DA11-4785-84E3-622FDF33C580}"/>
          </ac:spMkLst>
        </pc:spChg>
      </pc:sldChg>
      <pc:sldMasterChg chg="addSp">
        <pc:chgData name="Ximena Gómez Jofré" userId="afcf3324-c8ba-4a82-8926-f52afa4511f4" providerId="ADAL" clId="{C2918A29-F235-4986-AD8B-8DB2DB79EE55}" dt="2022-01-20T15:13:52.598" v="1829"/>
        <pc:sldMasterMkLst>
          <pc:docMk/>
          <pc:sldMasterMk cId="2885802305" sldId="2147483660"/>
        </pc:sldMasterMkLst>
        <pc:spChg chg="add">
          <ac:chgData name="Ximena Gómez Jofré" userId="afcf3324-c8ba-4a82-8926-f52afa4511f4" providerId="ADAL" clId="{C2918A29-F235-4986-AD8B-8DB2DB79EE55}" dt="2022-01-20T15:13:52.598" v="1829"/>
          <ac:spMkLst>
            <pc:docMk/>
            <pc:sldMasterMk cId="2885802305" sldId="2147483660"/>
            <ac:spMk id="18" creationId="{A1EA7FB5-996B-43FD-BEE7-EED8A08D70F1}"/>
          </ac:spMkLst>
        </pc:spChg>
      </pc:sldMasterChg>
    </pc:docChg>
  </pc:docChgLst>
  <pc:docChgLst>
    <pc:chgData name="Ximena Gómez Jofré" userId="afcf3324-c8ba-4a82-8926-f52afa4511f4" providerId="ADAL" clId="{4E85472B-02CF-4B64-A5DA-35E2422E5607}"/>
    <pc:docChg chg="undo redo custSel addSld delSld modSld sldOrd">
      <pc:chgData name="Ximena Gómez Jofré" userId="afcf3324-c8ba-4a82-8926-f52afa4511f4" providerId="ADAL" clId="{4E85472B-02CF-4B64-A5DA-35E2422E5607}" dt="2022-02-01T18:45:36.370" v="510" actId="20577"/>
      <pc:docMkLst>
        <pc:docMk/>
      </pc:docMkLst>
      <pc:sldChg chg="modSp mod">
        <pc:chgData name="Ximena Gómez Jofré" userId="afcf3324-c8ba-4a82-8926-f52afa4511f4" providerId="ADAL" clId="{4E85472B-02CF-4B64-A5DA-35E2422E5607}" dt="2022-01-24T15:49:00.479" v="22" actId="20577"/>
        <pc:sldMkLst>
          <pc:docMk/>
          <pc:sldMk cId="1403830612" sldId="256"/>
        </pc:sldMkLst>
        <pc:spChg chg="mod">
          <ac:chgData name="Ximena Gómez Jofré" userId="afcf3324-c8ba-4a82-8926-f52afa4511f4" providerId="ADAL" clId="{4E85472B-02CF-4B64-A5DA-35E2422E5607}" dt="2022-01-24T15:49:00.479" v="22" actId="20577"/>
          <ac:spMkLst>
            <pc:docMk/>
            <pc:sldMk cId="1403830612" sldId="256"/>
            <ac:spMk id="4" creationId="{00000000-0000-0000-0000-000000000000}"/>
          </ac:spMkLst>
        </pc:spChg>
      </pc:sldChg>
      <pc:sldChg chg="modSp mod">
        <pc:chgData name="Ximena Gómez Jofré" userId="afcf3324-c8ba-4a82-8926-f52afa4511f4" providerId="ADAL" clId="{4E85472B-02CF-4B64-A5DA-35E2422E5607}" dt="2022-02-01T18:45:36.370" v="510" actId="20577"/>
        <pc:sldMkLst>
          <pc:docMk/>
          <pc:sldMk cId="1091476532" sldId="268"/>
        </pc:sldMkLst>
        <pc:spChg chg="mod">
          <ac:chgData name="Ximena Gómez Jofré" userId="afcf3324-c8ba-4a82-8926-f52afa4511f4" providerId="ADAL" clId="{4E85472B-02CF-4B64-A5DA-35E2422E5607}" dt="2022-02-01T18:45:36.370" v="510" actId="20577"/>
          <ac:spMkLst>
            <pc:docMk/>
            <pc:sldMk cId="1091476532" sldId="268"/>
            <ac:spMk id="8" creationId="{2F5FBBB7-4FAC-4777-9A76-B181288C9E93}"/>
          </ac:spMkLst>
        </pc:spChg>
      </pc:sldChg>
      <pc:sldChg chg="delSp modSp mod">
        <pc:chgData name="Ximena Gómez Jofré" userId="afcf3324-c8ba-4a82-8926-f52afa4511f4" providerId="ADAL" clId="{4E85472B-02CF-4B64-A5DA-35E2422E5607}" dt="2022-01-24T16:04:33.650" v="86" actId="1076"/>
        <pc:sldMkLst>
          <pc:docMk/>
          <pc:sldMk cId="161215747" sldId="270"/>
        </pc:sldMkLst>
        <pc:spChg chg="mod">
          <ac:chgData name="Ximena Gómez Jofré" userId="afcf3324-c8ba-4a82-8926-f52afa4511f4" providerId="ADAL" clId="{4E85472B-02CF-4B64-A5DA-35E2422E5607}" dt="2022-01-24T16:02:06.791" v="74" actId="20577"/>
          <ac:spMkLst>
            <pc:docMk/>
            <pc:sldMk cId="161215747" sldId="270"/>
            <ac:spMk id="5" creationId="{C573F6AA-863B-4D08-8F68-F71DF0FFFBA5}"/>
          </ac:spMkLst>
        </pc:spChg>
        <pc:spChg chg="mod">
          <ac:chgData name="Ximena Gómez Jofré" userId="afcf3324-c8ba-4a82-8926-f52afa4511f4" providerId="ADAL" clId="{4E85472B-02CF-4B64-A5DA-35E2422E5607}" dt="2022-01-24T16:03:19.098" v="79" actId="14100"/>
          <ac:spMkLst>
            <pc:docMk/>
            <pc:sldMk cId="161215747" sldId="270"/>
            <ac:spMk id="17" creationId="{C7153366-93D8-42F7-9EAF-0B626DD84060}"/>
          </ac:spMkLst>
        </pc:spChg>
        <pc:spChg chg="mod">
          <ac:chgData name="Ximena Gómez Jofré" userId="afcf3324-c8ba-4a82-8926-f52afa4511f4" providerId="ADAL" clId="{4E85472B-02CF-4B64-A5DA-35E2422E5607}" dt="2022-01-24T16:04:33.650" v="86" actId="1076"/>
          <ac:spMkLst>
            <pc:docMk/>
            <pc:sldMk cId="161215747" sldId="270"/>
            <ac:spMk id="19" creationId="{6CCDF111-F41F-4443-BA3F-B0154628CDAA}"/>
          </ac:spMkLst>
        </pc:spChg>
        <pc:spChg chg="del">
          <ac:chgData name="Ximena Gómez Jofré" userId="afcf3324-c8ba-4a82-8926-f52afa4511f4" providerId="ADAL" clId="{4E85472B-02CF-4B64-A5DA-35E2422E5607}" dt="2022-01-24T16:03:56.974" v="82" actId="478"/>
          <ac:spMkLst>
            <pc:docMk/>
            <pc:sldMk cId="161215747" sldId="270"/>
            <ac:spMk id="21" creationId="{DBED61C8-906A-499F-A0E3-0EEA2B936E03}"/>
          </ac:spMkLst>
        </pc:spChg>
      </pc:sldChg>
      <pc:sldChg chg="modSp mod">
        <pc:chgData name="Ximena Gómez Jofré" userId="afcf3324-c8ba-4a82-8926-f52afa4511f4" providerId="ADAL" clId="{4E85472B-02CF-4B64-A5DA-35E2422E5607}" dt="2022-01-24T15:49:34.948" v="35" actId="20577"/>
        <pc:sldMkLst>
          <pc:docMk/>
          <pc:sldMk cId="2552303685" sldId="276"/>
        </pc:sldMkLst>
        <pc:spChg chg="mod">
          <ac:chgData name="Ximena Gómez Jofré" userId="afcf3324-c8ba-4a82-8926-f52afa4511f4" providerId="ADAL" clId="{4E85472B-02CF-4B64-A5DA-35E2422E5607}" dt="2022-01-24T15:49:34.948" v="35" actId="20577"/>
          <ac:spMkLst>
            <pc:docMk/>
            <pc:sldMk cId="2552303685" sldId="276"/>
            <ac:spMk id="3" creationId="{3A9A8AE6-6648-4404-AA4A-AD447390694F}"/>
          </ac:spMkLst>
        </pc:spChg>
      </pc:sldChg>
      <pc:sldChg chg="modSp mod">
        <pc:chgData name="Ximena Gómez Jofré" userId="afcf3324-c8ba-4a82-8926-f52afa4511f4" providerId="ADAL" clId="{4E85472B-02CF-4B64-A5DA-35E2422E5607}" dt="2022-01-24T15:52:08.145" v="58" actId="2084"/>
        <pc:sldMkLst>
          <pc:docMk/>
          <pc:sldMk cId="1365130046" sldId="277"/>
        </pc:sldMkLst>
        <pc:graphicFrameChg chg="modGraphic">
          <ac:chgData name="Ximena Gómez Jofré" userId="afcf3324-c8ba-4a82-8926-f52afa4511f4" providerId="ADAL" clId="{4E85472B-02CF-4B64-A5DA-35E2422E5607}" dt="2022-01-24T15:52:08.145" v="58" actId="2084"/>
          <ac:graphicFrameMkLst>
            <pc:docMk/>
            <pc:sldMk cId="1365130046" sldId="277"/>
            <ac:graphicFrameMk id="4" creationId="{3C8389D2-80D5-4216-89E6-503B49141DC3}"/>
          </ac:graphicFrameMkLst>
        </pc:graphicFrameChg>
      </pc:sldChg>
      <pc:sldChg chg="del">
        <pc:chgData name="Ximena Gómez Jofré" userId="afcf3324-c8ba-4a82-8926-f52afa4511f4" providerId="ADAL" clId="{4E85472B-02CF-4B64-A5DA-35E2422E5607}" dt="2022-01-31T18:32:14.633" v="156" actId="47"/>
        <pc:sldMkLst>
          <pc:docMk/>
          <pc:sldMk cId="3800862642" sldId="282"/>
        </pc:sldMkLst>
      </pc:sldChg>
      <pc:sldChg chg="modSp mod">
        <pc:chgData name="Ximena Gómez Jofré" userId="afcf3324-c8ba-4a82-8926-f52afa4511f4" providerId="ADAL" clId="{4E85472B-02CF-4B64-A5DA-35E2422E5607}" dt="2022-01-24T16:08:18.985" v="131" actId="20577"/>
        <pc:sldMkLst>
          <pc:docMk/>
          <pc:sldMk cId="2707985798" sldId="283"/>
        </pc:sldMkLst>
        <pc:spChg chg="mod">
          <ac:chgData name="Ximena Gómez Jofré" userId="afcf3324-c8ba-4a82-8926-f52afa4511f4" providerId="ADAL" clId="{4E85472B-02CF-4B64-A5DA-35E2422E5607}" dt="2022-01-24T16:08:18.985" v="131" actId="20577"/>
          <ac:spMkLst>
            <pc:docMk/>
            <pc:sldMk cId="2707985798" sldId="283"/>
            <ac:spMk id="16" creationId="{FEAE2B49-501F-4F81-89B7-1D80B0505037}"/>
          </ac:spMkLst>
        </pc:spChg>
        <pc:spChg chg="mod">
          <ac:chgData name="Ximena Gómez Jofré" userId="afcf3324-c8ba-4a82-8926-f52afa4511f4" providerId="ADAL" clId="{4E85472B-02CF-4B64-A5DA-35E2422E5607}" dt="2022-01-24T16:07:12.630" v="103" actId="20577"/>
          <ac:spMkLst>
            <pc:docMk/>
            <pc:sldMk cId="2707985798" sldId="283"/>
            <ac:spMk id="19" creationId="{6CCDF111-F41F-4443-BA3F-B0154628CDAA}"/>
          </ac:spMkLst>
        </pc:spChg>
      </pc:sldChg>
      <pc:sldChg chg="modSp mod">
        <pc:chgData name="Ximena Gómez Jofré" userId="afcf3324-c8ba-4a82-8926-f52afa4511f4" providerId="ADAL" clId="{4E85472B-02CF-4B64-A5DA-35E2422E5607}" dt="2022-01-24T16:10:15.166" v="155" actId="20577"/>
        <pc:sldMkLst>
          <pc:docMk/>
          <pc:sldMk cId="995704623" sldId="284"/>
        </pc:sldMkLst>
        <pc:spChg chg="mod">
          <ac:chgData name="Ximena Gómez Jofré" userId="afcf3324-c8ba-4a82-8926-f52afa4511f4" providerId="ADAL" clId="{4E85472B-02CF-4B64-A5DA-35E2422E5607}" dt="2022-01-24T16:10:15.166" v="155" actId="20577"/>
          <ac:spMkLst>
            <pc:docMk/>
            <pc:sldMk cId="995704623" sldId="284"/>
            <ac:spMk id="16" creationId="{242AFAF4-0633-4885-ACA8-66ED1BF1BBFE}"/>
          </ac:spMkLst>
        </pc:spChg>
      </pc:sldChg>
      <pc:sldChg chg="del">
        <pc:chgData name="Ximena Gómez Jofré" userId="afcf3324-c8ba-4a82-8926-f52afa4511f4" providerId="ADAL" clId="{4E85472B-02CF-4B64-A5DA-35E2422E5607}" dt="2022-01-31T18:32:20.036" v="157" actId="47"/>
        <pc:sldMkLst>
          <pc:docMk/>
          <pc:sldMk cId="3375681703" sldId="285"/>
        </pc:sldMkLst>
      </pc:sldChg>
      <pc:sldChg chg="del">
        <pc:chgData name="Ximena Gómez Jofré" userId="afcf3324-c8ba-4a82-8926-f52afa4511f4" providerId="ADAL" clId="{4E85472B-02CF-4B64-A5DA-35E2422E5607}" dt="2022-01-31T18:32:23.211" v="158" actId="47"/>
        <pc:sldMkLst>
          <pc:docMk/>
          <pc:sldMk cId="1995742496" sldId="286"/>
        </pc:sldMkLst>
      </pc:sldChg>
      <pc:sldChg chg="modSp mod">
        <pc:chgData name="Ximena Gómez Jofré" userId="afcf3324-c8ba-4a82-8926-f52afa4511f4" providerId="ADAL" clId="{4E85472B-02CF-4B64-A5DA-35E2422E5607}" dt="2022-01-31T18:33:24.119" v="160" actId="1076"/>
        <pc:sldMkLst>
          <pc:docMk/>
          <pc:sldMk cId="1985148967" sldId="287"/>
        </pc:sldMkLst>
        <pc:spChg chg="mod">
          <ac:chgData name="Ximena Gómez Jofré" userId="afcf3324-c8ba-4a82-8926-f52afa4511f4" providerId="ADAL" clId="{4E85472B-02CF-4B64-A5DA-35E2422E5607}" dt="2022-01-31T18:33:24.119" v="160" actId="1076"/>
          <ac:spMkLst>
            <pc:docMk/>
            <pc:sldMk cId="1985148967" sldId="287"/>
            <ac:spMk id="12" creationId="{EB24F962-A11E-4801-97F3-53C007FD0BDA}"/>
          </ac:spMkLst>
        </pc:spChg>
        <pc:spChg chg="mod">
          <ac:chgData name="Ximena Gómez Jofré" userId="afcf3324-c8ba-4a82-8926-f52afa4511f4" providerId="ADAL" clId="{4E85472B-02CF-4B64-A5DA-35E2422E5607}" dt="2022-01-31T18:33:20.082" v="159" actId="1076"/>
          <ac:spMkLst>
            <pc:docMk/>
            <pc:sldMk cId="1985148967" sldId="287"/>
            <ac:spMk id="13" creationId="{76879145-6FB0-4AA0-8033-6C8F21A1F528}"/>
          </ac:spMkLst>
        </pc:spChg>
      </pc:sldChg>
      <pc:sldChg chg="delSp modSp mod">
        <pc:chgData name="Ximena Gómez Jofré" userId="afcf3324-c8ba-4a82-8926-f52afa4511f4" providerId="ADAL" clId="{4E85472B-02CF-4B64-A5DA-35E2422E5607}" dt="2022-01-31T18:35:46.440" v="184" actId="1076"/>
        <pc:sldMkLst>
          <pc:docMk/>
          <pc:sldMk cId="600428466" sldId="288"/>
        </pc:sldMkLst>
        <pc:spChg chg="mod">
          <ac:chgData name="Ximena Gómez Jofré" userId="afcf3324-c8ba-4a82-8926-f52afa4511f4" providerId="ADAL" clId="{4E85472B-02CF-4B64-A5DA-35E2422E5607}" dt="2022-01-31T18:35:23.488" v="182" actId="20577"/>
          <ac:spMkLst>
            <pc:docMk/>
            <pc:sldMk cId="600428466" sldId="288"/>
            <ac:spMk id="9" creationId="{66E70065-3D76-445E-819F-1D9D67289A3F}"/>
          </ac:spMkLst>
        </pc:spChg>
        <pc:spChg chg="mod">
          <ac:chgData name="Ximena Gómez Jofré" userId="afcf3324-c8ba-4a82-8926-f52afa4511f4" providerId="ADAL" clId="{4E85472B-02CF-4B64-A5DA-35E2422E5607}" dt="2022-01-31T18:35:46.440" v="184" actId="1076"/>
          <ac:spMkLst>
            <pc:docMk/>
            <pc:sldMk cId="600428466" sldId="288"/>
            <ac:spMk id="12" creationId="{638DA606-47C8-4783-B9B2-323C8B8C4BE6}"/>
          </ac:spMkLst>
        </pc:spChg>
        <pc:spChg chg="del">
          <ac:chgData name="Ximena Gómez Jofré" userId="afcf3324-c8ba-4a82-8926-f52afa4511f4" providerId="ADAL" clId="{4E85472B-02CF-4B64-A5DA-35E2422E5607}" dt="2022-01-31T18:35:42.772" v="183" actId="478"/>
          <ac:spMkLst>
            <pc:docMk/>
            <pc:sldMk cId="600428466" sldId="288"/>
            <ac:spMk id="14" creationId="{FD9058C2-AE80-488B-84FC-6E164D01F6B5}"/>
          </ac:spMkLst>
        </pc:spChg>
      </pc:sldChg>
      <pc:sldChg chg="modSp mod ord">
        <pc:chgData name="Ximena Gómez Jofré" userId="afcf3324-c8ba-4a82-8926-f52afa4511f4" providerId="ADAL" clId="{4E85472B-02CF-4B64-A5DA-35E2422E5607}" dt="2022-01-31T18:33:43.655" v="166" actId="20577"/>
        <pc:sldMkLst>
          <pc:docMk/>
          <pc:sldMk cId="2734525944" sldId="289"/>
        </pc:sldMkLst>
        <pc:spChg chg="mod">
          <ac:chgData name="Ximena Gómez Jofré" userId="afcf3324-c8ba-4a82-8926-f52afa4511f4" providerId="ADAL" clId="{4E85472B-02CF-4B64-A5DA-35E2422E5607}" dt="2022-01-31T18:33:43.655" v="166" actId="20577"/>
          <ac:spMkLst>
            <pc:docMk/>
            <pc:sldMk cId="2734525944" sldId="289"/>
            <ac:spMk id="9" creationId="{66E70065-3D76-445E-819F-1D9D67289A3F}"/>
          </ac:spMkLst>
        </pc:spChg>
      </pc:sldChg>
      <pc:sldChg chg="addSp delSp modSp mod">
        <pc:chgData name="Ximena Gómez Jofré" userId="afcf3324-c8ba-4a82-8926-f52afa4511f4" providerId="ADAL" clId="{4E85472B-02CF-4B64-A5DA-35E2422E5607}" dt="2022-01-31T18:37:03.056" v="188" actId="14100"/>
        <pc:sldMkLst>
          <pc:docMk/>
          <pc:sldMk cId="3438871294" sldId="290"/>
        </pc:sldMkLst>
        <pc:spChg chg="add del mod">
          <ac:chgData name="Ximena Gómez Jofré" userId="afcf3324-c8ba-4a82-8926-f52afa4511f4" providerId="ADAL" clId="{4E85472B-02CF-4B64-A5DA-35E2422E5607}" dt="2022-01-31T18:37:00.353" v="187" actId="14100"/>
          <ac:spMkLst>
            <pc:docMk/>
            <pc:sldMk cId="3438871294" sldId="290"/>
            <ac:spMk id="16" creationId="{A5136E7D-2E4E-4661-8124-EDF599A20038}"/>
          </ac:spMkLst>
        </pc:spChg>
        <pc:spChg chg="mod">
          <ac:chgData name="Ximena Gómez Jofré" userId="afcf3324-c8ba-4a82-8926-f52afa4511f4" providerId="ADAL" clId="{4E85472B-02CF-4B64-A5DA-35E2422E5607}" dt="2022-01-31T18:37:03.056" v="188" actId="14100"/>
          <ac:spMkLst>
            <pc:docMk/>
            <pc:sldMk cId="3438871294" sldId="290"/>
            <ac:spMk id="17" creationId="{7BF0F797-C276-403E-A645-55F0775C0D6B}"/>
          </ac:spMkLst>
        </pc:spChg>
      </pc:sldChg>
      <pc:sldChg chg="modSp mod">
        <pc:chgData name="Ximena Gómez Jofré" userId="afcf3324-c8ba-4a82-8926-f52afa4511f4" providerId="ADAL" clId="{4E85472B-02CF-4B64-A5DA-35E2422E5607}" dt="2022-01-31T18:37:27.023" v="196" actId="20577"/>
        <pc:sldMkLst>
          <pc:docMk/>
          <pc:sldMk cId="613212254" sldId="291"/>
        </pc:sldMkLst>
        <pc:spChg chg="mod">
          <ac:chgData name="Ximena Gómez Jofré" userId="afcf3324-c8ba-4a82-8926-f52afa4511f4" providerId="ADAL" clId="{4E85472B-02CF-4B64-A5DA-35E2422E5607}" dt="2022-01-31T18:37:27.023" v="196" actId="20577"/>
          <ac:spMkLst>
            <pc:docMk/>
            <pc:sldMk cId="613212254" sldId="291"/>
            <ac:spMk id="9" creationId="{66E70065-3D76-445E-819F-1D9D67289A3F}"/>
          </ac:spMkLst>
        </pc:spChg>
      </pc:sldChg>
      <pc:sldChg chg="addSp delSp modSp mod">
        <pc:chgData name="Ximena Gómez Jofré" userId="afcf3324-c8ba-4a82-8926-f52afa4511f4" providerId="ADAL" clId="{4E85472B-02CF-4B64-A5DA-35E2422E5607}" dt="2022-01-31T18:41:50.866" v="216" actId="207"/>
        <pc:sldMkLst>
          <pc:docMk/>
          <pc:sldMk cId="1159347320" sldId="292"/>
        </pc:sldMkLst>
        <pc:spChg chg="mod">
          <ac:chgData name="Ximena Gómez Jofré" userId="afcf3324-c8ba-4a82-8926-f52afa4511f4" providerId="ADAL" clId="{4E85472B-02CF-4B64-A5DA-35E2422E5607}" dt="2022-01-31T18:40:17.046" v="204" actId="20577"/>
          <ac:spMkLst>
            <pc:docMk/>
            <pc:sldMk cId="1159347320" sldId="292"/>
            <ac:spMk id="9" creationId="{66E70065-3D76-445E-819F-1D9D67289A3F}"/>
          </ac:spMkLst>
        </pc:spChg>
        <pc:graphicFrameChg chg="del">
          <ac:chgData name="Ximena Gómez Jofré" userId="afcf3324-c8ba-4a82-8926-f52afa4511f4" providerId="ADAL" clId="{4E85472B-02CF-4B64-A5DA-35E2422E5607}" dt="2022-01-31T18:40:46.021" v="205" actId="478"/>
          <ac:graphicFrameMkLst>
            <pc:docMk/>
            <pc:sldMk cId="1159347320" sldId="292"/>
            <ac:graphicFrameMk id="4" creationId="{13AC36B7-2118-4F79-8D75-7B8DD03534AF}"/>
          </ac:graphicFrameMkLst>
        </pc:graphicFrameChg>
        <pc:graphicFrameChg chg="add mod modGraphic">
          <ac:chgData name="Ximena Gómez Jofré" userId="afcf3324-c8ba-4a82-8926-f52afa4511f4" providerId="ADAL" clId="{4E85472B-02CF-4B64-A5DA-35E2422E5607}" dt="2022-01-31T18:41:50.866" v="216" actId="207"/>
          <ac:graphicFrameMkLst>
            <pc:docMk/>
            <pc:sldMk cId="1159347320" sldId="292"/>
            <ac:graphicFrameMk id="5" creationId="{7F7CFA84-B59E-47F9-B9A1-B5A9E1149BBC}"/>
          </ac:graphicFrameMkLst>
        </pc:graphicFrameChg>
      </pc:sldChg>
      <pc:sldChg chg="addSp delSp modSp mod">
        <pc:chgData name="Ximena Gómez Jofré" userId="afcf3324-c8ba-4a82-8926-f52afa4511f4" providerId="ADAL" clId="{4E85472B-02CF-4B64-A5DA-35E2422E5607}" dt="2022-01-31T18:46:13.055" v="254" actId="1076"/>
        <pc:sldMkLst>
          <pc:docMk/>
          <pc:sldMk cId="1052061793" sldId="293"/>
        </pc:sldMkLst>
        <pc:spChg chg="mod">
          <ac:chgData name="Ximena Gómez Jofré" userId="afcf3324-c8ba-4a82-8926-f52afa4511f4" providerId="ADAL" clId="{4E85472B-02CF-4B64-A5DA-35E2422E5607}" dt="2022-01-31T18:42:52.615" v="224" actId="20577"/>
          <ac:spMkLst>
            <pc:docMk/>
            <pc:sldMk cId="1052061793" sldId="293"/>
            <ac:spMk id="9" creationId="{66E70065-3D76-445E-819F-1D9D67289A3F}"/>
          </ac:spMkLst>
        </pc:spChg>
        <pc:spChg chg="mod">
          <ac:chgData name="Ximena Gómez Jofré" userId="afcf3324-c8ba-4a82-8926-f52afa4511f4" providerId="ADAL" clId="{4E85472B-02CF-4B64-A5DA-35E2422E5607}" dt="2022-01-31T18:43:58.743" v="231" actId="1076"/>
          <ac:spMkLst>
            <pc:docMk/>
            <pc:sldMk cId="1052061793" sldId="293"/>
            <ac:spMk id="11" creationId="{F72C4C6F-65C8-483D-97C8-BB9F5063D6A0}"/>
          </ac:spMkLst>
        </pc:spChg>
        <pc:spChg chg="mod">
          <ac:chgData name="Ximena Gómez Jofré" userId="afcf3324-c8ba-4a82-8926-f52afa4511f4" providerId="ADAL" clId="{4E85472B-02CF-4B64-A5DA-35E2422E5607}" dt="2022-01-31T18:46:13.055" v="254" actId="1076"/>
          <ac:spMkLst>
            <pc:docMk/>
            <pc:sldMk cId="1052061793" sldId="293"/>
            <ac:spMk id="13" creationId="{333BBE96-FCBB-47BD-AC65-3F6FC1BDDBA9}"/>
          </ac:spMkLst>
        </pc:spChg>
        <pc:spChg chg="add mod">
          <ac:chgData name="Ximena Gómez Jofré" userId="afcf3324-c8ba-4a82-8926-f52afa4511f4" providerId="ADAL" clId="{4E85472B-02CF-4B64-A5DA-35E2422E5607}" dt="2022-01-31T18:46:09.583" v="253" actId="1076"/>
          <ac:spMkLst>
            <pc:docMk/>
            <pc:sldMk cId="1052061793" sldId="293"/>
            <ac:spMk id="14" creationId="{BF074C39-E126-45DB-841F-6E7626753C67}"/>
          </ac:spMkLst>
        </pc:spChg>
        <pc:graphicFrameChg chg="add del mod modGraphic">
          <ac:chgData name="Ximena Gómez Jofré" userId="afcf3324-c8ba-4a82-8926-f52afa4511f4" providerId="ADAL" clId="{4E85472B-02CF-4B64-A5DA-35E2422E5607}" dt="2022-01-31T18:43:53.904" v="230" actId="478"/>
          <ac:graphicFrameMkLst>
            <pc:docMk/>
            <pc:sldMk cId="1052061793" sldId="293"/>
            <ac:graphicFrameMk id="4" creationId="{C4B113B2-C891-4F4B-8945-C2D6C696AD54}"/>
          </ac:graphicFrameMkLst>
        </pc:graphicFrameChg>
        <pc:graphicFrameChg chg="del">
          <ac:chgData name="Ximena Gómez Jofré" userId="afcf3324-c8ba-4a82-8926-f52afa4511f4" providerId="ADAL" clId="{4E85472B-02CF-4B64-A5DA-35E2422E5607}" dt="2022-01-31T18:43:03.911" v="225" actId="478"/>
          <ac:graphicFrameMkLst>
            <pc:docMk/>
            <pc:sldMk cId="1052061793" sldId="293"/>
            <ac:graphicFrameMk id="5" creationId="{D9824F44-0610-40F3-9658-0374E4E5FF31}"/>
          </ac:graphicFrameMkLst>
        </pc:graphicFrameChg>
      </pc:sldChg>
      <pc:sldChg chg="addSp delSp modSp mod">
        <pc:chgData name="Ximena Gómez Jofré" userId="afcf3324-c8ba-4a82-8926-f52afa4511f4" providerId="ADAL" clId="{4E85472B-02CF-4B64-A5DA-35E2422E5607}" dt="2022-01-31T18:50:05.784" v="311" actId="1076"/>
        <pc:sldMkLst>
          <pc:docMk/>
          <pc:sldMk cId="3497993422" sldId="294"/>
        </pc:sldMkLst>
        <pc:spChg chg="mod">
          <ac:chgData name="Ximena Gómez Jofré" userId="afcf3324-c8ba-4a82-8926-f52afa4511f4" providerId="ADAL" clId="{4E85472B-02CF-4B64-A5DA-35E2422E5607}" dt="2022-01-31T18:46:30.928" v="262" actId="20577"/>
          <ac:spMkLst>
            <pc:docMk/>
            <pc:sldMk cId="3497993422" sldId="294"/>
            <ac:spMk id="9" creationId="{66E70065-3D76-445E-819F-1D9D67289A3F}"/>
          </ac:spMkLst>
        </pc:spChg>
        <pc:spChg chg="mod">
          <ac:chgData name="Ximena Gómez Jofré" userId="afcf3324-c8ba-4a82-8926-f52afa4511f4" providerId="ADAL" clId="{4E85472B-02CF-4B64-A5DA-35E2422E5607}" dt="2022-01-31T18:47:08.664" v="286" actId="20577"/>
          <ac:spMkLst>
            <pc:docMk/>
            <pc:sldMk cId="3497993422" sldId="294"/>
            <ac:spMk id="11" creationId="{F72C4C6F-65C8-483D-97C8-BB9F5063D6A0}"/>
          </ac:spMkLst>
        </pc:spChg>
        <pc:spChg chg="add mod">
          <ac:chgData name="Ximena Gómez Jofré" userId="afcf3324-c8ba-4a82-8926-f52afa4511f4" providerId="ADAL" clId="{4E85472B-02CF-4B64-A5DA-35E2422E5607}" dt="2022-01-31T18:50:05.784" v="311" actId="1076"/>
          <ac:spMkLst>
            <pc:docMk/>
            <pc:sldMk cId="3497993422" sldId="294"/>
            <ac:spMk id="13" creationId="{527F0948-4CC8-4E1B-9F3C-0FF4FABAAC7C}"/>
          </ac:spMkLst>
        </pc:spChg>
        <pc:graphicFrameChg chg="add del">
          <ac:chgData name="Ximena Gómez Jofré" userId="afcf3324-c8ba-4a82-8926-f52afa4511f4" providerId="ADAL" clId="{4E85472B-02CF-4B64-A5DA-35E2422E5607}" dt="2022-01-31T18:47:42.187" v="289" actId="478"/>
          <ac:graphicFrameMkLst>
            <pc:docMk/>
            <pc:sldMk cId="3497993422" sldId="294"/>
            <ac:graphicFrameMk id="6" creationId="{E29CC3CA-4B01-4620-9869-D53AE9B43FF9}"/>
          </ac:graphicFrameMkLst>
        </pc:graphicFrameChg>
      </pc:sldChg>
      <pc:sldChg chg="delSp modSp mod">
        <pc:chgData name="Ximena Gómez Jofré" userId="afcf3324-c8ba-4a82-8926-f52afa4511f4" providerId="ADAL" clId="{4E85472B-02CF-4B64-A5DA-35E2422E5607}" dt="2022-01-31T18:53:30.131" v="368" actId="14100"/>
        <pc:sldMkLst>
          <pc:docMk/>
          <pc:sldMk cId="1212144662" sldId="295"/>
        </pc:sldMkLst>
        <pc:spChg chg="mod">
          <ac:chgData name="Ximena Gómez Jofré" userId="afcf3324-c8ba-4a82-8926-f52afa4511f4" providerId="ADAL" clId="{4E85472B-02CF-4B64-A5DA-35E2422E5607}" dt="2022-01-31T18:50:21.967" v="319" actId="20577"/>
          <ac:spMkLst>
            <pc:docMk/>
            <pc:sldMk cId="1212144662" sldId="295"/>
            <ac:spMk id="9" creationId="{66E70065-3D76-445E-819F-1D9D67289A3F}"/>
          </ac:spMkLst>
        </pc:spChg>
        <pc:spChg chg="mod">
          <ac:chgData name="Ximena Gómez Jofré" userId="afcf3324-c8ba-4a82-8926-f52afa4511f4" providerId="ADAL" clId="{4E85472B-02CF-4B64-A5DA-35E2422E5607}" dt="2022-01-31T18:53:16.568" v="365" actId="20577"/>
          <ac:spMkLst>
            <pc:docMk/>
            <pc:sldMk cId="1212144662" sldId="295"/>
            <ac:spMk id="11" creationId="{F72C4C6F-65C8-483D-97C8-BB9F5063D6A0}"/>
          </ac:spMkLst>
        </pc:spChg>
        <pc:spChg chg="del">
          <ac:chgData name="Ximena Gómez Jofré" userId="afcf3324-c8ba-4a82-8926-f52afa4511f4" providerId="ADAL" clId="{4E85472B-02CF-4B64-A5DA-35E2422E5607}" dt="2022-01-31T18:53:05.007" v="339" actId="478"/>
          <ac:spMkLst>
            <pc:docMk/>
            <pc:sldMk cId="1212144662" sldId="295"/>
            <ac:spMk id="13" creationId="{30192F90-5F77-4804-8F38-F8AF5268C463}"/>
          </ac:spMkLst>
        </pc:spChg>
        <pc:spChg chg="mod">
          <ac:chgData name="Ximena Gómez Jofré" userId="afcf3324-c8ba-4a82-8926-f52afa4511f4" providerId="ADAL" clId="{4E85472B-02CF-4B64-A5DA-35E2422E5607}" dt="2022-01-31T18:53:30.131" v="368" actId="14100"/>
          <ac:spMkLst>
            <pc:docMk/>
            <pc:sldMk cId="1212144662" sldId="295"/>
            <ac:spMk id="15" creationId="{13529EBB-2EA9-487F-B66A-AD11162CFB65}"/>
          </ac:spMkLst>
        </pc:spChg>
      </pc:sldChg>
      <pc:sldChg chg="modSp mod">
        <pc:chgData name="Ximena Gómez Jofré" userId="afcf3324-c8ba-4a82-8926-f52afa4511f4" providerId="ADAL" clId="{4E85472B-02CF-4B64-A5DA-35E2422E5607}" dt="2022-01-31T18:53:48.216" v="372" actId="20577"/>
        <pc:sldMkLst>
          <pc:docMk/>
          <pc:sldMk cId="669048549" sldId="296"/>
        </pc:sldMkLst>
        <pc:spChg chg="mod">
          <ac:chgData name="Ximena Gómez Jofré" userId="afcf3324-c8ba-4a82-8926-f52afa4511f4" providerId="ADAL" clId="{4E85472B-02CF-4B64-A5DA-35E2422E5607}" dt="2022-01-31T18:53:48.216" v="372" actId="20577"/>
          <ac:spMkLst>
            <pc:docMk/>
            <pc:sldMk cId="669048549" sldId="296"/>
            <ac:spMk id="9" creationId="{66E70065-3D76-445E-819F-1D9D67289A3F}"/>
          </ac:spMkLst>
        </pc:spChg>
      </pc:sldChg>
      <pc:sldChg chg="modSp del mod">
        <pc:chgData name="Ximena Gómez Jofré" userId="afcf3324-c8ba-4a82-8926-f52afa4511f4" providerId="ADAL" clId="{4E85472B-02CF-4B64-A5DA-35E2422E5607}" dt="2022-01-31T18:55:44.826" v="376" actId="47"/>
        <pc:sldMkLst>
          <pc:docMk/>
          <pc:sldMk cId="3519365735" sldId="297"/>
        </pc:sldMkLst>
        <pc:spChg chg="mod">
          <ac:chgData name="Ximena Gómez Jofré" userId="afcf3324-c8ba-4a82-8926-f52afa4511f4" providerId="ADAL" clId="{4E85472B-02CF-4B64-A5DA-35E2422E5607}" dt="2022-01-31T18:54:34.312" v="373" actId="6549"/>
          <ac:spMkLst>
            <pc:docMk/>
            <pc:sldMk cId="3519365735" sldId="297"/>
            <ac:spMk id="9" creationId="{66E70065-3D76-445E-819F-1D9D67289A3F}"/>
          </ac:spMkLst>
        </pc:spChg>
      </pc:sldChg>
      <pc:sldChg chg="modSp mod">
        <pc:chgData name="Ximena Gómez Jofré" userId="afcf3324-c8ba-4a82-8926-f52afa4511f4" providerId="ADAL" clId="{4E85472B-02CF-4B64-A5DA-35E2422E5607}" dt="2022-01-31T18:54:39.743" v="375" actId="20577"/>
        <pc:sldMkLst>
          <pc:docMk/>
          <pc:sldMk cId="1248524232" sldId="298"/>
        </pc:sldMkLst>
        <pc:spChg chg="mod">
          <ac:chgData name="Ximena Gómez Jofré" userId="afcf3324-c8ba-4a82-8926-f52afa4511f4" providerId="ADAL" clId="{4E85472B-02CF-4B64-A5DA-35E2422E5607}" dt="2022-01-31T18:54:39.743" v="375" actId="20577"/>
          <ac:spMkLst>
            <pc:docMk/>
            <pc:sldMk cId="1248524232" sldId="298"/>
            <ac:spMk id="9" creationId="{66E70065-3D76-445E-819F-1D9D67289A3F}"/>
          </ac:spMkLst>
        </pc:spChg>
      </pc:sldChg>
      <pc:sldChg chg="modSp mod">
        <pc:chgData name="Ximena Gómez Jofré" userId="afcf3324-c8ba-4a82-8926-f52afa4511f4" providerId="ADAL" clId="{4E85472B-02CF-4B64-A5DA-35E2422E5607}" dt="2022-01-31T18:56:57.136" v="402" actId="20577"/>
        <pc:sldMkLst>
          <pc:docMk/>
          <pc:sldMk cId="4018719201" sldId="299"/>
        </pc:sldMkLst>
        <pc:spChg chg="mod">
          <ac:chgData name="Ximena Gómez Jofré" userId="afcf3324-c8ba-4a82-8926-f52afa4511f4" providerId="ADAL" clId="{4E85472B-02CF-4B64-A5DA-35E2422E5607}" dt="2022-01-31T18:56:38.624" v="389" actId="20577"/>
          <ac:spMkLst>
            <pc:docMk/>
            <pc:sldMk cId="4018719201" sldId="299"/>
            <ac:spMk id="9" creationId="{66E70065-3D76-445E-819F-1D9D67289A3F}"/>
          </ac:spMkLst>
        </pc:spChg>
        <pc:spChg chg="mod">
          <ac:chgData name="Ximena Gómez Jofré" userId="afcf3324-c8ba-4a82-8926-f52afa4511f4" providerId="ADAL" clId="{4E85472B-02CF-4B64-A5DA-35E2422E5607}" dt="2022-01-31T18:56:57.136" v="402" actId="20577"/>
          <ac:spMkLst>
            <pc:docMk/>
            <pc:sldMk cId="4018719201" sldId="299"/>
            <ac:spMk id="11" creationId="{F72C4C6F-65C8-483D-97C8-BB9F5063D6A0}"/>
          </ac:spMkLst>
        </pc:spChg>
      </pc:sldChg>
      <pc:sldChg chg="modSp mod">
        <pc:chgData name="Ximena Gómez Jofré" userId="afcf3324-c8ba-4a82-8926-f52afa4511f4" providerId="ADAL" clId="{4E85472B-02CF-4B64-A5DA-35E2422E5607}" dt="2022-01-31T19:04:45.952" v="407" actId="20577"/>
        <pc:sldMkLst>
          <pc:docMk/>
          <pc:sldMk cId="3873498301" sldId="300"/>
        </pc:sldMkLst>
        <pc:spChg chg="mod">
          <ac:chgData name="Ximena Gómez Jofré" userId="afcf3324-c8ba-4a82-8926-f52afa4511f4" providerId="ADAL" clId="{4E85472B-02CF-4B64-A5DA-35E2422E5607}" dt="2022-01-31T19:04:45.952" v="407" actId="20577"/>
          <ac:spMkLst>
            <pc:docMk/>
            <pc:sldMk cId="3873498301" sldId="300"/>
            <ac:spMk id="14" creationId="{8985B2EA-7E65-4BE7-80E4-6BD51AB2FD81}"/>
          </ac:spMkLst>
        </pc:spChg>
      </pc:sldChg>
      <pc:sldChg chg="modSp add del mod">
        <pc:chgData name="Ximena Gómez Jofré" userId="afcf3324-c8ba-4a82-8926-f52afa4511f4" providerId="ADAL" clId="{4E85472B-02CF-4B64-A5DA-35E2422E5607}" dt="2022-01-31T19:20:59.486" v="488" actId="1076"/>
        <pc:sldMkLst>
          <pc:docMk/>
          <pc:sldMk cId="960143694" sldId="301"/>
        </pc:sldMkLst>
        <pc:spChg chg="mod">
          <ac:chgData name="Ximena Gómez Jofré" userId="afcf3324-c8ba-4a82-8926-f52afa4511f4" providerId="ADAL" clId="{4E85472B-02CF-4B64-A5DA-35E2422E5607}" dt="2022-01-31T19:10:59.807" v="446" actId="1076"/>
          <ac:spMkLst>
            <pc:docMk/>
            <pc:sldMk cId="960143694" sldId="301"/>
            <ac:spMk id="19" creationId="{330A4CB7-99F8-4D7D-B795-3C2EA3F5B057}"/>
          </ac:spMkLst>
        </pc:spChg>
        <pc:spChg chg="mod">
          <ac:chgData name="Ximena Gómez Jofré" userId="afcf3324-c8ba-4a82-8926-f52afa4511f4" providerId="ADAL" clId="{4E85472B-02CF-4B64-A5DA-35E2422E5607}" dt="2022-01-31T19:20:59.486" v="488" actId="1076"/>
          <ac:spMkLst>
            <pc:docMk/>
            <pc:sldMk cId="960143694" sldId="301"/>
            <ac:spMk id="22" creationId="{68F2A4B7-BC0B-4007-A7A9-8539B28172E3}"/>
          </ac:spMkLst>
        </pc:spChg>
      </pc:sldChg>
      <pc:sldChg chg="modSp add del mod">
        <pc:chgData name="Ximena Gómez Jofré" userId="afcf3324-c8ba-4a82-8926-f52afa4511f4" providerId="ADAL" clId="{4E85472B-02CF-4B64-A5DA-35E2422E5607}" dt="2022-01-31T19:21:32.423" v="492" actId="1076"/>
        <pc:sldMkLst>
          <pc:docMk/>
          <pc:sldMk cId="2993835150" sldId="302"/>
        </pc:sldMkLst>
        <pc:spChg chg="mod">
          <ac:chgData name="Ximena Gómez Jofré" userId="afcf3324-c8ba-4a82-8926-f52afa4511f4" providerId="ADAL" clId="{4E85472B-02CF-4B64-A5DA-35E2422E5607}" dt="2022-01-31T19:21:28.175" v="491" actId="1076"/>
          <ac:spMkLst>
            <pc:docMk/>
            <pc:sldMk cId="2993835150" sldId="302"/>
            <ac:spMk id="20" creationId="{043A2ED3-45B6-4ABA-8BD0-53186E45BBF6}"/>
          </ac:spMkLst>
        </pc:spChg>
        <pc:spChg chg="mod">
          <ac:chgData name="Ximena Gómez Jofré" userId="afcf3324-c8ba-4a82-8926-f52afa4511f4" providerId="ADAL" clId="{4E85472B-02CF-4B64-A5DA-35E2422E5607}" dt="2022-01-31T19:21:32.423" v="492" actId="1076"/>
          <ac:spMkLst>
            <pc:docMk/>
            <pc:sldMk cId="2993835150" sldId="302"/>
            <ac:spMk id="22" creationId="{68F2A4B7-BC0B-4007-A7A9-8539B28172E3}"/>
          </ac:spMkLst>
        </pc:spChg>
      </pc:sldChg>
      <pc:sldChg chg="modSp add del mod">
        <pc:chgData name="Ximena Gómez Jofré" userId="afcf3324-c8ba-4a82-8926-f52afa4511f4" providerId="ADAL" clId="{4E85472B-02CF-4B64-A5DA-35E2422E5607}" dt="2022-01-31T19:21:11.559" v="490" actId="1076"/>
        <pc:sldMkLst>
          <pc:docMk/>
          <pc:sldMk cId="545412966" sldId="303"/>
        </pc:sldMkLst>
        <pc:spChg chg="mod">
          <ac:chgData name="Ximena Gómez Jofré" userId="afcf3324-c8ba-4a82-8926-f52afa4511f4" providerId="ADAL" clId="{4E85472B-02CF-4B64-A5DA-35E2422E5607}" dt="2022-01-31T19:21:11.559" v="490" actId="1076"/>
          <ac:spMkLst>
            <pc:docMk/>
            <pc:sldMk cId="545412966" sldId="303"/>
            <ac:spMk id="22" creationId="{68F2A4B7-BC0B-4007-A7A9-8539B28172E3}"/>
          </ac:spMkLst>
        </pc:spChg>
      </pc:sldChg>
      <pc:sldChg chg="delSp modSp add mod">
        <pc:chgData name="Ximena Gómez Jofré" userId="afcf3324-c8ba-4a82-8926-f52afa4511f4" providerId="ADAL" clId="{4E85472B-02CF-4B64-A5DA-35E2422E5607}" dt="2022-01-31T18:45:17.823" v="247" actId="403"/>
        <pc:sldMkLst>
          <pc:docMk/>
          <pc:sldMk cId="3817287639" sldId="304"/>
        </pc:sldMkLst>
        <pc:spChg chg="del">
          <ac:chgData name="Ximena Gómez Jofré" userId="afcf3324-c8ba-4a82-8926-f52afa4511f4" providerId="ADAL" clId="{4E85472B-02CF-4B64-A5DA-35E2422E5607}" dt="2022-01-31T18:44:05.639" v="233" actId="478"/>
          <ac:spMkLst>
            <pc:docMk/>
            <pc:sldMk cId="3817287639" sldId="304"/>
            <ac:spMk id="11" creationId="{F72C4C6F-65C8-483D-97C8-BB9F5063D6A0}"/>
          </ac:spMkLst>
        </pc:spChg>
        <pc:spChg chg="del">
          <ac:chgData name="Ximena Gómez Jofré" userId="afcf3324-c8ba-4a82-8926-f52afa4511f4" providerId="ADAL" clId="{4E85472B-02CF-4B64-A5DA-35E2422E5607}" dt="2022-01-31T18:44:08.791" v="234" actId="478"/>
          <ac:spMkLst>
            <pc:docMk/>
            <pc:sldMk cId="3817287639" sldId="304"/>
            <ac:spMk id="13" creationId="{333BBE96-FCBB-47BD-AC65-3F6FC1BDDBA9}"/>
          </ac:spMkLst>
        </pc:spChg>
        <pc:graphicFrameChg chg="mod modGraphic">
          <ac:chgData name="Ximena Gómez Jofré" userId="afcf3324-c8ba-4a82-8926-f52afa4511f4" providerId="ADAL" clId="{4E85472B-02CF-4B64-A5DA-35E2422E5607}" dt="2022-01-31T18:45:17.823" v="247" actId="403"/>
          <ac:graphicFrameMkLst>
            <pc:docMk/>
            <pc:sldMk cId="3817287639" sldId="304"/>
            <ac:graphicFrameMk id="4" creationId="{C4B113B2-C891-4F4B-8945-C2D6C696AD54}"/>
          </ac:graphicFrameMkLst>
        </pc:graphicFrameChg>
      </pc:sldChg>
      <pc:sldChg chg="addSp delSp modSp add mod">
        <pc:chgData name="Ximena Gómez Jofré" userId="afcf3324-c8ba-4a82-8926-f52afa4511f4" providerId="ADAL" clId="{4E85472B-02CF-4B64-A5DA-35E2422E5607}" dt="2022-01-31T18:49:28.202" v="309" actId="207"/>
        <pc:sldMkLst>
          <pc:docMk/>
          <pc:sldMk cId="2285767437" sldId="305"/>
        </pc:sldMkLst>
        <pc:spChg chg="del">
          <ac:chgData name="Ximena Gómez Jofré" userId="afcf3324-c8ba-4a82-8926-f52afa4511f4" providerId="ADAL" clId="{4E85472B-02CF-4B64-A5DA-35E2422E5607}" dt="2022-01-31T18:47:59.368" v="291" actId="478"/>
          <ac:spMkLst>
            <pc:docMk/>
            <pc:sldMk cId="2285767437" sldId="305"/>
            <ac:spMk id="11" creationId="{F72C4C6F-65C8-483D-97C8-BB9F5063D6A0}"/>
          </ac:spMkLst>
        </pc:spChg>
        <pc:spChg chg="del">
          <ac:chgData name="Ximena Gómez Jofré" userId="afcf3324-c8ba-4a82-8926-f52afa4511f4" providerId="ADAL" clId="{4E85472B-02CF-4B64-A5DA-35E2422E5607}" dt="2022-01-31T18:48:02.831" v="292" actId="478"/>
          <ac:spMkLst>
            <pc:docMk/>
            <pc:sldMk cId="2285767437" sldId="305"/>
            <ac:spMk id="14" creationId="{752B5216-5DF0-4835-AAB2-315067B0E2F0}"/>
          </ac:spMkLst>
        </pc:spChg>
        <pc:graphicFrameChg chg="add mod modGraphic">
          <ac:chgData name="Ximena Gómez Jofré" userId="afcf3324-c8ba-4a82-8926-f52afa4511f4" providerId="ADAL" clId="{4E85472B-02CF-4B64-A5DA-35E2422E5607}" dt="2022-01-31T18:49:28.202" v="309" actId="207"/>
          <ac:graphicFrameMkLst>
            <pc:docMk/>
            <pc:sldMk cId="2285767437" sldId="305"/>
            <ac:graphicFrameMk id="4" creationId="{1BC6745C-DD16-4C01-A0D7-5A9854AD6E1A}"/>
          </ac:graphicFrameMkLst>
        </pc:graphicFrameChg>
      </pc:sldChg>
    </pc:docChg>
  </pc:docChgLst>
  <pc:docChgLst>
    <pc:chgData name="Ximena Gómez Jofré" userId="afcf3324-c8ba-4a82-8926-f52afa4511f4" providerId="ADAL" clId="{4E37EE3E-4D33-4E6E-808A-2B3C83C328B9}"/>
    <pc:docChg chg="undo custSel addSld modSld sldOrd">
      <pc:chgData name="Ximena Gómez Jofré" userId="afcf3324-c8ba-4a82-8926-f52afa4511f4" providerId="ADAL" clId="{4E37EE3E-4D33-4E6E-808A-2B3C83C328B9}" dt="2022-01-19T18:43:32.595" v="694" actId="1076"/>
      <pc:docMkLst>
        <pc:docMk/>
      </pc:docMkLst>
      <pc:sldChg chg="addSp modSp mod">
        <pc:chgData name="Ximena Gómez Jofré" userId="afcf3324-c8ba-4a82-8926-f52afa4511f4" providerId="ADAL" clId="{4E37EE3E-4D33-4E6E-808A-2B3C83C328B9}" dt="2022-01-19T14:24:33.666" v="22" actId="1076"/>
        <pc:sldMkLst>
          <pc:docMk/>
          <pc:sldMk cId="1403830612" sldId="256"/>
        </pc:sldMkLst>
        <pc:spChg chg="mod">
          <ac:chgData name="Ximena Gómez Jofré" userId="afcf3324-c8ba-4a82-8926-f52afa4511f4" providerId="ADAL" clId="{4E37EE3E-4D33-4E6E-808A-2B3C83C328B9}" dt="2022-01-19T14:24:33.666" v="22" actId="1076"/>
          <ac:spMkLst>
            <pc:docMk/>
            <pc:sldMk cId="1403830612" sldId="256"/>
            <ac:spMk id="4" creationId="{00000000-0000-0000-0000-000000000000}"/>
          </ac:spMkLst>
        </pc:spChg>
        <pc:spChg chg="mod">
          <ac:chgData name="Ximena Gómez Jofré" userId="afcf3324-c8ba-4a82-8926-f52afa4511f4" providerId="ADAL" clId="{4E37EE3E-4D33-4E6E-808A-2B3C83C328B9}" dt="2022-01-19T14:24:33.666" v="22" actId="1076"/>
          <ac:spMkLst>
            <pc:docMk/>
            <pc:sldMk cId="1403830612" sldId="256"/>
            <ac:spMk id="5" creationId="{00000000-0000-0000-0000-000000000000}"/>
          </ac:spMkLst>
        </pc:spChg>
        <pc:picChg chg="add mod">
          <ac:chgData name="Ximena Gómez Jofré" userId="afcf3324-c8ba-4a82-8926-f52afa4511f4" providerId="ADAL" clId="{4E37EE3E-4D33-4E6E-808A-2B3C83C328B9}" dt="2022-01-19T14:24:33.666" v="22" actId="1076"/>
          <ac:picMkLst>
            <pc:docMk/>
            <pc:sldMk cId="1403830612" sldId="256"/>
            <ac:picMk id="6" creationId="{2DF1B1BE-2A45-4527-8D1C-5D7E6A35E570}"/>
          </ac:picMkLst>
        </pc:picChg>
      </pc:sldChg>
      <pc:sldChg chg="addSp delSp modSp mod">
        <pc:chgData name="Ximena Gómez Jofré" userId="afcf3324-c8ba-4a82-8926-f52afa4511f4" providerId="ADAL" clId="{4E37EE3E-4D33-4E6E-808A-2B3C83C328B9}" dt="2022-01-19T14:23:27.551" v="12" actId="1076"/>
        <pc:sldMkLst>
          <pc:docMk/>
          <pc:sldMk cId="2250038738" sldId="258"/>
        </pc:sldMkLst>
        <pc:spChg chg="add del">
          <ac:chgData name="Ximena Gómez Jofré" userId="afcf3324-c8ba-4a82-8926-f52afa4511f4" providerId="ADAL" clId="{4E37EE3E-4D33-4E6E-808A-2B3C83C328B9}" dt="2022-01-19T14:22:57.386" v="7" actId="478"/>
          <ac:spMkLst>
            <pc:docMk/>
            <pc:sldMk cId="2250038738" sldId="258"/>
            <ac:spMk id="5" creationId="{DFE7832D-B75E-4FB4-AE84-BC68DC01EE92}"/>
          </ac:spMkLst>
        </pc:spChg>
        <pc:spChg chg="add del">
          <ac:chgData name="Ximena Gómez Jofré" userId="afcf3324-c8ba-4a82-8926-f52afa4511f4" providerId="ADAL" clId="{4E37EE3E-4D33-4E6E-808A-2B3C83C328B9}" dt="2022-01-19T14:23:09.370" v="9" actId="478"/>
          <ac:spMkLst>
            <pc:docMk/>
            <pc:sldMk cId="2250038738" sldId="258"/>
            <ac:spMk id="6" creationId="{325A4C7D-52C3-4496-B00F-AB5F466AB421}"/>
          </ac:spMkLst>
        </pc:spChg>
        <pc:picChg chg="mod">
          <ac:chgData name="Ximena Gómez Jofré" userId="afcf3324-c8ba-4a82-8926-f52afa4511f4" providerId="ADAL" clId="{4E37EE3E-4D33-4E6E-808A-2B3C83C328B9}" dt="2022-01-19T14:22:24.178" v="5" actId="1076"/>
          <ac:picMkLst>
            <pc:docMk/>
            <pc:sldMk cId="2250038738" sldId="258"/>
            <ac:picMk id="4" creationId="{00000000-0000-0000-0000-000000000000}"/>
          </ac:picMkLst>
        </pc:picChg>
        <pc:picChg chg="add mod">
          <ac:chgData name="Ximena Gómez Jofré" userId="afcf3324-c8ba-4a82-8926-f52afa4511f4" providerId="ADAL" clId="{4E37EE3E-4D33-4E6E-808A-2B3C83C328B9}" dt="2022-01-19T14:23:27.551" v="12" actId="1076"/>
          <ac:picMkLst>
            <pc:docMk/>
            <pc:sldMk cId="2250038738" sldId="258"/>
            <ac:picMk id="8" creationId="{344EF49D-65F7-4C6B-BCFC-5269C03304C3}"/>
          </ac:picMkLst>
        </pc:picChg>
      </pc:sldChg>
      <pc:sldChg chg="modSp mod">
        <pc:chgData name="Ximena Gómez Jofré" userId="afcf3324-c8ba-4a82-8926-f52afa4511f4" providerId="ADAL" clId="{4E37EE3E-4D33-4E6E-808A-2B3C83C328B9}" dt="2022-01-19T14:35:30.342" v="182" actId="207"/>
        <pc:sldMkLst>
          <pc:docMk/>
          <pc:sldMk cId="1148468434" sldId="261"/>
        </pc:sldMkLst>
        <pc:spChg chg="mod">
          <ac:chgData name="Ximena Gómez Jofré" userId="afcf3324-c8ba-4a82-8926-f52afa4511f4" providerId="ADAL" clId="{4E37EE3E-4D33-4E6E-808A-2B3C83C328B9}" dt="2022-01-19T14:35:30.342" v="182" actId="207"/>
          <ac:spMkLst>
            <pc:docMk/>
            <pc:sldMk cId="1148468434" sldId="261"/>
            <ac:spMk id="6" creationId="{649BB154-C060-4F73-A7EE-41125615758E}"/>
          </ac:spMkLst>
        </pc:spChg>
        <pc:spChg chg="mod">
          <ac:chgData name="Ximena Gómez Jofré" userId="afcf3324-c8ba-4a82-8926-f52afa4511f4" providerId="ADAL" clId="{4E37EE3E-4D33-4E6E-808A-2B3C83C328B9}" dt="2022-01-19T14:35:06.935" v="179" actId="1076"/>
          <ac:spMkLst>
            <pc:docMk/>
            <pc:sldMk cId="1148468434" sldId="261"/>
            <ac:spMk id="9" creationId="{F5AE5A92-21E1-44BC-8BE7-86C395072FC0}"/>
          </ac:spMkLst>
        </pc:spChg>
        <pc:spChg chg="mod">
          <ac:chgData name="Ximena Gómez Jofré" userId="afcf3324-c8ba-4a82-8926-f52afa4511f4" providerId="ADAL" clId="{4E37EE3E-4D33-4E6E-808A-2B3C83C328B9}" dt="2022-01-19T14:25:28.744" v="23" actId="20577"/>
          <ac:spMkLst>
            <pc:docMk/>
            <pc:sldMk cId="1148468434" sldId="261"/>
            <ac:spMk id="11" creationId="{4018ADB0-974B-440C-9304-152F4B9E34E2}"/>
          </ac:spMkLst>
        </pc:spChg>
        <pc:spChg chg="mod">
          <ac:chgData name="Ximena Gómez Jofré" userId="afcf3324-c8ba-4a82-8926-f52afa4511f4" providerId="ADAL" clId="{4E37EE3E-4D33-4E6E-808A-2B3C83C328B9}" dt="2022-01-19T14:35:09.829" v="180" actId="1076"/>
          <ac:spMkLst>
            <pc:docMk/>
            <pc:sldMk cId="1148468434" sldId="261"/>
            <ac:spMk id="13" creationId="{E4672563-B8B7-4D49-81F1-529EC403B378}"/>
          </ac:spMkLst>
        </pc:spChg>
      </pc:sldChg>
      <pc:sldChg chg="modSp mod">
        <pc:chgData name="Ximena Gómez Jofré" userId="afcf3324-c8ba-4a82-8926-f52afa4511f4" providerId="ADAL" clId="{4E37EE3E-4D33-4E6E-808A-2B3C83C328B9}" dt="2022-01-19T14:48:16.262" v="303" actId="6549"/>
        <pc:sldMkLst>
          <pc:docMk/>
          <pc:sldMk cId="305036221" sldId="264"/>
        </pc:sldMkLst>
        <pc:spChg chg="mod">
          <ac:chgData name="Ximena Gómez Jofré" userId="afcf3324-c8ba-4a82-8926-f52afa4511f4" providerId="ADAL" clId="{4E37EE3E-4D33-4E6E-808A-2B3C83C328B9}" dt="2022-01-19T14:35:39.834" v="183" actId="207"/>
          <ac:spMkLst>
            <pc:docMk/>
            <pc:sldMk cId="305036221" sldId="264"/>
            <ac:spMk id="4" creationId="{DD6F14D9-04E4-41B3-9D52-4CE110491AAD}"/>
          </ac:spMkLst>
        </pc:spChg>
        <pc:spChg chg="mod">
          <ac:chgData name="Ximena Gómez Jofré" userId="afcf3324-c8ba-4a82-8926-f52afa4511f4" providerId="ADAL" clId="{4E37EE3E-4D33-4E6E-808A-2B3C83C328B9}" dt="2022-01-19T14:20:40.797" v="2" actId="1076"/>
          <ac:spMkLst>
            <pc:docMk/>
            <pc:sldMk cId="305036221" sldId="264"/>
            <ac:spMk id="7" creationId="{268BBC3C-A1AC-4F1F-A7CB-C8819960483D}"/>
          </ac:spMkLst>
        </pc:spChg>
        <pc:spChg chg="mod">
          <ac:chgData name="Ximena Gómez Jofré" userId="afcf3324-c8ba-4a82-8926-f52afa4511f4" providerId="ADAL" clId="{4E37EE3E-4D33-4E6E-808A-2B3C83C328B9}" dt="2022-01-19T14:48:16.262" v="303" actId="6549"/>
          <ac:spMkLst>
            <pc:docMk/>
            <pc:sldMk cId="305036221" sldId="264"/>
            <ac:spMk id="12" creationId="{9DDC9935-5B5E-44F6-875C-F0E1F433220D}"/>
          </ac:spMkLst>
        </pc:spChg>
      </pc:sldChg>
      <pc:sldChg chg="modSp mod">
        <pc:chgData name="Ximena Gómez Jofré" userId="afcf3324-c8ba-4a82-8926-f52afa4511f4" providerId="ADAL" clId="{4E37EE3E-4D33-4E6E-808A-2B3C83C328B9}" dt="2022-01-19T14:35:47.056" v="184" actId="207"/>
        <pc:sldMkLst>
          <pc:docMk/>
          <pc:sldMk cId="378703398" sldId="265"/>
        </pc:sldMkLst>
        <pc:spChg chg="mod">
          <ac:chgData name="Ximena Gómez Jofré" userId="afcf3324-c8ba-4a82-8926-f52afa4511f4" providerId="ADAL" clId="{4E37EE3E-4D33-4E6E-808A-2B3C83C328B9}" dt="2022-01-19T14:35:47.056" v="184" actId="207"/>
          <ac:spMkLst>
            <pc:docMk/>
            <pc:sldMk cId="378703398" sldId="265"/>
            <ac:spMk id="2" creationId="{594F9BE5-2A98-40D6-8E1C-66C058D96114}"/>
          </ac:spMkLst>
        </pc:spChg>
        <pc:spChg chg="mod">
          <ac:chgData name="Ximena Gómez Jofré" userId="afcf3324-c8ba-4a82-8926-f52afa4511f4" providerId="ADAL" clId="{4E37EE3E-4D33-4E6E-808A-2B3C83C328B9}" dt="2022-01-19T14:32:20.578" v="135" actId="1076"/>
          <ac:spMkLst>
            <pc:docMk/>
            <pc:sldMk cId="378703398" sldId="265"/>
            <ac:spMk id="4" creationId="{C041CF23-AC10-4791-B8D8-7CAC013FEDD1}"/>
          </ac:spMkLst>
        </pc:spChg>
      </pc:sldChg>
      <pc:sldChg chg="delSp modSp mod">
        <pc:chgData name="Ximena Gómez Jofré" userId="afcf3324-c8ba-4a82-8926-f52afa4511f4" providerId="ADAL" clId="{4E37EE3E-4D33-4E6E-808A-2B3C83C328B9}" dt="2022-01-19T15:05:06.803" v="538" actId="207"/>
        <pc:sldMkLst>
          <pc:docMk/>
          <pc:sldMk cId="1722647561" sldId="266"/>
        </pc:sldMkLst>
        <pc:spChg chg="mod">
          <ac:chgData name="Ximena Gómez Jofré" userId="afcf3324-c8ba-4a82-8926-f52afa4511f4" providerId="ADAL" clId="{4E37EE3E-4D33-4E6E-808A-2B3C83C328B9}" dt="2022-01-19T15:05:06.803" v="538" actId="207"/>
          <ac:spMkLst>
            <pc:docMk/>
            <pc:sldMk cId="1722647561" sldId="266"/>
            <ac:spMk id="2" creationId="{3AD024BB-DE0B-41B2-A5EE-872257118BE3}"/>
          </ac:spMkLst>
        </pc:spChg>
        <pc:spChg chg="del mod">
          <ac:chgData name="Ximena Gómez Jofré" userId="afcf3324-c8ba-4a82-8926-f52afa4511f4" providerId="ADAL" clId="{4E37EE3E-4D33-4E6E-808A-2B3C83C328B9}" dt="2022-01-19T14:26:19.241" v="26" actId="478"/>
          <ac:spMkLst>
            <pc:docMk/>
            <pc:sldMk cId="1722647561" sldId="266"/>
            <ac:spMk id="10" creationId="{22CEC5D9-7509-44E1-A57B-21060C01F06F}"/>
          </ac:spMkLst>
        </pc:spChg>
      </pc:sldChg>
      <pc:sldChg chg="addSp delSp modSp mod ord">
        <pc:chgData name="Ximena Gómez Jofré" userId="afcf3324-c8ba-4a82-8926-f52afa4511f4" providerId="ADAL" clId="{4E37EE3E-4D33-4E6E-808A-2B3C83C328B9}" dt="2022-01-19T15:04:10.164" v="534" actId="403"/>
        <pc:sldMkLst>
          <pc:docMk/>
          <pc:sldMk cId="3125830149" sldId="267"/>
        </pc:sldMkLst>
        <pc:spChg chg="mod">
          <ac:chgData name="Ximena Gómez Jofré" userId="afcf3324-c8ba-4a82-8926-f52afa4511f4" providerId="ADAL" clId="{4E37EE3E-4D33-4E6E-808A-2B3C83C328B9}" dt="2022-01-19T14:38:58.696" v="214" actId="207"/>
          <ac:spMkLst>
            <pc:docMk/>
            <pc:sldMk cId="3125830149" sldId="267"/>
            <ac:spMk id="2" creationId="{3602D1FF-1C44-4794-A9A8-D220DFD61ECF}"/>
          </ac:spMkLst>
        </pc:spChg>
        <pc:spChg chg="mod">
          <ac:chgData name="Ximena Gómez Jofré" userId="afcf3324-c8ba-4a82-8926-f52afa4511f4" providerId="ADAL" clId="{4E37EE3E-4D33-4E6E-808A-2B3C83C328B9}" dt="2022-01-19T15:04:10.164" v="534" actId="403"/>
          <ac:spMkLst>
            <pc:docMk/>
            <pc:sldMk cId="3125830149" sldId="267"/>
            <ac:spMk id="3" creationId="{1EABCE66-023D-4C26-AAF0-E0946024BF02}"/>
          </ac:spMkLst>
        </pc:spChg>
        <pc:spChg chg="del">
          <ac:chgData name="Ximena Gómez Jofré" userId="afcf3324-c8ba-4a82-8926-f52afa4511f4" providerId="ADAL" clId="{4E37EE3E-4D33-4E6E-808A-2B3C83C328B9}" dt="2022-01-19T14:38:50.139" v="211" actId="478"/>
          <ac:spMkLst>
            <pc:docMk/>
            <pc:sldMk cId="3125830149" sldId="267"/>
            <ac:spMk id="7" creationId="{4FA2547A-2C41-487A-A694-5CFF3689658C}"/>
          </ac:spMkLst>
        </pc:spChg>
        <pc:spChg chg="del">
          <ac:chgData name="Ximena Gómez Jofré" userId="afcf3324-c8ba-4a82-8926-f52afa4511f4" providerId="ADAL" clId="{4E37EE3E-4D33-4E6E-808A-2B3C83C328B9}" dt="2022-01-19T14:40:27.352" v="239" actId="478"/>
          <ac:spMkLst>
            <pc:docMk/>
            <pc:sldMk cId="3125830149" sldId="267"/>
            <ac:spMk id="8" creationId="{2F72599A-1C4A-44E7-ABC5-F6F88A4D1416}"/>
          </ac:spMkLst>
        </pc:spChg>
        <pc:spChg chg="del">
          <ac:chgData name="Ximena Gómez Jofré" userId="afcf3324-c8ba-4a82-8926-f52afa4511f4" providerId="ADAL" clId="{4E37EE3E-4D33-4E6E-808A-2B3C83C328B9}" dt="2022-01-19T14:40:31.069" v="241" actId="478"/>
          <ac:spMkLst>
            <pc:docMk/>
            <pc:sldMk cId="3125830149" sldId="267"/>
            <ac:spMk id="9" creationId="{C54B9783-371C-4848-A837-39B313640E0E}"/>
          </ac:spMkLst>
        </pc:spChg>
        <pc:spChg chg="mod">
          <ac:chgData name="Ximena Gómez Jofré" userId="afcf3324-c8ba-4a82-8926-f52afa4511f4" providerId="ADAL" clId="{4E37EE3E-4D33-4E6E-808A-2B3C83C328B9}" dt="2022-01-19T15:03:02.228" v="517" actId="403"/>
          <ac:spMkLst>
            <pc:docMk/>
            <pc:sldMk cId="3125830149" sldId="267"/>
            <ac:spMk id="10" creationId="{1B9A9DF1-D7F5-48D4-8681-2711AD86784D}"/>
          </ac:spMkLst>
        </pc:spChg>
        <pc:spChg chg="add mod">
          <ac:chgData name="Ximena Gómez Jofré" userId="afcf3324-c8ba-4a82-8926-f52afa4511f4" providerId="ADAL" clId="{4E37EE3E-4D33-4E6E-808A-2B3C83C328B9}" dt="2022-01-19T15:01:25.630" v="483" actId="1076"/>
          <ac:spMkLst>
            <pc:docMk/>
            <pc:sldMk cId="3125830149" sldId="267"/>
            <ac:spMk id="12" creationId="{CF3EC166-EDBC-410B-95AA-1006CF66C997}"/>
          </ac:spMkLst>
        </pc:spChg>
        <pc:picChg chg="del mod">
          <ac:chgData name="Ximena Gómez Jofré" userId="afcf3324-c8ba-4a82-8926-f52afa4511f4" providerId="ADAL" clId="{4E37EE3E-4D33-4E6E-808A-2B3C83C328B9}" dt="2022-01-19T14:40:26.252" v="238" actId="478"/>
          <ac:picMkLst>
            <pc:docMk/>
            <pc:sldMk cId="3125830149" sldId="267"/>
            <ac:picMk id="4" creationId="{28EEF3D0-A9FD-4215-BC2F-D6ACAE8EF5FA}"/>
          </ac:picMkLst>
        </pc:picChg>
        <pc:picChg chg="del">
          <ac:chgData name="Ximena Gómez Jofré" userId="afcf3324-c8ba-4a82-8926-f52afa4511f4" providerId="ADAL" clId="{4E37EE3E-4D33-4E6E-808A-2B3C83C328B9}" dt="2022-01-19T14:40:29.250" v="240" actId="478"/>
          <ac:picMkLst>
            <pc:docMk/>
            <pc:sldMk cId="3125830149" sldId="267"/>
            <ac:picMk id="5" creationId="{4DCA4839-194D-4569-A11D-E688BEEEA86F}"/>
          </ac:picMkLst>
        </pc:picChg>
        <pc:picChg chg="mod">
          <ac:chgData name="Ximena Gómez Jofré" userId="afcf3324-c8ba-4a82-8926-f52afa4511f4" providerId="ADAL" clId="{4E37EE3E-4D33-4E6E-808A-2B3C83C328B9}" dt="2022-01-19T15:01:30.763" v="484" actId="1076"/>
          <ac:picMkLst>
            <pc:docMk/>
            <pc:sldMk cId="3125830149" sldId="267"/>
            <ac:picMk id="6" creationId="{31023223-3215-4263-8D41-09D4037FEA7B}"/>
          </ac:picMkLst>
        </pc:picChg>
      </pc:sldChg>
      <pc:sldChg chg="modSp mod ord">
        <pc:chgData name="Ximena Gómez Jofré" userId="afcf3324-c8ba-4a82-8926-f52afa4511f4" providerId="ADAL" clId="{4E37EE3E-4D33-4E6E-808A-2B3C83C328B9}" dt="2022-01-19T15:04:41.481" v="536"/>
        <pc:sldMkLst>
          <pc:docMk/>
          <pc:sldMk cId="1091476532" sldId="268"/>
        </pc:sldMkLst>
        <pc:spChg chg="mod">
          <ac:chgData name="Ximena Gómez Jofré" userId="afcf3324-c8ba-4a82-8926-f52afa4511f4" providerId="ADAL" clId="{4E37EE3E-4D33-4E6E-808A-2B3C83C328B9}" dt="2022-01-19T14:37:55.835" v="201" actId="207"/>
          <ac:spMkLst>
            <pc:docMk/>
            <pc:sldMk cId="1091476532" sldId="268"/>
            <ac:spMk id="2" creationId="{D7C07C2B-C5C6-40AD-B209-F77F4E5BD495}"/>
          </ac:spMkLst>
        </pc:spChg>
        <pc:spChg chg="mod">
          <ac:chgData name="Ximena Gómez Jofré" userId="afcf3324-c8ba-4a82-8926-f52afa4511f4" providerId="ADAL" clId="{4E37EE3E-4D33-4E6E-808A-2B3C83C328B9}" dt="2022-01-19T14:38:20.054" v="209" actId="113"/>
          <ac:spMkLst>
            <pc:docMk/>
            <pc:sldMk cId="1091476532" sldId="268"/>
            <ac:spMk id="3" creationId="{8AD15FBC-1585-48A4-8F70-2657F2A55E99}"/>
          </ac:spMkLst>
        </pc:spChg>
        <pc:spChg chg="mod">
          <ac:chgData name="Ximena Gómez Jofré" userId="afcf3324-c8ba-4a82-8926-f52afa4511f4" providerId="ADAL" clId="{4E37EE3E-4D33-4E6E-808A-2B3C83C328B9}" dt="2022-01-19T14:38:14.436" v="208" actId="1076"/>
          <ac:spMkLst>
            <pc:docMk/>
            <pc:sldMk cId="1091476532" sldId="268"/>
            <ac:spMk id="7" creationId="{AC20A1A1-D02C-4061-A2AA-61969F989EA6}"/>
          </ac:spMkLst>
        </pc:spChg>
        <pc:spChg chg="mod">
          <ac:chgData name="Ximena Gómez Jofré" userId="afcf3324-c8ba-4a82-8926-f52afa4511f4" providerId="ADAL" clId="{4E37EE3E-4D33-4E6E-808A-2B3C83C328B9}" dt="2022-01-19T14:50:09.415" v="309" actId="207"/>
          <ac:spMkLst>
            <pc:docMk/>
            <pc:sldMk cId="1091476532" sldId="268"/>
            <ac:spMk id="8" creationId="{2F5FBBB7-4FAC-4777-9A76-B181288C9E93}"/>
          </ac:spMkLst>
        </pc:spChg>
      </pc:sldChg>
      <pc:sldChg chg="addSp delSp modSp mod">
        <pc:chgData name="Ximena Gómez Jofré" userId="afcf3324-c8ba-4a82-8926-f52afa4511f4" providerId="ADAL" clId="{4E37EE3E-4D33-4E6E-808A-2B3C83C328B9}" dt="2022-01-19T14:49:54.234" v="307" actId="478"/>
        <pc:sldMkLst>
          <pc:docMk/>
          <pc:sldMk cId="1355901893" sldId="269"/>
        </pc:sldMkLst>
        <pc:spChg chg="mod">
          <ac:chgData name="Ximena Gómez Jofré" userId="afcf3324-c8ba-4a82-8926-f52afa4511f4" providerId="ADAL" clId="{4E37EE3E-4D33-4E6E-808A-2B3C83C328B9}" dt="2022-01-19T14:36:49.324" v="194" actId="207"/>
          <ac:spMkLst>
            <pc:docMk/>
            <pc:sldMk cId="1355901893" sldId="269"/>
            <ac:spMk id="2" creationId="{59425F2C-A306-46BE-B2DF-72A257E214A2}"/>
          </ac:spMkLst>
        </pc:spChg>
        <pc:spChg chg="mod">
          <ac:chgData name="Ximena Gómez Jofré" userId="afcf3324-c8ba-4a82-8926-f52afa4511f4" providerId="ADAL" clId="{4E37EE3E-4D33-4E6E-808A-2B3C83C328B9}" dt="2022-01-19T14:37:20.070" v="195" actId="1076"/>
          <ac:spMkLst>
            <pc:docMk/>
            <pc:sldMk cId="1355901893" sldId="269"/>
            <ac:spMk id="3" creationId="{421D5ADE-5A57-45C5-B877-9FF7668F2C14}"/>
          </ac:spMkLst>
        </pc:spChg>
        <pc:spChg chg="add del mod">
          <ac:chgData name="Ximena Gómez Jofré" userId="afcf3324-c8ba-4a82-8926-f52afa4511f4" providerId="ADAL" clId="{4E37EE3E-4D33-4E6E-808A-2B3C83C328B9}" dt="2022-01-19T14:49:54.234" v="307" actId="478"/>
          <ac:spMkLst>
            <pc:docMk/>
            <pc:sldMk cId="1355901893" sldId="269"/>
            <ac:spMk id="10" creationId="{8FAFEFAC-53C2-4B94-85B0-7BEAACC5496C}"/>
          </ac:spMkLst>
        </pc:spChg>
        <pc:cxnChg chg="add mod">
          <ac:chgData name="Ximena Gómez Jofré" userId="afcf3324-c8ba-4a82-8926-f52afa4511f4" providerId="ADAL" clId="{4E37EE3E-4D33-4E6E-808A-2B3C83C328B9}" dt="2022-01-19T14:37:45.292" v="199" actId="1076"/>
          <ac:cxnSpMkLst>
            <pc:docMk/>
            <pc:sldMk cId="1355901893" sldId="269"/>
            <ac:cxnSpMk id="8" creationId="{65C47973-9335-447C-AE6F-69351F44102C}"/>
          </ac:cxnSpMkLst>
        </pc:cxnChg>
      </pc:sldChg>
      <pc:sldChg chg="modSp mod">
        <pc:chgData name="Ximena Gómez Jofré" userId="afcf3324-c8ba-4a82-8926-f52afa4511f4" providerId="ADAL" clId="{4E37EE3E-4D33-4E6E-808A-2B3C83C328B9}" dt="2022-01-19T15:05:15.939" v="539" actId="113"/>
        <pc:sldMkLst>
          <pc:docMk/>
          <pc:sldMk cId="161215747" sldId="270"/>
        </pc:sldMkLst>
        <pc:spChg chg="mod">
          <ac:chgData name="Ximena Gómez Jofré" userId="afcf3324-c8ba-4a82-8926-f52afa4511f4" providerId="ADAL" clId="{4E37EE3E-4D33-4E6E-808A-2B3C83C328B9}" dt="2022-01-19T15:05:15.939" v="539" actId="113"/>
          <ac:spMkLst>
            <pc:docMk/>
            <pc:sldMk cId="161215747" sldId="270"/>
            <ac:spMk id="3" creationId="{88F6A662-C995-4D74-87CF-706750839E77}"/>
          </ac:spMkLst>
        </pc:spChg>
      </pc:sldChg>
      <pc:sldChg chg="addSp delSp modSp add mod">
        <pc:chgData name="Ximena Gómez Jofré" userId="afcf3324-c8ba-4a82-8926-f52afa4511f4" providerId="ADAL" clId="{4E37EE3E-4D33-4E6E-808A-2B3C83C328B9}" dt="2022-01-19T14:36:29.367" v="192" actId="113"/>
        <pc:sldMkLst>
          <pc:docMk/>
          <pc:sldMk cId="716417059" sldId="274"/>
        </pc:sldMkLst>
        <pc:spChg chg="mod">
          <ac:chgData name="Ximena Gómez Jofré" userId="afcf3324-c8ba-4a82-8926-f52afa4511f4" providerId="ADAL" clId="{4E37EE3E-4D33-4E6E-808A-2B3C83C328B9}" dt="2022-01-19T14:35:52.140" v="185" actId="207"/>
          <ac:spMkLst>
            <pc:docMk/>
            <pc:sldMk cId="716417059" sldId="274"/>
            <ac:spMk id="2" creationId="{594F9BE5-2A98-40D6-8E1C-66C058D96114}"/>
          </ac:spMkLst>
        </pc:spChg>
        <pc:spChg chg="del">
          <ac:chgData name="Ximena Gómez Jofré" userId="afcf3324-c8ba-4a82-8926-f52afa4511f4" providerId="ADAL" clId="{4E37EE3E-4D33-4E6E-808A-2B3C83C328B9}" dt="2022-01-19T14:27:13.696" v="46" actId="478"/>
          <ac:spMkLst>
            <pc:docMk/>
            <pc:sldMk cId="716417059" sldId="274"/>
            <ac:spMk id="3" creationId="{3E828704-79BC-4125-948E-479C865BE382}"/>
          </ac:spMkLst>
        </pc:spChg>
        <pc:spChg chg="mod">
          <ac:chgData name="Ximena Gómez Jofré" userId="afcf3324-c8ba-4a82-8926-f52afa4511f4" providerId="ADAL" clId="{4E37EE3E-4D33-4E6E-808A-2B3C83C328B9}" dt="2022-01-19T14:27:44.443" v="50" actId="1076"/>
          <ac:spMkLst>
            <pc:docMk/>
            <pc:sldMk cId="716417059" sldId="274"/>
            <ac:spMk id="4" creationId="{C041CF23-AC10-4791-B8D8-7CAC013FEDD1}"/>
          </ac:spMkLst>
        </pc:spChg>
        <pc:spChg chg="mod">
          <ac:chgData name="Ximena Gómez Jofré" userId="afcf3324-c8ba-4a82-8926-f52afa4511f4" providerId="ADAL" clId="{4E37EE3E-4D33-4E6E-808A-2B3C83C328B9}" dt="2022-01-19T14:27:57.973" v="53" actId="1076"/>
          <ac:spMkLst>
            <pc:docMk/>
            <pc:sldMk cId="716417059" sldId="274"/>
            <ac:spMk id="5" creationId="{4D1781E1-DEE6-444E-B776-1E3CB15125FB}"/>
          </ac:spMkLst>
        </pc:spChg>
        <pc:spChg chg="del mod">
          <ac:chgData name="Ximena Gómez Jofré" userId="afcf3324-c8ba-4a82-8926-f52afa4511f4" providerId="ADAL" clId="{4E37EE3E-4D33-4E6E-808A-2B3C83C328B9}" dt="2022-01-19T14:27:46.774" v="51" actId="478"/>
          <ac:spMkLst>
            <pc:docMk/>
            <pc:sldMk cId="716417059" sldId="274"/>
            <ac:spMk id="6" creationId="{39966781-9BCE-4EA4-B7E5-881197FE0EF4}"/>
          </ac:spMkLst>
        </pc:spChg>
        <pc:spChg chg="mod">
          <ac:chgData name="Ximena Gómez Jofré" userId="afcf3324-c8ba-4a82-8926-f52afa4511f4" providerId="ADAL" clId="{4E37EE3E-4D33-4E6E-808A-2B3C83C328B9}" dt="2022-01-19T14:36:29.367" v="192" actId="113"/>
          <ac:spMkLst>
            <pc:docMk/>
            <pc:sldMk cId="716417059" sldId="274"/>
            <ac:spMk id="7" creationId="{E4ACB227-10AD-4D13-B2C4-6C605135170B}"/>
          </ac:spMkLst>
        </pc:spChg>
        <pc:spChg chg="add mod ord">
          <ac:chgData name="Ximena Gómez Jofré" userId="afcf3324-c8ba-4a82-8926-f52afa4511f4" providerId="ADAL" clId="{4E37EE3E-4D33-4E6E-808A-2B3C83C328B9}" dt="2022-01-19T14:27:53.574" v="52" actId="1076"/>
          <ac:spMkLst>
            <pc:docMk/>
            <pc:sldMk cId="716417059" sldId="274"/>
            <ac:spMk id="8" creationId="{C406EF8E-9F53-42CD-85F8-E43BEB422C04}"/>
          </ac:spMkLst>
        </pc:spChg>
      </pc:sldChg>
      <pc:sldChg chg="addSp delSp modSp mod">
        <pc:chgData name="Ximena Gómez Jofré" userId="afcf3324-c8ba-4a82-8926-f52afa4511f4" providerId="ADAL" clId="{4E37EE3E-4D33-4E6E-808A-2B3C83C328B9}" dt="2022-01-19T18:38:10.939" v="669" actId="1076"/>
        <pc:sldMkLst>
          <pc:docMk/>
          <pc:sldMk cId="966472242" sldId="275"/>
        </pc:sldMkLst>
        <pc:spChg chg="mod">
          <ac:chgData name="Ximena Gómez Jofré" userId="afcf3324-c8ba-4a82-8926-f52afa4511f4" providerId="ADAL" clId="{4E37EE3E-4D33-4E6E-808A-2B3C83C328B9}" dt="2022-01-19T14:35:58.224" v="186" actId="207"/>
          <ac:spMkLst>
            <pc:docMk/>
            <pc:sldMk cId="966472242" sldId="275"/>
            <ac:spMk id="2" creationId="{594F9BE5-2A98-40D6-8E1C-66C058D96114}"/>
          </ac:spMkLst>
        </pc:spChg>
        <pc:spChg chg="del">
          <ac:chgData name="Ximena Gómez Jofré" userId="afcf3324-c8ba-4a82-8926-f52afa4511f4" providerId="ADAL" clId="{4E37EE3E-4D33-4E6E-808A-2B3C83C328B9}" dt="2022-01-19T18:38:06.280" v="667" actId="478"/>
          <ac:spMkLst>
            <pc:docMk/>
            <pc:sldMk cId="966472242" sldId="275"/>
            <ac:spMk id="4" creationId="{C041CF23-AC10-4791-B8D8-7CAC013FEDD1}"/>
          </ac:spMkLst>
        </pc:spChg>
        <pc:spChg chg="del">
          <ac:chgData name="Ximena Gómez Jofré" userId="afcf3324-c8ba-4a82-8926-f52afa4511f4" providerId="ADAL" clId="{4E37EE3E-4D33-4E6E-808A-2B3C83C328B9}" dt="2022-01-19T18:38:08.447" v="668" actId="478"/>
          <ac:spMkLst>
            <pc:docMk/>
            <pc:sldMk cId="966472242" sldId="275"/>
            <ac:spMk id="5" creationId="{4D1781E1-DEE6-444E-B776-1E3CB15125FB}"/>
          </ac:spMkLst>
        </pc:spChg>
        <pc:spChg chg="add del mod">
          <ac:chgData name="Ximena Gómez Jofré" userId="afcf3324-c8ba-4a82-8926-f52afa4511f4" providerId="ADAL" clId="{4E37EE3E-4D33-4E6E-808A-2B3C83C328B9}" dt="2022-01-19T14:30:45.776" v="108" actId="478"/>
          <ac:spMkLst>
            <pc:docMk/>
            <pc:sldMk cId="966472242" sldId="275"/>
            <ac:spMk id="6" creationId="{7EF2944E-F73A-4B08-A8BA-DBE48601B5CC}"/>
          </ac:spMkLst>
        </pc:spChg>
        <pc:spChg chg="del mod">
          <ac:chgData name="Ximena Gómez Jofré" userId="afcf3324-c8ba-4a82-8926-f52afa4511f4" providerId="ADAL" clId="{4E37EE3E-4D33-4E6E-808A-2B3C83C328B9}" dt="2022-01-19T14:30:43.569" v="107" actId="478"/>
          <ac:spMkLst>
            <pc:docMk/>
            <pc:sldMk cId="966472242" sldId="275"/>
            <ac:spMk id="7" creationId="{E4ACB227-10AD-4D13-B2C4-6C605135170B}"/>
          </ac:spMkLst>
        </pc:spChg>
        <pc:spChg chg="del">
          <ac:chgData name="Ximena Gómez Jofré" userId="afcf3324-c8ba-4a82-8926-f52afa4511f4" providerId="ADAL" clId="{4E37EE3E-4D33-4E6E-808A-2B3C83C328B9}" dt="2022-01-19T18:38:08.447" v="668" actId="478"/>
          <ac:spMkLst>
            <pc:docMk/>
            <pc:sldMk cId="966472242" sldId="275"/>
            <ac:spMk id="8" creationId="{C406EF8E-9F53-42CD-85F8-E43BEB422C04}"/>
          </ac:spMkLst>
        </pc:spChg>
        <pc:spChg chg="add mod">
          <ac:chgData name="Ximena Gómez Jofré" userId="afcf3324-c8ba-4a82-8926-f52afa4511f4" providerId="ADAL" clId="{4E37EE3E-4D33-4E6E-808A-2B3C83C328B9}" dt="2022-01-19T18:38:10.939" v="669" actId="1076"/>
          <ac:spMkLst>
            <pc:docMk/>
            <pc:sldMk cId="966472242" sldId="275"/>
            <ac:spMk id="9" creationId="{4009FC89-D72E-45AD-8AAC-E083817AA29B}"/>
          </ac:spMkLst>
        </pc:spChg>
      </pc:sldChg>
      <pc:sldChg chg="addSp modSp new mod">
        <pc:chgData name="Ximena Gómez Jofré" userId="afcf3324-c8ba-4a82-8926-f52afa4511f4" providerId="ADAL" clId="{4E37EE3E-4D33-4E6E-808A-2B3C83C328B9}" dt="2022-01-19T14:35:25.646" v="181" actId="207"/>
        <pc:sldMkLst>
          <pc:docMk/>
          <pc:sldMk cId="2552303685" sldId="276"/>
        </pc:sldMkLst>
        <pc:spChg chg="add mod">
          <ac:chgData name="Ximena Gómez Jofré" userId="afcf3324-c8ba-4a82-8926-f52afa4511f4" providerId="ADAL" clId="{4E37EE3E-4D33-4E6E-808A-2B3C83C328B9}" dt="2022-01-19T14:34:58.639" v="178" actId="1076"/>
          <ac:spMkLst>
            <pc:docMk/>
            <pc:sldMk cId="2552303685" sldId="276"/>
            <ac:spMk id="3" creationId="{3A9A8AE6-6648-4404-AA4A-AD447390694F}"/>
          </ac:spMkLst>
        </pc:spChg>
        <pc:spChg chg="add mod">
          <ac:chgData name="Ximena Gómez Jofré" userId="afcf3324-c8ba-4a82-8926-f52afa4511f4" providerId="ADAL" clId="{4E37EE3E-4D33-4E6E-808A-2B3C83C328B9}" dt="2022-01-19T14:35:25.646" v="181" actId="207"/>
          <ac:spMkLst>
            <pc:docMk/>
            <pc:sldMk cId="2552303685" sldId="276"/>
            <ac:spMk id="4" creationId="{7DD15A68-24CF-4B8C-961F-CED53506A9B7}"/>
          </ac:spMkLst>
        </pc:spChg>
      </pc:sldChg>
      <pc:sldChg chg="addSp delSp modSp add mod ord">
        <pc:chgData name="Ximena Gómez Jofré" userId="afcf3324-c8ba-4a82-8926-f52afa4511f4" providerId="ADAL" clId="{4E37EE3E-4D33-4E6E-808A-2B3C83C328B9}" dt="2022-01-19T15:03:46.636" v="531" actId="1076"/>
        <pc:sldMkLst>
          <pc:docMk/>
          <pc:sldMk cId="2344312429" sldId="277"/>
        </pc:sldMkLst>
        <pc:spChg chg="del mod">
          <ac:chgData name="Ximena Gómez Jofré" userId="afcf3324-c8ba-4a82-8926-f52afa4511f4" providerId="ADAL" clId="{4E37EE3E-4D33-4E6E-808A-2B3C83C328B9}" dt="2022-01-19T14:55:58.502" v="400" actId="478"/>
          <ac:spMkLst>
            <pc:docMk/>
            <pc:sldMk cId="2344312429" sldId="277"/>
            <ac:spMk id="3" creationId="{1EABCE66-023D-4C26-AAF0-E0946024BF02}"/>
          </ac:spMkLst>
        </pc:spChg>
        <pc:spChg chg="mod">
          <ac:chgData name="Ximena Gómez Jofré" userId="afcf3324-c8ba-4a82-8926-f52afa4511f4" providerId="ADAL" clId="{4E37EE3E-4D33-4E6E-808A-2B3C83C328B9}" dt="2022-01-19T15:03:46.636" v="531" actId="1076"/>
          <ac:spMkLst>
            <pc:docMk/>
            <pc:sldMk cId="2344312429" sldId="277"/>
            <ac:spMk id="8" creationId="{2F72599A-1C4A-44E7-ABC5-F6F88A4D1416}"/>
          </ac:spMkLst>
        </pc:spChg>
        <pc:spChg chg="del">
          <ac:chgData name="Ximena Gómez Jofré" userId="afcf3324-c8ba-4a82-8926-f52afa4511f4" providerId="ADAL" clId="{4E37EE3E-4D33-4E6E-808A-2B3C83C328B9}" dt="2022-01-19T14:39:31.970" v="220" actId="478"/>
          <ac:spMkLst>
            <pc:docMk/>
            <pc:sldMk cId="2344312429" sldId="277"/>
            <ac:spMk id="9" creationId="{C54B9783-371C-4848-A837-39B313640E0E}"/>
          </ac:spMkLst>
        </pc:spChg>
        <pc:spChg chg="del">
          <ac:chgData name="Ximena Gómez Jofré" userId="afcf3324-c8ba-4a82-8926-f52afa4511f4" providerId="ADAL" clId="{4E37EE3E-4D33-4E6E-808A-2B3C83C328B9}" dt="2022-01-19T14:39:33.421" v="221" actId="478"/>
          <ac:spMkLst>
            <pc:docMk/>
            <pc:sldMk cId="2344312429" sldId="277"/>
            <ac:spMk id="10" creationId="{1B9A9DF1-D7F5-48D4-8681-2711AD86784D}"/>
          </ac:spMkLst>
        </pc:spChg>
        <pc:spChg chg="add del mod">
          <ac:chgData name="Ximena Gómez Jofré" userId="afcf3324-c8ba-4a82-8926-f52afa4511f4" providerId="ADAL" clId="{4E37EE3E-4D33-4E6E-808A-2B3C83C328B9}" dt="2022-01-19T14:55:10.302" v="385" actId="478"/>
          <ac:spMkLst>
            <pc:docMk/>
            <pc:sldMk cId="2344312429" sldId="277"/>
            <ac:spMk id="11" creationId="{FD23FC1F-F961-4976-96BA-10356D6DDCF3}"/>
          </ac:spMkLst>
        </pc:spChg>
        <pc:spChg chg="add mod">
          <ac:chgData name="Ximena Gómez Jofré" userId="afcf3324-c8ba-4a82-8926-f52afa4511f4" providerId="ADAL" clId="{4E37EE3E-4D33-4E6E-808A-2B3C83C328B9}" dt="2022-01-19T14:57:18.396" v="417" actId="1076"/>
          <ac:spMkLst>
            <pc:docMk/>
            <pc:sldMk cId="2344312429" sldId="277"/>
            <ac:spMk id="12" creationId="{C04BF180-4016-4331-837D-D80CCB5E666B}"/>
          </ac:spMkLst>
        </pc:spChg>
        <pc:spChg chg="add mod">
          <ac:chgData name="Ximena Gómez Jofré" userId="afcf3324-c8ba-4a82-8926-f52afa4511f4" providerId="ADAL" clId="{4E37EE3E-4D33-4E6E-808A-2B3C83C328B9}" dt="2022-01-19T14:57:06.470" v="414" actId="1076"/>
          <ac:spMkLst>
            <pc:docMk/>
            <pc:sldMk cId="2344312429" sldId="277"/>
            <ac:spMk id="14" creationId="{95E7A1DB-B7B5-479D-9681-012975BFEF17}"/>
          </ac:spMkLst>
        </pc:spChg>
        <pc:spChg chg="add mod">
          <ac:chgData name="Ximena Gómez Jofré" userId="afcf3324-c8ba-4a82-8926-f52afa4511f4" providerId="ADAL" clId="{4E37EE3E-4D33-4E6E-808A-2B3C83C328B9}" dt="2022-01-19T15:03:42.856" v="530" actId="1076"/>
          <ac:spMkLst>
            <pc:docMk/>
            <pc:sldMk cId="2344312429" sldId="277"/>
            <ac:spMk id="15" creationId="{13E1F50D-5E48-4C19-A84E-DDE0EB1543CF}"/>
          </ac:spMkLst>
        </pc:spChg>
        <pc:spChg chg="add mod">
          <ac:chgData name="Ximena Gómez Jofré" userId="afcf3324-c8ba-4a82-8926-f52afa4511f4" providerId="ADAL" clId="{4E37EE3E-4D33-4E6E-808A-2B3C83C328B9}" dt="2022-01-19T14:56:15.244" v="405" actId="1076"/>
          <ac:spMkLst>
            <pc:docMk/>
            <pc:sldMk cId="2344312429" sldId="277"/>
            <ac:spMk id="16" creationId="{822E4BF4-E240-4C66-B8A7-3E08A592DB6B}"/>
          </ac:spMkLst>
        </pc:spChg>
        <pc:picChg chg="mod">
          <ac:chgData name="Ximena Gómez Jofré" userId="afcf3324-c8ba-4a82-8926-f52afa4511f4" providerId="ADAL" clId="{4E37EE3E-4D33-4E6E-808A-2B3C83C328B9}" dt="2022-01-19T15:03:39.346" v="529" actId="1076"/>
          <ac:picMkLst>
            <pc:docMk/>
            <pc:sldMk cId="2344312429" sldId="277"/>
            <ac:picMk id="4" creationId="{28EEF3D0-A9FD-4215-BC2F-D6ACAE8EF5FA}"/>
          </ac:picMkLst>
        </pc:picChg>
        <pc:picChg chg="del">
          <ac:chgData name="Ximena Gómez Jofré" userId="afcf3324-c8ba-4a82-8926-f52afa4511f4" providerId="ADAL" clId="{4E37EE3E-4D33-4E6E-808A-2B3C83C328B9}" dt="2022-01-19T14:39:28.360" v="218" actId="478"/>
          <ac:picMkLst>
            <pc:docMk/>
            <pc:sldMk cId="2344312429" sldId="277"/>
            <ac:picMk id="5" creationId="{4DCA4839-194D-4569-A11D-E688BEEEA86F}"/>
          </ac:picMkLst>
        </pc:picChg>
        <pc:picChg chg="del">
          <ac:chgData name="Ximena Gómez Jofré" userId="afcf3324-c8ba-4a82-8926-f52afa4511f4" providerId="ADAL" clId="{4E37EE3E-4D33-4E6E-808A-2B3C83C328B9}" dt="2022-01-19T14:39:29.542" v="219" actId="478"/>
          <ac:picMkLst>
            <pc:docMk/>
            <pc:sldMk cId="2344312429" sldId="277"/>
            <ac:picMk id="6" creationId="{31023223-3215-4263-8D41-09D4037FEA7B}"/>
          </ac:picMkLst>
        </pc:picChg>
      </pc:sldChg>
      <pc:sldChg chg="addSp delSp modSp add mod">
        <pc:chgData name="Ximena Gómez Jofré" userId="afcf3324-c8ba-4a82-8926-f52afa4511f4" providerId="ADAL" clId="{4E37EE3E-4D33-4E6E-808A-2B3C83C328B9}" dt="2022-01-19T15:03:16.735" v="522" actId="403"/>
        <pc:sldMkLst>
          <pc:docMk/>
          <pc:sldMk cId="1043608643" sldId="278"/>
        </pc:sldMkLst>
        <pc:spChg chg="mod">
          <ac:chgData name="Ximena Gómez Jofré" userId="afcf3324-c8ba-4a82-8926-f52afa4511f4" providerId="ADAL" clId="{4E37EE3E-4D33-4E6E-808A-2B3C83C328B9}" dt="2022-01-19T15:03:16.735" v="522" actId="403"/>
          <ac:spMkLst>
            <pc:docMk/>
            <pc:sldMk cId="1043608643" sldId="278"/>
            <ac:spMk id="3" creationId="{1EABCE66-023D-4C26-AAF0-E0946024BF02}"/>
          </ac:spMkLst>
        </pc:spChg>
        <pc:spChg chg="del">
          <ac:chgData name="Ximena Gómez Jofré" userId="afcf3324-c8ba-4a82-8926-f52afa4511f4" providerId="ADAL" clId="{4E37EE3E-4D33-4E6E-808A-2B3C83C328B9}" dt="2022-01-19T14:39:49.155" v="227" actId="478"/>
          <ac:spMkLst>
            <pc:docMk/>
            <pc:sldMk cId="1043608643" sldId="278"/>
            <ac:spMk id="8" creationId="{2F72599A-1C4A-44E7-ABC5-F6F88A4D1416}"/>
          </ac:spMkLst>
        </pc:spChg>
        <pc:spChg chg="mod">
          <ac:chgData name="Ximena Gómez Jofré" userId="afcf3324-c8ba-4a82-8926-f52afa4511f4" providerId="ADAL" clId="{4E37EE3E-4D33-4E6E-808A-2B3C83C328B9}" dt="2022-01-19T15:03:13.247" v="521" actId="1076"/>
          <ac:spMkLst>
            <pc:docMk/>
            <pc:sldMk cId="1043608643" sldId="278"/>
            <ac:spMk id="9" creationId="{C54B9783-371C-4848-A837-39B313640E0E}"/>
          </ac:spMkLst>
        </pc:spChg>
        <pc:spChg chg="del">
          <ac:chgData name="Ximena Gómez Jofré" userId="afcf3324-c8ba-4a82-8926-f52afa4511f4" providerId="ADAL" clId="{4E37EE3E-4D33-4E6E-808A-2B3C83C328B9}" dt="2022-01-19T14:40:23.848" v="237" actId="478"/>
          <ac:spMkLst>
            <pc:docMk/>
            <pc:sldMk cId="1043608643" sldId="278"/>
            <ac:spMk id="10" creationId="{1B9A9DF1-D7F5-48D4-8681-2711AD86784D}"/>
          </ac:spMkLst>
        </pc:spChg>
        <pc:spChg chg="add del mod">
          <ac:chgData name="Ximena Gómez Jofré" userId="afcf3324-c8ba-4a82-8926-f52afa4511f4" providerId="ADAL" clId="{4E37EE3E-4D33-4E6E-808A-2B3C83C328B9}" dt="2022-01-19T14:43:38.613" v="271" actId="21"/>
          <ac:spMkLst>
            <pc:docMk/>
            <pc:sldMk cId="1043608643" sldId="278"/>
            <ac:spMk id="11" creationId="{C5E91B76-356B-44FF-A3AB-385E32FA14C4}"/>
          </ac:spMkLst>
        </pc:spChg>
        <pc:spChg chg="add mod">
          <ac:chgData name="Ximena Gómez Jofré" userId="afcf3324-c8ba-4a82-8926-f52afa4511f4" providerId="ADAL" clId="{4E37EE3E-4D33-4E6E-808A-2B3C83C328B9}" dt="2022-01-19T14:57:40.999" v="422" actId="1076"/>
          <ac:spMkLst>
            <pc:docMk/>
            <pc:sldMk cId="1043608643" sldId="278"/>
            <ac:spMk id="13" creationId="{F9ADAB40-C5DB-45EE-AC7D-A717DF032BB2}"/>
          </ac:spMkLst>
        </pc:spChg>
        <pc:picChg chg="del">
          <ac:chgData name="Ximena Gómez Jofré" userId="afcf3324-c8ba-4a82-8926-f52afa4511f4" providerId="ADAL" clId="{4E37EE3E-4D33-4E6E-808A-2B3C83C328B9}" dt="2022-01-19T14:39:47.636" v="226" actId="478"/>
          <ac:picMkLst>
            <pc:docMk/>
            <pc:sldMk cId="1043608643" sldId="278"/>
            <ac:picMk id="4" creationId="{28EEF3D0-A9FD-4215-BC2F-D6ACAE8EF5FA}"/>
          </ac:picMkLst>
        </pc:picChg>
        <pc:picChg chg="mod">
          <ac:chgData name="Ximena Gómez Jofré" userId="afcf3324-c8ba-4a82-8926-f52afa4511f4" providerId="ADAL" clId="{4E37EE3E-4D33-4E6E-808A-2B3C83C328B9}" dt="2022-01-19T14:57:44.478" v="423" actId="1076"/>
          <ac:picMkLst>
            <pc:docMk/>
            <pc:sldMk cId="1043608643" sldId="278"/>
            <ac:picMk id="5" creationId="{4DCA4839-194D-4569-A11D-E688BEEEA86F}"/>
          </ac:picMkLst>
        </pc:picChg>
        <pc:picChg chg="del">
          <ac:chgData name="Ximena Gómez Jofré" userId="afcf3324-c8ba-4a82-8926-f52afa4511f4" providerId="ADAL" clId="{4E37EE3E-4D33-4E6E-808A-2B3C83C328B9}" dt="2022-01-19T14:40:22.224" v="236" actId="478"/>
          <ac:picMkLst>
            <pc:docMk/>
            <pc:sldMk cId="1043608643" sldId="278"/>
            <ac:picMk id="6" creationId="{31023223-3215-4263-8D41-09D4037FEA7B}"/>
          </ac:picMkLst>
        </pc:picChg>
      </pc:sldChg>
      <pc:sldChg chg="addSp delSp modSp add mod">
        <pc:chgData name="Ximena Gómez Jofré" userId="afcf3324-c8ba-4a82-8926-f52afa4511f4" providerId="ADAL" clId="{4E37EE3E-4D33-4E6E-808A-2B3C83C328B9}" dt="2022-01-19T15:03:32.362" v="528" actId="1076"/>
        <pc:sldMkLst>
          <pc:docMk/>
          <pc:sldMk cId="1027551974" sldId="279"/>
        </pc:sldMkLst>
        <pc:spChg chg="mod">
          <ac:chgData name="Ximena Gómez Jofré" userId="afcf3324-c8ba-4a82-8926-f52afa4511f4" providerId="ADAL" clId="{4E37EE3E-4D33-4E6E-808A-2B3C83C328B9}" dt="2022-01-19T15:03:25.113" v="524" actId="403"/>
          <ac:spMkLst>
            <pc:docMk/>
            <pc:sldMk cId="1027551974" sldId="279"/>
            <ac:spMk id="3" creationId="{1EABCE66-023D-4C26-AAF0-E0946024BF02}"/>
          </ac:spMkLst>
        </pc:spChg>
        <pc:spChg chg="mod">
          <ac:chgData name="Ximena Gómez Jofré" userId="afcf3324-c8ba-4a82-8926-f52afa4511f4" providerId="ADAL" clId="{4E37EE3E-4D33-4E6E-808A-2B3C83C328B9}" dt="2022-01-19T15:03:32.362" v="528" actId="1076"/>
          <ac:spMkLst>
            <pc:docMk/>
            <pc:sldMk cId="1027551974" sldId="279"/>
            <ac:spMk id="8" creationId="{2F72599A-1C4A-44E7-ABC5-F6F88A4D1416}"/>
          </ac:spMkLst>
        </pc:spChg>
        <pc:spChg chg="add del mod">
          <ac:chgData name="Ximena Gómez Jofré" userId="afcf3324-c8ba-4a82-8926-f52afa4511f4" providerId="ADAL" clId="{4E37EE3E-4D33-4E6E-808A-2B3C83C328B9}" dt="2022-01-19T14:55:38.156" v="394" actId="21"/>
          <ac:spMkLst>
            <pc:docMk/>
            <pc:sldMk cId="1027551974" sldId="279"/>
            <ac:spMk id="9" creationId="{810C6526-E147-45A9-BCED-1689055F37F3}"/>
          </ac:spMkLst>
        </pc:spChg>
        <pc:spChg chg="mod">
          <ac:chgData name="Ximena Gómez Jofré" userId="afcf3324-c8ba-4a82-8926-f52afa4511f4" providerId="ADAL" clId="{4E37EE3E-4D33-4E6E-808A-2B3C83C328B9}" dt="2022-01-19T14:57:50.427" v="424" actId="1076"/>
          <ac:spMkLst>
            <pc:docMk/>
            <pc:sldMk cId="1027551974" sldId="279"/>
            <ac:spMk id="11" creationId="{FD23FC1F-F961-4976-96BA-10356D6DDCF3}"/>
          </ac:spMkLst>
        </pc:spChg>
        <pc:spChg chg="del mod">
          <ac:chgData name="Ximena Gómez Jofré" userId="afcf3324-c8ba-4a82-8926-f52afa4511f4" providerId="ADAL" clId="{4E37EE3E-4D33-4E6E-808A-2B3C83C328B9}" dt="2022-01-19T14:55:49.652" v="397" actId="21"/>
          <ac:spMkLst>
            <pc:docMk/>
            <pc:sldMk cId="1027551974" sldId="279"/>
            <ac:spMk id="12" creationId="{C04BF180-4016-4331-837D-D80CCB5E666B}"/>
          </ac:spMkLst>
        </pc:spChg>
        <pc:picChg chg="mod">
          <ac:chgData name="Ximena Gómez Jofré" userId="afcf3324-c8ba-4a82-8926-f52afa4511f4" providerId="ADAL" clId="{4E37EE3E-4D33-4E6E-808A-2B3C83C328B9}" dt="2022-01-19T14:56:45.639" v="411" actId="1076"/>
          <ac:picMkLst>
            <pc:docMk/>
            <pc:sldMk cId="1027551974" sldId="279"/>
            <ac:picMk id="4" creationId="{28EEF3D0-A9FD-4215-BC2F-D6ACAE8EF5FA}"/>
          </ac:picMkLst>
        </pc:picChg>
      </pc:sldChg>
      <pc:sldChg chg="addSp delSp modSp add mod">
        <pc:chgData name="Ximena Gómez Jofré" userId="afcf3324-c8ba-4a82-8926-f52afa4511f4" providerId="ADAL" clId="{4E37EE3E-4D33-4E6E-808A-2B3C83C328B9}" dt="2022-01-19T15:04:02.742" v="533" actId="1076"/>
        <pc:sldMkLst>
          <pc:docMk/>
          <pc:sldMk cId="3684136187" sldId="280"/>
        </pc:sldMkLst>
        <pc:spChg chg="del">
          <ac:chgData name="Ximena Gómez Jofré" userId="afcf3324-c8ba-4a82-8926-f52afa4511f4" providerId="ADAL" clId="{4E37EE3E-4D33-4E6E-808A-2B3C83C328B9}" dt="2022-01-19T14:58:04.241" v="426" actId="478"/>
          <ac:spMkLst>
            <pc:docMk/>
            <pc:sldMk cId="3684136187" sldId="280"/>
            <ac:spMk id="3" creationId="{1EABCE66-023D-4C26-AAF0-E0946024BF02}"/>
          </ac:spMkLst>
        </pc:spChg>
        <pc:spChg chg="add del mod">
          <ac:chgData name="Ximena Gómez Jofré" userId="afcf3324-c8ba-4a82-8926-f52afa4511f4" providerId="ADAL" clId="{4E37EE3E-4D33-4E6E-808A-2B3C83C328B9}" dt="2022-01-19T14:58:50.536" v="440" actId="478"/>
          <ac:spMkLst>
            <pc:docMk/>
            <pc:sldMk cId="3684136187" sldId="280"/>
            <ac:spMk id="8" creationId="{3AF4F537-4E38-42CB-921C-903F2945EAA2}"/>
          </ac:spMkLst>
        </pc:spChg>
        <pc:spChg chg="mod">
          <ac:chgData name="Ximena Gómez Jofré" userId="afcf3324-c8ba-4a82-8926-f52afa4511f4" providerId="ADAL" clId="{4E37EE3E-4D33-4E6E-808A-2B3C83C328B9}" dt="2022-01-19T14:58:26.766" v="435" actId="1076"/>
          <ac:spMkLst>
            <pc:docMk/>
            <pc:sldMk cId="3684136187" sldId="280"/>
            <ac:spMk id="9" creationId="{C54B9783-371C-4848-A837-39B313640E0E}"/>
          </ac:spMkLst>
        </pc:spChg>
        <pc:spChg chg="add del">
          <ac:chgData name="Ximena Gómez Jofré" userId="afcf3324-c8ba-4a82-8926-f52afa4511f4" providerId="ADAL" clId="{4E37EE3E-4D33-4E6E-808A-2B3C83C328B9}" dt="2022-01-19T14:58:56.883" v="442" actId="22"/>
          <ac:spMkLst>
            <pc:docMk/>
            <pc:sldMk cId="3684136187" sldId="280"/>
            <ac:spMk id="10" creationId="{7CF4ECA7-3BC1-4715-BDDB-D521A39C73E6}"/>
          </ac:spMkLst>
        </pc:spChg>
        <pc:spChg chg="add del mod">
          <ac:chgData name="Ximena Gómez Jofré" userId="afcf3324-c8ba-4a82-8926-f52afa4511f4" providerId="ADAL" clId="{4E37EE3E-4D33-4E6E-808A-2B3C83C328B9}" dt="2022-01-19T14:59:41.120" v="452"/>
          <ac:spMkLst>
            <pc:docMk/>
            <pc:sldMk cId="3684136187" sldId="280"/>
            <ac:spMk id="11" creationId="{5F4E0E90-659B-4A97-BED3-A8E14E7DCAD3}"/>
          </ac:spMkLst>
        </pc:spChg>
        <pc:spChg chg="add del mod">
          <ac:chgData name="Ximena Gómez Jofré" userId="afcf3324-c8ba-4a82-8926-f52afa4511f4" providerId="ADAL" clId="{4E37EE3E-4D33-4E6E-808A-2B3C83C328B9}" dt="2022-01-19T14:59:51.291" v="456" actId="478"/>
          <ac:spMkLst>
            <pc:docMk/>
            <pc:sldMk cId="3684136187" sldId="280"/>
            <ac:spMk id="12" creationId="{CDC1FEBF-F14C-49EA-864A-AE1C2D1756C0}"/>
          </ac:spMkLst>
        </pc:spChg>
        <pc:spChg chg="del mod">
          <ac:chgData name="Ximena Gómez Jofré" userId="afcf3324-c8ba-4a82-8926-f52afa4511f4" providerId="ADAL" clId="{4E37EE3E-4D33-4E6E-808A-2B3C83C328B9}" dt="2022-01-19T14:58:07.179" v="428" actId="478"/>
          <ac:spMkLst>
            <pc:docMk/>
            <pc:sldMk cId="3684136187" sldId="280"/>
            <ac:spMk id="13" creationId="{F9ADAB40-C5DB-45EE-AC7D-A717DF032BB2}"/>
          </ac:spMkLst>
        </pc:spChg>
        <pc:spChg chg="add del mod">
          <ac:chgData name="Ximena Gómez Jofré" userId="afcf3324-c8ba-4a82-8926-f52afa4511f4" providerId="ADAL" clId="{4E37EE3E-4D33-4E6E-808A-2B3C83C328B9}" dt="2022-01-19T14:59:48.669" v="455" actId="478"/>
          <ac:spMkLst>
            <pc:docMk/>
            <pc:sldMk cId="3684136187" sldId="280"/>
            <ac:spMk id="15" creationId="{995D63E9-F8FA-4C76-903F-E4E038DF8979}"/>
          </ac:spMkLst>
        </pc:spChg>
        <pc:spChg chg="add mod">
          <ac:chgData name="Ximena Gómez Jofré" userId="afcf3324-c8ba-4a82-8926-f52afa4511f4" providerId="ADAL" clId="{4E37EE3E-4D33-4E6E-808A-2B3C83C328B9}" dt="2022-01-19T15:01:03.285" v="481" actId="1076"/>
          <ac:spMkLst>
            <pc:docMk/>
            <pc:sldMk cId="3684136187" sldId="280"/>
            <ac:spMk id="17" creationId="{B4639866-CDFF-48EF-B3C4-B8B88DCC5C42}"/>
          </ac:spMkLst>
        </pc:spChg>
        <pc:spChg chg="add mod">
          <ac:chgData name="Ximena Gómez Jofré" userId="afcf3324-c8ba-4a82-8926-f52afa4511f4" providerId="ADAL" clId="{4E37EE3E-4D33-4E6E-808A-2B3C83C328B9}" dt="2022-01-19T15:04:02.742" v="533" actId="1076"/>
          <ac:spMkLst>
            <pc:docMk/>
            <pc:sldMk cId="3684136187" sldId="280"/>
            <ac:spMk id="19" creationId="{34E83F2D-6CE9-413B-BE9C-E993ED5BDEF0}"/>
          </ac:spMkLst>
        </pc:spChg>
        <pc:picChg chg="mod">
          <ac:chgData name="Ximena Gómez Jofré" userId="afcf3324-c8ba-4a82-8926-f52afa4511f4" providerId="ADAL" clId="{4E37EE3E-4D33-4E6E-808A-2B3C83C328B9}" dt="2022-01-19T15:03:57.767" v="532" actId="1076"/>
          <ac:picMkLst>
            <pc:docMk/>
            <pc:sldMk cId="3684136187" sldId="280"/>
            <ac:picMk id="5" creationId="{4DCA4839-194D-4569-A11D-E688BEEEA86F}"/>
          </ac:picMkLst>
        </pc:picChg>
      </pc:sldChg>
      <pc:sldChg chg="addSp delSp modSp add mod">
        <pc:chgData name="Ximena Gómez Jofré" userId="afcf3324-c8ba-4a82-8926-f52afa4511f4" providerId="ADAL" clId="{4E37EE3E-4D33-4E6E-808A-2B3C83C328B9}" dt="2022-01-19T15:02:56.428" v="515" actId="1076"/>
        <pc:sldMkLst>
          <pc:docMk/>
          <pc:sldMk cId="3248853434" sldId="281"/>
        </pc:sldMkLst>
        <pc:spChg chg="del">
          <ac:chgData name="Ximena Gómez Jofré" userId="afcf3324-c8ba-4a82-8926-f52afa4511f4" providerId="ADAL" clId="{4E37EE3E-4D33-4E6E-808A-2B3C83C328B9}" dt="2022-01-19T15:01:38.630" v="486" actId="478"/>
          <ac:spMkLst>
            <pc:docMk/>
            <pc:sldMk cId="3248853434" sldId="281"/>
            <ac:spMk id="3" creationId="{1EABCE66-023D-4C26-AAF0-E0946024BF02}"/>
          </ac:spMkLst>
        </pc:spChg>
        <pc:spChg chg="add mod">
          <ac:chgData name="Ximena Gómez Jofré" userId="afcf3324-c8ba-4a82-8926-f52afa4511f4" providerId="ADAL" clId="{4E37EE3E-4D33-4E6E-808A-2B3C83C328B9}" dt="2022-01-19T15:02:38.172" v="508" actId="1076"/>
          <ac:spMkLst>
            <pc:docMk/>
            <pc:sldMk cId="3248853434" sldId="281"/>
            <ac:spMk id="8" creationId="{E057FFCE-1B76-40B5-AF4C-A43451FC2724}"/>
          </ac:spMkLst>
        </pc:spChg>
        <pc:spChg chg="mod">
          <ac:chgData name="Ximena Gómez Jofré" userId="afcf3324-c8ba-4a82-8926-f52afa4511f4" providerId="ADAL" clId="{4E37EE3E-4D33-4E6E-808A-2B3C83C328B9}" dt="2022-01-19T15:02:56.428" v="515" actId="1076"/>
          <ac:spMkLst>
            <pc:docMk/>
            <pc:sldMk cId="3248853434" sldId="281"/>
            <ac:spMk id="10" creationId="{1B9A9DF1-D7F5-48D4-8681-2711AD86784D}"/>
          </ac:spMkLst>
        </pc:spChg>
        <pc:spChg chg="add mod">
          <ac:chgData name="Ximena Gómez Jofré" userId="afcf3324-c8ba-4a82-8926-f52afa4511f4" providerId="ADAL" clId="{4E37EE3E-4D33-4E6E-808A-2B3C83C328B9}" dt="2022-01-19T15:02:52.182" v="514" actId="1076"/>
          <ac:spMkLst>
            <pc:docMk/>
            <pc:sldMk cId="3248853434" sldId="281"/>
            <ac:spMk id="11" creationId="{47105201-4A37-4327-BFC0-755E95B91D70}"/>
          </ac:spMkLst>
        </pc:spChg>
        <pc:spChg chg="del">
          <ac:chgData name="Ximena Gómez Jofré" userId="afcf3324-c8ba-4a82-8926-f52afa4511f4" providerId="ADAL" clId="{4E37EE3E-4D33-4E6E-808A-2B3C83C328B9}" dt="2022-01-19T15:01:36.758" v="485" actId="478"/>
          <ac:spMkLst>
            <pc:docMk/>
            <pc:sldMk cId="3248853434" sldId="281"/>
            <ac:spMk id="12" creationId="{CF3EC166-EDBC-410B-95AA-1006CF66C997}"/>
          </ac:spMkLst>
        </pc:spChg>
        <pc:picChg chg="mod">
          <ac:chgData name="Ximena Gómez Jofré" userId="afcf3324-c8ba-4a82-8926-f52afa4511f4" providerId="ADAL" clId="{4E37EE3E-4D33-4E6E-808A-2B3C83C328B9}" dt="2022-01-19T15:01:48.559" v="490" actId="1076"/>
          <ac:picMkLst>
            <pc:docMk/>
            <pc:sldMk cId="3248853434" sldId="281"/>
            <ac:picMk id="6" creationId="{31023223-3215-4263-8D41-09D4037FEA7B}"/>
          </ac:picMkLst>
        </pc:picChg>
      </pc:sldChg>
      <pc:sldChg chg="addSp delSp modSp new mod">
        <pc:chgData name="Ximena Gómez Jofré" userId="afcf3324-c8ba-4a82-8926-f52afa4511f4" providerId="ADAL" clId="{4E37EE3E-4D33-4E6E-808A-2B3C83C328B9}" dt="2022-01-19T18:18:28.127" v="619" actId="1076"/>
        <pc:sldMkLst>
          <pc:docMk/>
          <pc:sldMk cId="102197661" sldId="282"/>
        </pc:sldMkLst>
        <pc:spChg chg="add mod">
          <ac:chgData name="Ximena Gómez Jofré" userId="afcf3324-c8ba-4a82-8926-f52afa4511f4" providerId="ADAL" clId="{4E37EE3E-4D33-4E6E-808A-2B3C83C328B9}" dt="2022-01-19T18:18:03.187" v="613" actId="1076"/>
          <ac:spMkLst>
            <pc:docMk/>
            <pc:sldMk cId="102197661" sldId="282"/>
            <ac:spMk id="2" creationId="{0EE941B0-9E23-492F-B129-18FEADD612DB}"/>
          </ac:spMkLst>
        </pc:spChg>
        <pc:spChg chg="add mod">
          <ac:chgData name="Ximena Gómez Jofré" userId="afcf3324-c8ba-4a82-8926-f52afa4511f4" providerId="ADAL" clId="{4E37EE3E-4D33-4E6E-808A-2B3C83C328B9}" dt="2022-01-19T18:18:03.187" v="613" actId="1076"/>
          <ac:spMkLst>
            <pc:docMk/>
            <pc:sldMk cId="102197661" sldId="282"/>
            <ac:spMk id="3" creationId="{F2296F70-0D52-4B58-B113-AFE26345482D}"/>
          </ac:spMkLst>
        </pc:spChg>
        <pc:spChg chg="add mod">
          <ac:chgData name="Ximena Gómez Jofré" userId="afcf3324-c8ba-4a82-8926-f52afa4511f4" providerId="ADAL" clId="{4E37EE3E-4D33-4E6E-808A-2B3C83C328B9}" dt="2022-01-19T15:06:19.131" v="543"/>
          <ac:spMkLst>
            <pc:docMk/>
            <pc:sldMk cId="102197661" sldId="282"/>
            <ac:spMk id="4" creationId="{6B97E116-0804-4721-AF54-16EB4D5DA5C1}"/>
          </ac:spMkLst>
        </pc:spChg>
        <pc:spChg chg="add mod">
          <ac:chgData name="Ximena Gómez Jofré" userId="afcf3324-c8ba-4a82-8926-f52afa4511f4" providerId="ADAL" clId="{4E37EE3E-4D33-4E6E-808A-2B3C83C328B9}" dt="2022-01-19T18:18:05.828" v="614" actId="1076"/>
          <ac:spMkLst>
            <pc:docMk/>
            <pc:sldMk cId="102197661" sldId="282"/>
            <ac:spMk id="5" creationId="{7DC0FD68-1085-4B6C-8F7B-6C3C417F2D05}"/>
          </ac:spMkLst>
        </pc:spChg>
        <pc:spChg chg="add del mod">
          <ac:chgData name="Ximena Gómez Jofré" userId="afcf3324-c8ba-4a82-8926-f52afa4511f4" providerId="ADAL" clId="{4E37EE3E-4D33-4E6E-808A-2B3C83C328B9}" dt="2022-01-19T18:12:33.529" v="574" actId="478"/>
          <ac:spMkLst>
            <pc:docMk/>
            <pc:sldMk cId="102197661" sldId="282"/>
            <ac:spMk id="7" creationId="{07EB639D-A462-4428-997F-61C404E29A8A}"/>
          </ac:spMkLst>
        </pc:spChg>
        <pc:spChg chg="add mod">
          <ac:chgData name="Ximena Gómez Jofré" userId="afcf3324-c8ba-4a82-8926-f52afa4511f4" providerId="ADAL" clId="{4E37EE3E-4D33-4E6E-808A-2B3C83C328B9}" dt="2022-01-19T18:18:19.626" v="617" actId="14100"/>
          <ac:spMkLst>
            <pc:docMk/>
            <pc:sldMk cId="102197661" sldId="282"/>
            <ac:spMk id="9" creationId="{F996138A-BBD7-43E8-8389-81778DCB1CFD}"/>
          </ac:spMkLst>
        </pc:spChg>
        <pc:spChg chg="add mod">
          <ac:chgData name="Ximena Gómez Jofré" userId="afcf3324-c8ba-4a82-8926-f52afa4511f4" providerId="ADAL" clId="{4E37EE3E-4D33-4E6E-808A-2B3C83C328B9}" dt="2022-01-19T18:18:28.127" v="619" actId="1076"/>
          <ac:spMkLst>
            <pc:docMk/>
            <pc:sldMk cId="102197661" sldId="282"/>
            <ac:spMk id="12" creationId="{46CCD55F-819A-4FFC-9057-84C09E7B1525}"/>
          </ac:spMkLst>
        </pc:spChg>
        <pc:picChg chg="add mod">
          <ac:chgData name="Ximena Gómez Jofré" userId="afcf3324-c8ba-4a82-8926-f52afa4511f4" providerId="ADAL" clId="{4E37EE3E-4D33-4E6E-808A-2B3C83C328B9}" dt="2022-01-19T18:18:08.303" v="615" actId="1076"/>
          <ac:picMkLst>
            <pc:docMk/>
            <pc:sldMk cId="102197661" sldId="282"/>
            <ac:picMk id="10" creationId="{91E90F34-9A09-449B-85D8-3C0C6A572D9E}"/>
          </ac:picMkLst>
        </pc:picChg>
        <pc:picChg chg="add mod">
          <ac:chgData name="Ximena Gómez Jofré" userId="afcf3324-c8ba-4a82-8926-f52afa4511f4" providerId="ADAL" clId="{4E37EE3E-4D33-4E6E-808A-2B3C83C328B9}" dt="2022-01-19T18:18:22.133" v="618" actId="1076"/>
          <ac:picMkLst>
            <pc:docMk/>
            <pc:sldMk cId="102197661" sldId="282"/>
            <ac:picMk id="13" creationId="{3E3D8EFC-BC23-4040-BA72-DD6742D52FE0}"/>
          </ac:picMkLst>
        </pc:picChg>
      </pc:sldChg>
      <pc:sldChg chg="addSp delSp modSp add mod">
        <pc:chgData name="Ximena Gómez Jofré" userId="afcf3324-c8ba-4a82-8926-f52afa4511f4" providerId="ADAL" clId="{4E37EE3E-4D33-4E6E-808A-2B3C83C328B9}" dt="2022-01-19T18:36:41.832" v="666" actId="1076"/>
        <pc:sldMkLst>
          <pc:docMk/>
          <pc:sldMk cId="124794881" sldId="283"/>
        </pc:sldMkLst>
        <pc:spChg chg="del">
          <ac:chgData name="Ximena Gómez Jofré" userId="afcf3324-c8ba-4a82-8926-f52afa4511f4" providerId="ADAL" clId="{4E37EE3E-4D33-4E6E-808A-2B3C83C328B9}" dt="2022-01-19T18:36:16.520" v="658" actId="478"/>
          <ac:spMkLst>
            <pc:docMk/>
            <pc:sldMk cId="124794881" sldId="283"/>
            <ac:spMk id="2" creationId="{0EE941B0-9E23-492F-B129-18FEADD612DB}"/>
          </ac:spMkLst>
        </pc:spChg>
        <pc:spChg chg="del">
          <ac:chgData name="Ximena Gómez Jofré" userId="afcf3324-c8ba-4a82-8926-f52afa4511f4" providerId="ADAL" clId="{4E37EE3E-4D33-4E6E-808A-2B3C83C328B9}" dt="2022-01-19T18:36:18.925" v="659" actId="478"/>
          <ac:spMkLst>
            <pc:docMk/>
            <pc:sldMk cId="124794881" sldId="283"/>
            <ac:spMk id="3" creationId="{F2296F70-0D52-4B58-B113-AFE26345482D}"/>
          </ac:spMkLst>
        </pc:spChg>
        <pc:spChg chg="del">
          <ac:chgData name="Ximena Gómez Jofré" userId="afcf3324-c8ba-4a82-8926-f52afa4511f4" providerId="ADAL" clId="{4E37EE3E-4D33-4E6E-808A-2B3C83C328B9}" dt="2022-01-19T18:36:20.264" v="660" actId="478"/>
          <ac:spMkLst>
            <pc:docMk/>
            <pc:sldMk cId="124794881" sldId="283"/>
            <ac:spMk id="5" creationId="{7DC0FD68-1085-4B6C-8F7B-6C3C417F2D05}"/>
          </ac:spMkLst>
        </pc:spChg>
        <pc:spChg chg="mod">
          <ac:chgData name="Ximena Gómez Jofré" userId="afcf3324-c8ba-4a82-8926-f52afa4511f4" providerId="ADAL" clId="{4E37EE3E-4D33-4E6E-808A-2B3C83C328B9}" dt="2022-01-19T18:36:26.122" v="662" actId="1076"/>
          <ac:spMkLst>
            <pc:docMk/>
            <pc:sldMk cId="124794881" sldId="283"/>
            <ac:spMk id="9" creationId="{F996138A-BBD7-43E8-8389-81778DCB1CFD}"/>
          </ac:spMkLst>
        </pc:spChg>
        <pc:spChg chg="mod">
          <ac:chgData name="Ximena Gómez Jofré" userId="afcf3324-c8ba-4a82-8926-f52afa4511f4" providerId="ADAL" clId="{4E37EE3E-4D33-4E6E-808A-2B3C83C328B9}" dt="2022-01-19T18:36:29.267" v="663" actId="1076"/>
          <ac:spMkLst>
            <pc:docMk/>
            <pc:sldMk cId="124794881" sldId="283"/>
            <ac:spMk id="12" creationId="{46CCD55F-819A-4FFC-9057-84C09E7B1525}"/>
          </ac:spMkLst>
        </pc:spChg>
        <pc:picChg chg="add mod">
          <ac:chgData name="Ximena Gómez Jofré" userId="afcf3324-c8ba-4a82-8926-f52afa4511f4" providerId="ADAL" clId="{4E37EE3E-4D33-4E6E-808A-2B3C83C328B9}" dt="2022-01-19T18:36:41.832" v="666" actId="1076"/>
          <ac:picMkLst>
            <pc:docMk/>
            <pc:sldMk cId="124794881" sldId="283"/>
            <ac:picMk id="6" creationId="{CF2A64CB-C936-4E4E-A932-7CADE341C27B}"/>
          </ac:picMkLst>
        </pc:picChg>
        <pc:picChg chg="add mod">
          <ac:chgData name="Ximena Gómez Jofré" userId="afcf3324-c8ba-4a82-8926-f52afa4511f4" providerId="ADAL" clId="{4E37EE3E-4D33-4E6E-808A-2B3C83C328B9}" dt="2022-01-19T18:36:30.788" v="664" actId="1076"/>
          <ac:picMkLst>
            <pc:docMk/>
            <pc:sldMk cId="124794881" sldId="283"/>
            <ac:picMk id="7" creationId="{A197A79E-548C-434C-B441-D87D6F553659}"/>
          </ac:picMkLst>
        </pc:picChg>
        <pc:picChg chg="del">
          <ac:chgData name="Ximena Gómez Jofré" userId="afcf3324-c8ba-4a82-8926-f52afa4511f4" providerId="ADAL" clId="{4E37EE3E-4D33-4E6E-808A-2B3C83C328B9}" dt="2022-01-19T18:18:42.260" v="621" actId="478"/>
          <ac:picMkLst>
            <pc:docMk/>
            <pc:sldMk cId="124794881" sldId="283"/>
            <ac:picMk id="10" creationId="{91E90F34-9A09-449B-85D8-3C0C6A572D9E}"/>
          </ac:picMkLst>
        </pc:picChg>
        <pc:picChg chg="del mod">
          <ac:chgData name="Ximena Gómez Jofré" userId="afcf3324-c8ba-4a82-8926-f52afa4511f4" providerId="ADAL" clId="{4E37EE3E-4D33-4E6E-808A-2B3C83C328B9}" dt="2022-01-19T18:31:02.887" v="630" actId="478"/>
          <ac:picMkLst>
            <pc:docMk/>
            <pc:sldMk cId="124794881" sldId="283"/>
            <ac:picMk id="13" creationId="{3E3D8EFC-BC23-4040-BA72-DD6742D52FE0}"/>
          </ac:picMkLst>
        </pc:picChg>
      </pc:sldChg>
      <pc:sldChg chg="addSp delSp modSp add mod">
        <pc:chgData name="Ximena Gómez Jofré" userId="afcf3324-c8ba-4a82-8926-f52afa4511f4" providerId="ADAL" clId="{4E37EE3E-4D33-4E6E-808A-2B3C83C328B9}" dt="2022-01-19T18:43:32.595" v="694" actId="1076"/>
        <pc:sldMkLst>
          <pc:docMk/>
          <pc:sldMk cId="1522588312" sldId="284"/>
        </pc:sldMkLst>
        <pc:spChg chg="mod">
          <ac:chgData name="Ximena Gómez Jofré" userId="afcf3324-c8ba-4a82-8926-f52afa4511f4" providerId="ADAL" clId="{4E37EE3E-4D33-4E6E-808A-2B3C83C328B9}" dt="2022-01-19T18:40:25.869" v="690" actId="1076"/>
          <ac:spMkLst>
            <pc:docMk/>
            <pc:sldMk cId="1522588312" sldId="284"/>
            <ac:spMk id="9" creationId="{F996138A-BBD7-43E8-8389-81778DCB1CFD}"/>
          </ac:spMkLst>
        </pc:spChg>
        <pc:spChg chg="del">
          <ac:chgData name="Ximena Gómez Jofré" userId="afcf3324-c8ba-4a82-8926-f52afa4511f4" providerId="ADAL" clId="{4E37EE3E-4D33-4E6E-808A-2B3C83C328B9}" dt="2022-01-19T18:38:44.419" v="682" actId="478"/>
          <ac:spMkLst>
            <pc:docMk/>
            <pc:sldMk cId="1522588312" sldId="284"/>
            <ac:spMk id="12" creationId="{46CCD55F-819A-4FFC-9057-84C09E7B1525}"/>
          </ac:spMkLst>
        </pc:spChg>
        <pc:picChg chg="del">
          <ac:chgData name="Ximena Gómez Jofré" userId="afcf3324-c8ba-4a82-8926-f52afa4511f4" providerId="ADAL" clId="{4E37EE3E-4D33-4E6E-808A-2B3C83C328B9}" dt="2022-01-19T18:38:31.714" v="671" actId="478"/>
          <ac:picMkLst>
            <pc:docMk/>
            <pc:sldMk cId="1522588312" sldId="284"/>
            <ac:picMk id="6" creationId="{CF2A64CB-C936-4E4E-A932-7CADE341C27B}"/>
          </ac:picMkLst>
        </pc:picChg>
        <pc:picChg chg="del">
          <ac:chgData name="Ximena Gómez Jofré" userId="afcf3324-c8ba-4a82-8926-f52afa4511f4" providerId="ADAL" clId="{4E37EE3E-4D33-4E6E-808A-2B3C83C328B9}" dt="2022-01-19T18:38:42.483" v="681" actId="478"/>
          <ac:picMkLst>
            <pc:docMk/>
            <pc:sldMk cId="1522588312" sldId="284"/>
            <ac:picMk id="7" creationId="{A197A79E-548C-434C-B441-D87D6F553659}"/>
          </ac:picMkLst>
        </pc:picChg>
        <pc:picChg chg="add mod">
          <ac:chgData name="Ximena Gómez Jofré" userId="afcf3324-c8ba-4a82-8926-f52afa4511f4" providerId="ADAL" clId="{4E37EE3E-4D33-4E6E-808A-2B3C83C328B9}" dt="2022-01-19T18:43:32.595" v="694" actId="1076"/>
          <ac:picMkLst>
            <pc:docMk/>
            <pc:sldMk cId="1522588312" sldId="284"/>
            <ac:picMk id="1026" creationId="{124CD1F4-C4AD-45C1-A76B-BD751E0D80AA}"/>
          </ac:picMkLst>
        </pc:picChg>
      </pc:sldChg>
    </pc:docChg>
  </pc:docChgLst>
  <pc:docChgLst>
    <pc:chgData name="Ximena Gómez Jofré" userId="afcf3324-c8ba-4a82-8926-f52afa4511f4" providerId="ADAL" clId="{73148B06-D269-4252-BB37-65BC4689E61C}"/>
    <pc:docChg chg="custSel modSld">
      <pc:chgData name="Ximena Gómez Jofré" userId="afcf3324-c8ba-4a82-8926-f52afa4511f4" providerId="ADAL" clId="{73148B06-D269-4252-BB37-65BC4689E61C}" dt="2022-01-24T15:45:54.943" v="1" actId="21"/>
      <pc:docMkLst>
        <pc:docMk/>
      </pc:docMkLst>
      <pc:sldChg chg="addSp delSp modSp mod">
        <pc:chgData name="Ximena Gómez Jofré" userId="afcf3324-c8ba-4a82-8926-f52afa4511f4" providerId="ADAL" clId="{73148B06-D269-4252-BB37-65BC4689E61C}" dt="2022-01-24T15:45:54.943" v="1" actId="21"/>
        <pc:sldMkLst>
          <pc:docMk/>
          <pc:sldMk cId="2250038738" sldId="258"/>
        </pc:sldMkLst>
        <pc:picChg chg="add del mod">
          <ac:chgData name="Ximena Gómez Jofré" userId="afcf3324-c8ba-4a82-8926-f52afa4511f4" providerId="ADAL" clId="{73148B06-D269-4252-BB37-65BC4689E61C}" dt="2022-01-24T15:45:54.943" v="1" actId="21"/>
          <ac:picMkLst>
            <pc:docMk/>
            <pc:sldMk cId="2250038738" sldId="258"/>
            <ac:picMk id="5" creationId="{B949C9D5-830E-4AFE-8438-00510FF2D08B}"/>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14/03/2022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3906159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14/03/2022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933413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14/03/2022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193198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14/03/2022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837220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9FEDEDF8-6212-D448-8996-ED4047F43D09}" type="datetimeFigureOut">
              <a:rPr lang="es-ES" smtClean="0"/>
              <a:t>14/03/2022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47030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9FEDEDF8-6212-D448-8996-ED4047F43D09}" type="datetimeFigureOut">
              <a:rPr lang="es-ES" smtClean="0"/>
              <a:t>14/03/2022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175426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9FEDEDF8-6212-D448-8996-ED4047F43D09}" type="datetimeFigureOut">
              <a:rPr lang="es-ES" smtClean="0"/>
              <a:t>14/03/2022</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4280339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9FEDEDF8-6212-D448-8996-ED4047F43D09}" type="datetimeFigureOut">
              <a:rPr lang="es-ES" smtClean="0"/>
              <a:t>14/03/2022</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3328051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FEDEDF8-6212-D448-8996-ED4047F43D09}" type="datetimeFigureOut">
              <a:rPr lang="es-ES" smtClean="0"/>
              <a:t>14/03/2022</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74519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FEDEDF8-6212-D448-8996-ED4047F43D09}" type="datetimeFigureOut">
              <a:rPr lang="es-ES" smtClean="0"/>
              <a:t>14/03/2022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183659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FEDEDF8-6212-D448-8996-ED4047F43D09}" type="datetimeFigureOut">
              <a:rPr lang="es-ES" smtClean="0"/>
              <a:t>14/03/2022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678987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EDEDF8-6212-D448-8996-ED4047F43D09}" type="datetimeFigureOut">
              <a:rPr lang="es-ES" smtClean="0"/>
              <a:t>14/03/2022</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76F92-B135-FB4B-A29F-73ADE74FBEA3}" type="slidenum">
              <a:rPr lang="es-ES" smtClean="0"/>
              <a:t>‹Nº›</a:t>
            </a:fld>
            <a:endParaRPr lang="es-ES"/>
          </a:p>
        </p:txBody>
      </p:sp>
      <p:sp>
        <p:nvSpPr>
          <p:cNvPr id="7" name="Rectángulo 6"/>
          <p:cNvSpPr/>
          <p:nvPr userDrawn="1"/>
        </p:nvSpPr>
        <p:spPr>
          <a:xfrm>
            <a:off x="457200" y="6513080"/>
            <a:ext cx="2223160" cy="276999"/>
          </a:xfrm>
          <a:prstGeom prst="rect">
            <a:avLst/>
          </a:prstGeom>
        </p:spPr>
        <p:txBody>
          <a:bodyPr wrap="none">
            <a:spAutoFit/>
          </a:bodyPr>
          <a:lstStyle/>
          <a:p>
            <a:pPr eaLnBrk="1" fontAlgn="base" hangingPunct="1">
              <a:spcBef>
                <a:spcPct val="0"/>
              </a:spcBef>
              <a:spcAft>
                <a:spcPct val="0"/>
              </a:spcAft>
              <a:defRPr/>
            </a:pPr>
            <a:r>
              <a:rPr lang="es-ES" sz="1200" dirty="0">
                <a:solidFill>
                  <a:srgbClr val="898989"/>
                </a:solidFill>
                <a:latin typeface="Verdana" pitchFamily="34" charset="0"/>
              </a:rPr>
              <a:t>Gobierno de Chile | FOSIS</a:t>
            </a:r>
            <a:endParaRPr lang="en-US" sz="1200" dirty="0">
              <a:solidFill>
                <a:srgbClr val="898989"/>
              </a:solidFill>
              <a:latin typeface="Verdana" pitchFamily="34" charset="0"/>
            </a:endParaRPr>
          </a:p>
        </p:txBody>
      </p:sp>
    </p:spTree>
    <p:extLst>
      <p:ext uri="{BB962C8B-B14F-4D97-AF65-F5344CB8AC3E}">
        <p14:creationId xmlns:p14="http://schemas.microsoft.com/office/powerpoint/2010/main" val="2374071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056" y="2301421"/>
            <a:ext cx="2482378" cy="2255157"/>
          </a:xfrm>
          <a:prstGeom prst="rect">
            <a:avLst/>
          </a:prstGeom>
        </p:spPr>
      </p:pic>
      <p:pic>
        <p:nvPicPr>
          <p:cNvPr id="8" name="Imagen 7">
            <a:extLst>
              <a:ext uri="{FF2B5EF4-FFF2-40B4-BE49-F238E27FC236}">
                <a16:creationId xmlns:a16="http://schemas.microsoft.com/office/drawing/2014/main" id="{344EF49D-65F7-4C6B-BCFC-5269C03304C3}"/>
              </a:ext>
            </a:extLst>
          </p:cNvPr>
          <p:cNvPicPr>
            <a:picLocks noChangeAspect="1"/>
          </p:cNvPicPr>
          <p:nvPr/>
        </p:nvPicPr>
        <p:blipFill>
          <a:blip r:embed="rId3"/>
          <a:stretch>
            <a:fillRect/>
          </a:stretch>
        </p:blipFill>
        <p:spPr>
          <a:xfrm>
            <a:off x="4705654" y="2301421"/>
            <a:ext cx="3288814" cy="2107571"/>
          </a:xfrm>
          <a:prstGeom prst="rect">
            <a:avLst/>
          </a:prstGeom>
        </p:spPr>
      </p:pic>
    </p:spTree>
    <p:extLst>
      <p:ext uri="{BB962C8B-B14F-4D97-AF65-F5344CB8AC3E}">
        <p14:creationId xmlns:p14="http://schemas.microsoft.com/office/powerpoint/2010/main" val="2250038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5" name="Google Shape;291;p43">
            <a:extLst>
              <a:ext uri="{FF2B5EF4-FFF2-40B4-BE49-F238E27FC236}">
                <a16:creationId xmlns:a16="http://schemas.microsoft.com/office/drawing/2014/main" id="{C573F6AA-863B-4D08-8F68-F71DF0FFFBA5}"/>
              </a:ext>
            </a:extLst>
          </p:cNvPr>
          <p:cNvSpPr txBox="1">
            <a:spLocks/>
          </p:cNvSpPr>
          <p:nvPr/>
        </p:nvSpPr>
        <p:spPr>
          <a:xfrm>
            <a:off x="2484326" y="1785595"/>
            <a:ext cx="6118290"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3. Ingreso de la información al SNU, mes 3</a:t>
            </a:r>
          </a:p>
        </p:txBody>
      </p:sp>
      <p:pic>
        <p:nvPicPr>
          <p:cNvPr id="11" name="Imagen 10">
            <a:extLst>
              <a:ext uri="{FF2B5EF4-FFF2-40B4-BE49-F238E27FC236}">
                <a16:creationId xmlns:a16="http://schemas.microsoft.com/office/drawing/2014/main" id="{23DE0A5D-B947-415B-A3D3-8AFC1AF54007}"/>
              </a:ext>
            </a:extLst>
          </p:cNvPr>
          <p:cNvPicPr>
            <a:picLocks noChangeAspect="1"/>
          </p:cNvPicPr>
          <p:nvPr/>
        </p:nvPicPr>
        <p:blipFill>
          <a:blip r:embed="rId2"/>
          <a:stretch>
            <a:fillRect/>
          </a:stretch>
        </p:blipFill>
        <p:spPr>
          <a:xfrm>
            <a:off x="227956" y="4618525"/>
            <a:ext cx="2256370" cy="1467736"/>
          </a:xfrm>
          <a:prstGeom prst="rect">
            <a:avLst/>
          </a:prstGeom>
        </p:spPr>
      </p:pic>
      <p:sp>
        <p:nvSpPr>
          <p:cNvPr id="12" name="Google Shape;272;p41">
            <a:extLst>
              <a:ext uri="{FF2B5EF4-FFF2-40B4-BE49-F238E27FC236}">
                <a16:creationId xmlns:a16="http://schemas.microsoft.com/office/drawing/2014/main" id="{91520710-C321-4086-8754-348B8D2CF31F}"/>
              </a:ext>
            </a:extLst>
          </p:cNvPr>
          <p:cNvSpPr txBox="1">
            <a:spLocks/>
          </p:cNvSpPr>
          <p:nvPr/>
        </p:nvSpPr>
        <p:spPr>
          <a:xfrm>
            <a:off x="2484326" y="1157811"/>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Actividades</a:t>
            </a:r>
          </a:p>
        </p:txBody>
      </p:sp>
      <p:sp>
        <p:nvSpPr>
          <p:cNvPr id="13" name="Google Shape;272;p41">
            <a:extLst>
              <a:ext uri="{FF2B5EF4-FFF2-40B4-BE49-F238E27FC236}">
                <a16:creationId xmlns:a16="http://schemas.microsoft.com/office/drawing/2014/main" id="{BA8C55FF-29EA-4A9F-8D84-734680983648}"/>
              </a:ext>
            </a:extLst>
          </p:cNvPr>
          <p:cNvSpPr txBox="1">
            <a:spLocks/>
          </p:cNvSpPr>
          <p:nvPr/>
        </p:nvSpPr>
        <p:spPr>
          <a:xfrm>
            <a:off x="474744" y="1193671"/>
            <a:ext cx="1405615"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Etapa 1</a:t>
            </a:r>
          </a:p>
        </p:txBody>
      </p:sp>
      <p:sp>
        <p:nvSpPr>
          <p:cNvPr id="15" name="CuadroTexto 14">
            <a:extLst>
              <a:ext uri="{FF2B5EF4-FFF2-40B4-BE49-F238E27FC236}">
                <a16:creationId xmlns:a16="http://schemas.microsoft.com/office/drawing/2014/main" id="{B6E8531D-7356-4A51-B045-689398632CAE}"/>
              </a:ext>
            </a:extLst>
          </p:cNvPr>
          <p:cNvSpPr txBox="1"/>
          <p:nvPr/>
        </p:nvSpPr>
        <p:spPr>
          <a:xfrm>
            <a:off x="2484326" y="3150665"/>
            <a:ext cx="6167304" cy="584775"/>
          </a:xfrm>
          <a:prstGeom prst="rect">
            <a:avLst/>
          </a:prstGeom>
          <a:noFill/>
        </p:spPr>
        <p:txBody>
          <a:bodyPr wrap="square">
            <a:spAutoFit/>
          </a:bodyPr>
          <a:lstStyle/>
          <a:p>
            <a:pPr algn="just"/>
            <a:r>
              <a:rPr lang="es-MX" sz="1600" b="1" dirty="0"/>
              <a:t>Generar una línea base de información con el perfil inicial de cada hogar que participa de la intervención. </a:t>
            </a:r>
            <a:endParaRPr lang="es-CL" sz="1600" b="1" dirty="0"/>
          </a:p>
        </p:txBody>
      </p:sp>
      <p:sp>
        <p:nvSpPr>
          <p:cNvPr id="19" name="CuadroTexto 18">
            <a:extLst>
              <a:ext uri="{FF2B5EF4-FFF2-40B4-BE49-F238E27FC236}">
                <a16:creationId xmlns:a16="http://schemas.microsoft.com/office/drawing/2014/main" id="{6CCDF111-F41F-4443-BA3F-B0154628CDAA}"/>
              </a:ext>
            </a:extLst>
          </p:cNvPr>
          <p:cNvSpPr txBox="1"/>
          <p:nvPr/>
        </p:nvSpPr>
        <p:spPr>
          <a:xfrm>
            <a:off x="2484326" y="3915352"/>
            <a:ext cx="6167304" cy="830997"/>
          </a:xfrm>
          <a:prstGeom prst="rect">
            <a:avLst/>
          </a:prstGeom>
          <a:noFill/>
        </p:spPr>
        <p:txBody>
          <a:bodyPr wrap="square">
            <a:spAutoFit/>
          </a:bodyPr>
          <a:lstStyle/>
          <a:p>
            <a:pPr algn="just"/>
            <a:r>
              <a:rPr lang="es-MX" sz="1600" dirty="0">
                <a:latin typeface="Calibri" panose="020F0502020204030204" pitchFamily="34" charset="0"/>
                <a:ea typeface="Times New Roman" panose="02020603050405020304" pitchFamily="18" charset="0"/>
                <a:cs typeface="Times New Roman" panose="02020603050405020304" pitchFamily="18" charset="0"/>
              </a:rPr>
              <a:t>T</a:t>
            </a:r>
            <a:r>
              <a:rPr lang="es-MX" sz="1600" dirty="0">
                <a:effectLst/>
                <a:latin typeface="Calibri" panose="020F0502020204030204" pitchFamily="34" charset="0"/>
                <a:ea typeface="Times New Roman" panose="02020603050405020304" pitchFamily="18" charset="0"/>
                <a:cs typeface="Times New Roman" panose="02020603050405020304" pitchFamily="18" charset="0"/>
              </a:rPr>
              <a:t>oda la información que se levanta sirve como complemento del proceso de diagnóstico, ya sea para ratificar información o para desde ahí, profundizarla en las actividades con los hogares.</a:t>
            </a:r>
            <a:endParaRPr lang="es-CL" sz="1600" dirty="0"/>
          </a:p>
        </p:txBody>
      </p:sp>
      <p:sp>
        <p:nvSpPr>
          <p:cNvPr id="14" name="CuadroTexto 13">
            <a:extLst>
              <a:ext uri="{FF2B5EF4-FFF2-40B4-BE49-F238E27FC236}">
                <a16:creationId xmlns:a16="http://schemas.microsoft.com/office/drawing/2014/main" id="{BC4F2BA5-7F7A-409A-9FAB-D1BD67243800}"/>
              </a:ext>
            </a:extLst>
          </p:cNvPr>
          <p:cNvSpPr txBox="1"/>
          <p:nvPr/>
        </p:nvSpPr>
        <p:spPr>
          <a:xfrm>
            <a:off x="2484326" y="5013839"/>
            <a:ext cx="6167304" cy="338554"/>
          </a:xfrm>
          <a:prstGeom prst="rect">
            <a:avLst/>
          </a:prstGeom>
          <a:noFill/>
        </p:spPr>
        <p:txBody>
          <a:bodyPr wrap="square">
            <a:spAutoFit/>
          </a:bodyPr>
          <a:lstStyle/>
          <a:p>
            <a:pPr algn="just"/>
            <a:r>
              <a:rPr lang="es-MX" sz="1600" dirty="0"/>
              <a:t>Variables de caracterización y de intervención.</a:t>
            </a:r>
            <a:endParaRPr lang="es-CL" sz="1600" dirty="0"/>
          </a:p>
        </p:txBody>
      </p:sp>
      <p:sp>
        <p:nvSpPr>
          <p:cNvPr id="16" name="Google Shape;291;p43">
            <a:extLst>
              <a:ext uri="{FF2B5EF4-FFF2-40B4-BE49-F238E27FC236}">
                <a16:creationId xmlns:a16="http://schemas.microsoft.com/office/drawing/2014/main" id="{242AFAF4-0633-4885-ACA8-66ED1BF1BBFE}"/>
              </a:ext>
            </a:extLst>
          </p:cNvPr>
          <p:cNvSpPr txBox="1">
            <a:spLocks/>
          </p:cNvSpPr>
          <p:nvPr/>
        </p:nvSpPr>
        <p:spPr>
          <a:xfrm rot="16200000">
            <a:off x="-87740" y="2653109"/>
            <a:ext cx="253058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Selección de hogares de la comunidad</a:t>
            </a:r>
          </a:p>
        </p:txBody>
      </p:sp>
    </p:spTree>
    <p:extLst>
      <p:ext uri="{BB962C8B-B14F-4D97-AF65-F5344CB8AC3E}">
        <p14:creationId xmlns:p14="http://schemas.microsoft.com/office/powerpoint/2010/main" val="995704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Etapa 2</a:t>
            </a:r>
          </a:p>
        </p:txBody>
      </p:sp>
      <p:pic>
        <p:nvPicPr>
          <p:cNvPr id="6" name="Imagen 5">
            <a:extLst>
              <a:ext uri="{FF2B5EF4-FFF2-40B4-BE49-F238E27FC236}">
                <a16:creationId xmlns:a16="http://schemas.microsoft.com/office/drawing/2014/main" id="{F0CBF88C-7A4B-485E-A3AD-F6A9F63C54B2}"/>
              </a:ext>
            </a:extLst>
          </p:cNvPr>
          <p:cNvPicPr>
            <a:picLocks noChangeAspect="1"/>
          </p:cNvPicPr>
          <p:nvPr/>
        </p:nvPicPr>
        <p:blipFill>
          <a:blip r:embed="rId2"/>
          <a:stretch>
            <a:fillRect/>
          </a:stretch>
        </p:blipFill>
        <p:spPr>
          <a:xfrm>
            <a:off x="333901" y="4635914"/>
            <a:ext cx="2862359" cy="1655286"/>
          </a:xfrm>
          <a:prstGeom prst="rect">
            <a:avLst/>
          </a:prstGeom>
        </p:spPr>
      </p:pic>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Diagnóstico participativo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Desarrollo de las HpV</a:t>
            </a:r>
            <a:r>
              <a:rPr lang="es-CL" sz="2000" b="1" dirty="0">
                <a:solidFill>
                  <a:schemeClr val="bg1"/>
                </a:solidFill>
              </a:rPr>
              <a:t>, mes 2 al 4</a:t>
            </a: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3052323"/>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Levantamiento de una base respecto de las HpV que se desarrollarán durante la intervención </a:t>
            </a:r>
            <a:endParaRPr lang="es-CL" sz="1600" dirty="0"/>
          </a:p>
        </p:txBody>
      </p:sp>
      <p:sp>
        <p:nvSpPr>
          <p:cNvPr id="13" name="CuadroTexto 12">
            <a:extLst>
              <a:ext uri="{FF2B5EF4-FFF2-40B4-BE49-F238E27FC236}">
                <a16:creationId xmlns:a16="http://schemas.microsoft.com/office/drawing/2014/main" id="{76879145-6FB0-4AA0-8033-6C8F21A1F528}"/>
              </a:ext>
            </a:extLst>
          </p:cNvPr>
          <p:cNvSpPr txBox="1"/>
          <p:nvPr/>
        </p:nvSpPr>
        <p:spPr>
          <a:xfrm>
            <a:off x="2484326" y="3955452"/>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Uso de instrumento para establecer el nivel de desarrollo de las HpV en cada hogar</a:t>
            </a:r>
            <a:endParaRPr lang="es-CL" sz="1600" dirty="0"/>
          </a:p>
        </p:txBody>
      </p:sp>
      <p:sp>
        <p:nvSpPr>
          <p:cNvPr id="12" name="CuadroTexto 11">
            <a:extLst>
              <a:ext uri="{FF2B5EF4-FFF2-40B4-BE49-F238E27FC236}">
                <a16:creationId xmlns:a16="http://schemas.microsoft.com/office/drawing/2014/main" id="{EB24F962-A11E-4801-97F3-53C007FD0BDA}"/>
              </a:ext>
            </a:extLst>
          </p:cNvPr>
          <p:cNvSpPr txBox="1"/>
          <p:nvPr/>
        </p:nvSpPr>
        <p:spPr>
          <a:xfrm>
            <a:off x="3376822" y="4889212"/>
            <a:ext cx="5225793"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Se ha establecido una trayectoria de formación que tiene por objetivo abordar el desarrollo de las HpV </a:t>
            </a:r>
            <a:endParaRPr lang="es-CL" dirty="0"/>
          </a:p>
        </p:txBody>
      </p:sp>
    </p:spTree>
    <p:extLst>
      <p:ext uri="{BB962C8B-B14F-4D97-AF65-F5344CB8AC3E}">
        <p14:creationId xmlns:p14="http://schemas.microsoft.com/office/powerpoint/2010/main" val="1985148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Etapa 2</a:t>
            </a:r>
          </a:p>
        </p:txBody>
      </p:sp>
      <p:pic>
        <p:nvPicPr>
          <p:cNvPr id="6" name="Imagen 5">
            <a:extLst>
              <a:ext uri="{FF2B5EF4-FFF2-40B4-BE49-F238E27FC236}">
                <a16:creationId xmlns:a16="http://schemas.microsoft.com/office/drawing/2014/main" id="{F0CBF88C-7A4B-485E-A3AD-F6A9F63C54B2}"/>
              </a:ext>
            </a:extLst>
          </p:cNvPr>
          <p:cNvPicPr>
            <a:picLocks noChangeAspect="1"/>
          </p:cNvPicPr>
          <p:nvPr/>
        </p:nvPicPr>
        <p:blipFill>
          <a:blip r:embed="rId2"/>
          <a:stretch>
            <a:fillRect/>
          </a:stretch>
        </p:blipFill>
        <p:spPr>
          <a:xfrm>
            <a:off x="333901" y="4635914"/>
            <a:ext cx="2862359" cy="1655286"/>
          </a:xfrm>
          <a:prstGeom prst="rect">
            <a:avLst/>
          </a:prstGeom>
          <a:noFill/>
        </p:spPr>
      </p:pic>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Diagnóstico participativo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2. </a:t>
            </a:r>
            <a:r>
              <a:rPr lang="es-MX" sz="2000" b="1" dirty="0">
                <a:solidFill>
                  <a:schemeClr val="bg1"/>
                </a:solidFill>
              </a:rPr>
              <a:t>Identificación de problemas, mes 3 y 4</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73170"/>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Un problema es un obstáculo que impide que una persona o un grupo de personas logre alcanzar un objetivo determinado. </a:t>
            </a:r>
            <a:endParaRPr lang="es-CL" sz="1600" dirty="0"/>
          </a:p>
        </p:txBody>
      </p:sp>
      <p:sp>
        <p:nvSpPr>
          <p:cNvPr id="12" name="CuadroTexto 11">
            <a:extLst>
              <a:ext uri="{FF2B5EF4-FFF2-40B4-BE49-F238E27FC236}">
                <a16:creationId xmlns:a16="http://schemas.microsoft.com/office/drawing/2014/main" id="{638DA606-47C8-4783-B9B2-323C8B8C4BE6}"/>
              </a:ext>
            </a:extLst>
          </p:cNvPr>
          <p:cNvSpPr txBox="1"/>
          <p:nvPr/>
        </p:nvSpPr>
        <p:spPr>
          <a:xfrm>
            <a:off x="2484326" y="3379748"/>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A la hora de definir los problemas hay que hacer la distinción con las soluciones. Un problema no es la falta de algo; ese algo es la solución.</a:t>
            </a:r>
            <a:endParaRPr lang="es-CL" i="1" dirty="0"/>
          </a:p>
        </p:txBody>
      </p:sp>
      <p:sp>
        <p:nvSpPr>
          <p:cNvPr id="15" name="CuadroTexto 14">
            <a:extLst>
              <a:ext uri="{FF2B5EF4-FFF2-40B4-BE49-F238E27FC236}">
                <a16:creationId xmlns:a16="http://schemas.microsoft.com/office/drawing/2014/main" id="{15FB981E-F419-4C92-B2AF-A8689781FF7F}"/>
              </a:ext>
            </a:extLst>
          </p:cNvPr>
          <p:cNvSpPr txBox="1"/>
          <p:nvPr/>
        </p:nvSpPr>
        <p:spPr>
          <a:xfrm>
            <a:off x="3024554" y="4159797"/>
            <a:ext cx="5578062" cy="1077218"/>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Si un problema se define desde una solución, probablemente las opciones para resolverlo será la misma solución y se cierran las opciones a otras alternativas y se invisibilizan todas las otras opciones para abordar una situación problema. </a:t>
            </a:r>
            <a:endParaRPr lang="es-CL" dirty="0"/>
          </a:p>
        </p:txBody>
      </p:sp>
      <p:sp>
        <p:nvSpPr>
          <p:cNvPr id="13" name="CuadroTexto 12">
            <a:extLst>
              <a:ext uri="{FF2B5EF4-FFF2-40B4-BE49-F238E27FC236}">
                <a16:creationId xmlns:a16="http://schemas.microsoft.com/office/drawing/2014/main" id="{35B31703-1F3D-4225-95CA-D25C9D101417}"/>
              </a:ext>
            </a:extLst>
          </p:cNvPr>
          <p:cNvSpPr txBox="1"/>
          <p:nvPr/>
        </p:nvSpPr>
        <p:spPr>
          <a:xfrm>
            <a:off x="3196260" y="5225499"/>
            <a:ext cx="5406356" cy="1077218"/>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La definición de un problema de manera adecuada es tanto o más importante que la propia intervención porque la mala definición de un problema puede hacer nula la intervención.</a:t>
            </a:r>
            <a:endParaRPr lang="es-CL" dirty="0"/>
          </a:p>
        </p:txBody>
      </p:sp>
    </p:spTree>
    <p:extLst>
      <p:ext uri="{BB962C8B-B14F-4D97-AF65-F5344CB8AC3E}">
        <p14:creationId xmlns:p14="http://schemas.microsoft.com/office/powerpoint/2010/main" val="2734525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17793"/>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Etapa 2</a:t>
            </a:r>
          </a:p>
        </p:txBody>
      </p:sp>
      <p:pic>
        <p:nvPicPr>
          <p:cNvPr id="6" name="Imagen 5">
            <a:extLst>
              <a:ext uri="{FF2B5EF4-FFF2-40B4-BE49-F238E27FC236}">
                <a16:creationId xmlns:a16="http://schemas.microsoft.com/office/drawing/2014/main" id="{F0CBF88C-7A4B-485E-A3AD-F6A9F63C54B2}"/>
              </a:ext>
            </a:extLst>
          </p:cNvPr>
          <p:cNvPicPr>
            <a:picLocks noChangeAspect="1"/>
          </p:cNvPicPr>
          <p:nvPr/>
        </p:nvPicPr>
        <p:blipFill>
          <a:blip r:embed="rId2"/>
          <a:stretch>
            <a:fillRect/>
          </a:stretch>
        </p:blipFill>
        <p:spPr>
          <a:xfrm>
            <a:off x="333901" y="4635914"/>
            <a:ext cx="2862359" cy="1655286"/>
          </a:xfrm>
          <a:prstGeom prst="rect">
            <a:avLst/>
          </a:prstGeom>
        </p:spPr>
      </p:pic>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7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Diagnóstico participativo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6">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3. </a:t>
            </a:r>
            <a:r>
              <a:rPr lang="es-MX" sz="2000" b="1" dirty="0">
                <a:solidFill>
                  <a:schemeClr val="bg1"/>
                </a:solidFill>
              </a:rPr>
              <a:t>Identificación de Recursos y oportunidades, mes 3 y 4</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73170"/>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Identificar los recursos y oportunidades con los que cuentan los hogares para enfrentar los problemas.</a:t>
            </a:r>
            <a:endParaRPr lang="es-CL" sz="1600" dirty="0"/>
          </a:p>
        </p:txBody>
      </p:sp>
      <p:sp>
        <p:nvSpPr>
          <p:cNvPr id="12" name="CuadroTexto 11">
            <a:extLst>
              <a:ext uri="{FF2B5EF4-FFF2-40B4-BE49-F238E27FC236}">
                <a16:creationId xmlns:a16="http://schemas.microsoft.com/office/drawing/2014/main" id="{638DA606-47C8-4783-B9B2-323C8B8C4BE6}"/>
              </a:ext>
            </a:extLst>
          </p:cNvPr>
          <p:cNvSpPr txBox="1"/>
          <p:nvPr/>
        </p:nvSpPr>
        <p:spPr>
          <a:xfrm>
            <a:off x="2484326" y="3765352"/>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Por </a:t>
            </a:r>
            <a:r>
              <a:rPr lang="es-MX" b="1" dirty="0">
                <a:solidFill>
                  <a:schemeClr val="accent6">
                    <a:lumMod val="75000"/>
                  </a:schemeClr>
                </a:solidFill>
              </a:rPr>
              <a:t>recursos</a:t>
            </a:r>
            <a:r>
              <a:rPr lang="es-MX" dirty="0"/>
              <a:t> entenderemos a </a:t>
            </a:r>
            <a:r>
              <a:rPr lang="es-MX" i="1" dirty="0"/>
              <a:t>“determinada capacidad que una persona tiene para hacer frente a las dificultades que el entorno le presenta…” </a:t>
            </a:r>
            <a:endParaRPr lang="es-CL" i="1" dirty="0"/>
          </a:p>
        </p:txBody>
      </p:sp>
      <p:sp>
        <p:nvSpPr>
          <p:cNvPr id="15" name="CuadroTexto 14">
            <a:extLst>
              <a:ext uri="{FF2B5EF4-FFF2-40B4-BE49-F238E27FC236}">
                <a16:creationId xmlns:a16="http://schemas.microsoft.com/office/drawing/2014/main" id="{15FB981E-F419-4C92-B2AF-A8689781FF7F}"/>
              </a:ext>
            </a:extLst>
          </p:cNvPr>
          <p:cNvSpPr txBox="1"/>
          <p:nvPr/>
        </p:nvSpPr>
        <p:spPr>
          <a:xfrm>
            <a:off x="3196260" y="4928302"/>
            <a:ext cx="5406356" cy="1077218"/>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Entenderemos por </a:t>
            </a:r>
            <a:r>
              <a:rPr lang="es-MX" b="1" dirty="0">
                <a:solidFill>
                  <a:schemeClr val="accent6">
                    <a:lumMod val="75000"/>
                  </a:schemeClr>
                </a:solidFill>
              </a:rPr>
              <a:t>oportunidades</a:t>
            </a:r>
            <a:r>
              <a:rPr lang="es-MX" dirty="0"/>
              <a:t> a todos los elementos del entorno que se transforman en ayuda o aportes para lograr las metas que una persona o un conjunto de ellas se propone.</a:t>
            </a:r>
            <a:endParaRPr lang="es-CL" dirty="0"/>
          </a:p>
        </p:txBody>
      </p:sp>
    </p:spTree>
    <p:extLst>
      <p:ext uri="{BB962C8B-B14F-4D97-AF65-F5344CB8AC3E}">
        <p14:creationId xmlns:p14="http://schemas.microsoft.com/office/powerpoint/2010/main" val="600428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4">
                    <a:lumMod val="75000"/>
                  </a:schemeClr>
                </a:solidFill>
              </a:rPr>
              <a:t>Etapa 3</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4">
                    <a:lumMod val="7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4">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Sesiones de formación</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4">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Talleres de formación con los hogares. Mes 4 al 9</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1323439"/>
          </a:xfrm>
          <a:prstGeom prst="rect">
            <a:avLst/>
          </a:prstGeom>
          <a:noFill/>
        </p:spPr>
        <p:txBody>
          <a:bodyPr wrap="square">
            <a:spAutoFit/>
          </a:bodyPr>
          <a:lstStyle/>
          <a:p>
            <a:pPr marL="285750" indent="-285750" algn="just">
              <a:buFont typeface="Arial" panose="020B0604020202020204" pitchFamily="34" charset="0"/>
              <a:buChar char="•"/>
            </a:pPr>
            <a:r>
              <a:rPr lang="es-MX" sz="1600" dirty="0"/>
              <a:t>Los contenidos asociados a esta actividad están diseñados en directa relación con el </a:t>
            </a:r>
            <a:r>
              <a:rPr lang="es-MX" sz="1600" b="1" dirty="0">
                <a:solidFill>
                  <a:schemeClr val="accent4">
                    <a:lumMod val="75000"/>
                  </a:schemeClr>
                </a:solidFill>
              </a:rPr>
              <a:t>desarrollo de las 8 Habilidades para la Vida </a:t>
            </a:r>
            <a:r>
              <a:rPr lang="es-MX" sz="1600" dirty="0"/>
              <a:t>que el programa potencia con esta intervención, por lo que, </a:t>
            </a:r>
            <a:r>
              <a:rPr lang="es-MX" sz="1600" b="1" dirty="0">
                <a:solidFill>
                  <a:schemeClr val="accent4">
                    <a:lumMod val="75000"/>
                  </a:schemeClr>
                </a:solidFill>
              </a:rPr>
              <a:t>al menos son 8 sesiones de formación</a:t>
            </a:r>
            <a:r>
              <a:rPr lang="es-MX" sz="1600" dirty="0"/>
              <a:t> que se deben desarrollar a lo largo de la intervención y en la duración de esta etapa. </a:t>
            </a:r>
            <a:endParaRPr lang="es-CL" sz="1600" dirty="0"/>
          </a:p>
        </p:txBody>
      </p:sp>
      <p:sp>
        <p:nvSpPr>
          <p:cNvPr id="15" name="CuadroTexto 14">
            <a:extLst>
              <a:ext uri="{FF2B5EF4-FFF2-40B4-BE49-F238E27FC236}">
                <a16:creationId xmlns:a16="http://schemas.microsoft.com/office/drawing/2014/main" id="{15FB981E-F419-4C92-B2AF-A8689781FF7F}"/>
              </a:ext>
            </a:extLst>
          </p:cNvPr>
          <p:cNvSpPr txBox="1"/>
          <p:nvPr/>
        </p:nvSpPr>
        <p:spPr>
          <a:xfrm>
            <a:off x="2484326" y="4096622"/>
            <a:ext cx="6118290" cy="1077218"/>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Todo el desarrollo de los contenidos, de las actividades y características de los recursos y materiales se encuentra en el manual de sesiones de formación con apoyo de </a:t>
            </a:r>
            <a:r>
              <a:rPr lang="es-MX" dirty="0" err="1"/>
              <a:t>power</a:t>
            </a:r>
            <a:r>
              <a:rPr lang="es-MX" dirty="0"/>
              <a:t> </a:t>
            </a:r>
            <a:r>
              <a:rPr lang="es-MX" dirty="0" err="1"/>
              <a:t>point</a:t>
            </a:r>
            <a:r>
              <a:rPr lang="es-MX" dirty="0"/>
              <a:t> y de cápsulas de formación.</a:t>
            </a:r>
            <a:endParaRPr lang="es-CL" dirty="0"/>
          </a:p>
        </p:txBody>
      </p:sp>
      <p:pic>
        <p:nvPicPr>
          <p:cNvPr id="14" name="Imagen 13">
            <a:extLst>
              <a:ext uri="{FF2B5EF4-FFF2-40B4-BE49-F238E27FC236}">
                <a16:creationId xmlns:a16="http://schemas.microsoft.com/office/drawing/2014/main" id="{F0C2A043-537F-4CC8-A11D-D644CFA65F95}"/>
              </a:ext>
            </a:extLst>
          </p:cNvPr>
          <p:cNvPicPr>
            <a:picLocks noChangeAspect="1"/>
          </p:cNvPicPr>
          <p:nvPr/>
        </p:nvPicPr>
        <p:blipFill>
          <a:blip r:embed="rId2"/>
          <a:stretch>
            <a:fillRect/>
          </a:stretch>
        </p:blipFill>
        <p:spPr>
          <a:xfrm>
            <a:off x="397693" y="4684542"/>
            <a:ext cx="2384618" cy="1580249"/>
          </a:xfrm>
          <a:prstGeom prst="rect">
            <a:avLst/>
          </a:prstGeom>
        </p:spPr>
      </p:pic>
      <p:sp>
        <p:nvSpPr>
          <p:cNvPr id="16" name="CuadroTexto 15">
            <a:extLst>
              <a:ext uri="{FF2B5EF4-FFF2-40B4-BE49-F238E27FC236}">
                <a16:creationId xmlns:a16="http://schemas.microsoft.com/office/drawing/2014/main" id="{A5136E7D-2E4E-4661-8124-EDF599A20038}"/>
              </a:ext>
            </a:extLst>
          </p:cNvPr>
          <p:cNvSpPr txBox="1"/>
          <p:nvPr/>
        </p:nvSpPr>
        <p:spPr>
          <a:xfrm>
            <a:off x="2994481" y="5211484"/>
            <a:ext cx="5608136"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Se recomienda el formato grupal y Los criterios para agrupar los hogares deben ser sancionados junto al ADL.</a:t>
            </a:r>
            <a:endParaRPr lang="es-CL" dirty="0"/>
          </a:p>
        </p:txBody>
      </p:sp>
      <p:sp>
        <p:nvSpPr>
          <p:cNvPr id="17" name="CuadroTexto 16">
            <a:extLst>
              <a:ext uri="{FF2B5EF4-FFF2-40B4-BE49-F238E27FC236}">
                <a16:creationId xmlns:a16="http://schemas.microsoft.com/office/drawing/2014/main" id="{7BF0F797-C276-403E-A645-55F0775C0D6B}"/>
              </a:ext>
            </a:extLst>
          </p:cNvPr>
          <p:cNvSpPr txBox="1"/>
          <p:nvPr/>
        </p:nvSpPr>
        <p:spPr>
          <a:xfrm>
            <a:off x="2994480" y="5819833"/>
            <a:ext cx="5608136"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La modalidad individual se desarrolla cuando es necesario tratar temas específicos o profundizar contenidos. </a:t>
            </a:r>
            <a:endParaRPr lang="es-CL" dirty="0"/>
          </a:p>
        </p:txBody>
      </p:sp>
    </p:spTree>
    <p:extLst>
      <p:ext uri="{BB962C8B-B14F-4D97-AF65-F5344CB8AC3E}">
        <p14:creationId xmlns:p14="http://schemas.microsoft.com/office/powerpoint/2010/main" val="3438871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Definición de objetivos, mes 5 y 6</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Un </a:t>
            </a:r>
            <a:r>
              <a:rPr lang="es-MX" sz="1600" b="1" dirty="0">
                <a:solidFill>
                  <a:schemeClr val="accent3">
                    <a:lumMod val="50000"/>
                  </a:schemeClr>
                </a:solidFill>
              </a:rPr>
              <a:t>objetivo</a:t>
            </a:r>
            <a:r>
              <a:rPr lang="es-MX" sz="1600" dirty="0"/>
              <a:t> es un </a:t>
            </a:r>
            <a:r>
              <a:rPr lang="es-MX" sz="1600" b="1" dirty="0">
                <a:solidFill>
                  <a:schemeClr val="accent3">
                    <a:lumMod val="50000"/>
                  </a:schemeClr>
                </a:solidFill>
              </a:rPr>
              <a:t>valor alcanzable </a:t>
            </a:r>
            <a:r>
              <a:rPr lang="es-MX" sz="1600" dirty="0"/>
              <a:t>para el cual el conjunto de hogares trabajarán y abordarán con diferentes estrategias. </a:t>
            </a:r>
            <a:endParaRPr lang="es-CL" sz="1600" dirty="0"/>
          </a:p>
        </p:txBody>
      </p:sp>
      <p:sp>
        <p:nvSpPr>
          <p:cNvPr id="15" name="CuadroTexto 14">
            <a:extLst>
              <a:ext uri="{FF2B5EF4-FFF2-40B4-BE49-F238E27FC236}">
                <a16:creationId xmlns:a16="http://schemas.microsoft.com/office/drawing/2014/main" id="{15FB981E-F419-4C92-B2AF-A8689781FF7F}"/>
              </a:ext>
            </a:extLst>
          </p:cNvPr>
          <p:cNvSpPr txBox="1"/>
          <p:nvPr/>
        </p:nvSpPr>
        <p:spPr>
          <a:xfrm>
            <a:off x="2484326" y="3410657"/>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Un objetivo debe ser </a:t>
            </a:r>
            <a:r>
              <a:rPr lang="es-MX" b="1" dirty="0">
                <a:solidFill>
                  <a:schemeClr val="accent3">
                    <a:lumMod val="50000"/>
                  </a:schemeClr>
                </a:solidFill>
              </a:rPr>
              <a:t>concreto</a:t>
            </a:r>
            <a:r>
              <a:rPr lang="es-MX" dirty="0"/>
              <a:t>, </a:t>
            </a:r>
            <a:r>
              <a:rPr lang="es-MX" b="1" dirty="0">
                <a:solidFill>
                  <a:schemeClr val="accent3">
                    <a:lumMod val="50000"/>
                  </a:schemeClr>
                </a:solidFill>
              </a:rPr>
              <a:t>alcanzable</a:t>
            </a:r>
            <a:r>
              <a:rPr lang="es-MX" dirty="0"/>
              <a:t> y </a:t>
            </a:r>
            <a:r>
              <a:rPr lang="es-MX" b="1" dirty="0">
                <a:solidFill>
                  <a:schemeClr val="accent3">
                    <a:lumMod val="50000"/>
                  </a:schemeClr>
                </a:solidFill>
              </a:rPr>
              <a:t>medible</a:t>
            </a:r>
            <a:r>
              <a:rPr lang="es-MX" dirty="0"/>
              <a:t> por las personas que integran el hogar.  Puede ser abordado en corto, mediano y largo plazo, incluso más allá de la intervención.</a:t>
            </a:r>
            <a:endParaRPr lang="es-CL" dirty="0"/>
          </a:p>
        </p:txBody>
      </p:sp>
      <p:sp>
        <p:nvSpPr>
          <p:cNvPr id="16" name="CuadroTexto 15">
            <a:extLst>
              <a:ext uri="{FF2B5EF4-FFF2-40B4-BE49-F238E27FC236}">
                <a16:creationId xmlns:a16="http://schemas.microsoft.com/office/drawing/2014/main" id="{A5136E7D-2E4E-4661-8124-EDF599A20038}"/>
              </a:ext>
            </a:extLst>
          </p:cNvPr>
          <p:cNvSpPr txBox="1"/>
          <p:nvPr/>
        </p:nvSpPr>
        <p:spPr>
          <a:xfrm>
            <a:off x="2484326" y="4287149"/>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Cada </a:t>
            </a:r>
            <a:r>
              <a:rPr lang="es-MX" b="1" dirty="0">
                <a:solidFill>
                  <a:schemeClr val="accent3">
                    <a:lumMod val="50000"/>
                  </a:schemeClr>
                </a:solidFill>
              </a:rPr>
              <a:t>problema o agrupación de problemas </a:t>
            </a:r>
            <a:r>
              <a:rPr lang="es-MX" dirty="0"/>
              <a:t>que se trabajaron en la última sesión del diagnóstico participativo se transforma en un objetivo alcanzable.</a:t>
            </a:r>
            <a:endParaRPr lang="es-CL" dirty="0"/>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sp>
        <p:nvSpPr>
          <p:cNvPr id="18" name="CuadroTexto 17">
            <a:extLst>
              <a:ext uri="{FF2B5EF4-FFF2-40B4-BE49-F238E27FC236}">
                <a16:creationId xmlns:a16="http://schemas.microsoft.com/office/drawing/2014/main" id="{6EDF8E93-DAD7-4FD4-BBA0-329E9BE9003A}"/>
              </a:ext>
            </a:extLst>
          </p:cNvPr>
          <p:cNvSpPr txBox="1"/>
          <p:nvPr/>
        </p:nvSpPr>
        <p:spPr>
          <a:xfrm>
            <a:off x="2870688" y="5118146"/>
            <a:ext cx="5731927"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Al transformar un problema en objetivo, inmediatamente ese problema se transforma en un </a:t>
            </a:r>
            <a:r>
              <a:rPr lang="es-MX" b="1" dirty="0">
                <a:solidFill>
                  <a:schemeClr val="accent3">
                    <a:lumMod val="50000"/>
                  </a:schemeClr>
                </a:solidFill>
              </a:rPr>
              <a:t>valor alcanzable</a:t>
            </a:r>
            <a:r>
              <a:rPr lang="es-MX" dirty="0"/>
              <a:t>. </a:t>
            </a:r>
            <a:endParaRPr lang="es-CL" dirty="0"/>
          </a:p>
        </p:txBody>
      </p:sp>
    </p:spTree>
    <p:extLst>
      <p:ext uri="{BB962C8B-B14F-4D97-AF65-F5344CB8AC3E}">
        <p14:creationId xmlns:p14="http://schemas.microsoft.com/office/powerpoint/2010/main" val="613212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Definición de objetivos, mes 5 y 6</a:t>
            </a:r>
            <a:endParaRPr lang="es-CL" sz="2000" b="1" dirty="0">
              <a:solidFill>
                <a:schemeClr val="bg1"/>
              </a:solidFill>
            </a:endParaRPr>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graphicFrame>
        <p:nvGraphicFramePr>
          <p:cNvPr id="5" name="Tabla 4">
            <a:extLst>
              <a:ext uri="{FF2B5EF4-FFF2-40B4-BE49-F238E27FC236}">
                <a16:creationId xmlns:a16="http://schemas.microsoft.com/office/drawing/2014/main" id="{7F7CFA84-B59E-47F9-B9A1-B5A9E1149BBC}"/>
              </a:ext>
            </a:extLst>
          </p:cNvPr>
          <p:cNvGraphicFramePr>
            <a:graphicFrameLocks noGrp="1"/>
          </p:cNvGraphicFramePr>
          <p:nvPr>
            <p:extLst>
              <p:ext uri="{D42A27DB-BD31-4B8C-83A1-F6EECF244321}">
                <p14:modId xmlns:p14="http://schemas.microsoft.com/office/powerpoint/2010/main" val="3960655919"/>
              </p:ext>
            </p:extLst>
          </p:nvPr>
        </p:nvGraphicFramePr>
        <p:xfrm>
          <a:off x="2484326" y="2891877"/>
          <a:ext cx="6118290" cy="2901909"/>
        </p:xfrm>
        <a:graphic>
          <a:graphicData uri="http://schemas.openxmlformats.org/drawingml/2006/table">
            <a:tbl>
              <a:tblPr firstRow="1" firstCol="1" bandRow="1">
                <a:tableStyleId>{5C22544A-7EE6-4342-B048-85BDC9FD1C3A}</a:tableStyleId>
              </a:tblPr>
              <a:tblGrid>
                <a:gridCol w="3059145">
                  <a:extLst>
                    <a:ext uri="{9D8B030D-6E8A-4147-A177-3AD203B41FA5}">
                      <a16:colId xmlns:a16="http://schemas.microsoft.com/office/drawing/2014/main" val="4124848775"/>
                    </a:ext>
                  </a:extLst>
                </a:gridCol>
                <a:gridCol w="3059145">
                  <a:extLst>
                    <a:ext uri="{9D8B030D-6E8A-4147-A177-3AD203B41FA5}">
                      <a16:colId xmlns:a16="http://schemas.microsoft.com/office/drawing/2014/main" val="1230919798"/>
                    </a:ext>
                  </a:extLst>
                </a:gridCol>
              </a:tblGrid>
              <a:tr h="286026">
                <a:tc>
                  <a:txBody>
                    <a:bodyPr/>
                    <a:lstStyle/>
                    <a:p>
                      <a:pPr algn="ctr">
                        <a:lnSpc>
                          <a:spcPct val="107000"/>
                        </a:lnSpc>
                        <a:spcBef>
                          <a:spcPts val="1200"/>
                        </a:spcBef>
                        <a:spcAft>
                          <a:spcPts val="600"/>
                        </a:spcAft>
                      </a:pPr>
                      <a:r>
                        <a:rPr lang="es-CL" sz="1800" dirty="0">
                          <a:effectLst/>
                        </a:rPr>
                        <a:t>Problema/Valor</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Bef>
                          <a:spcPts val="1200"/>
                        </a:spcBef>
                        <a:spcAft>
                          <a:spcPts val="600"/>
                        </a:spcAft>
                      </a:pPr>
                      <a:r>
                        <a:rPr lang="es-CL" sz="1800" dirty="0">
                          <a:effectLst/>
                        </a:rPr>
                        <a:t>Objetivo</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extLst>
                  <a:ext uri="{0D108BD9-81ED-4DB2-BD59-A6C34878D82A}">
                    <a16:rowId xmlns:a16="http://schemas.microsoft.com/office/drawing/2014/main" val="1060349443"/>
                  </a:ext>
                </a:extLst>
              </a:tr>
              <a:tr h="286026">
                <a:tc rowSpan="2">
                  <a:txBody>
                    <a:bodyPr/>
                    <a:lstStyle/>
                    <a:p>
                      <a:pPr algn="just">
                        <a:lnSpc>
                          <a:spcPct val="107000"/>
                        </a:lnSpc>
                        <a:spcBef>
                          <a:spcPts val="1200"/>
                        </a:spcBef>
                        <a:spcAft>
                          <a:spcPts val="600"/>
                        </a:spcAft>
                      </a:pPr>
                      <a:r>
                        <a:rPr lang="es-CL" sz="1800" dirty="0">
                          <a:effectLst/>
                        </a:rPr>
                        <a:t>Problema:</a:t>
                      </a:r>
                    </a:p>
                    <a:p>
                      <a:pPr algn="just">
                        <a:lnSpc>
                          <a:spcPct val="107000"/>
                        </a:lnSpc>
                        <a:spcBef>
                          <a:spcPts val="1200"/>
                        </a:spcBef>
                        <a:spcAft>
                          <a:spcPts val="600"/>
                        </a:spcAft>
                      </a:pPr>
                      <a:r>
                        <a:rPr lang="es-CL" sz="1800" dirty="0">
                          <a:effectLst/>
                        </a:rPr>
                        <a:t>Riesgo de deserción escolar en NNA</a:t>
                      </a:r>
                    </a:p>
                    <a:p>
                      <a:pPr algn="just">
                        <a:lnSpc>
                          <a:spcPct val="107000"/>
                        </a:lnSpc>
                        <a:spcBef>
                          <a:spcPts val="1200"/>
                        </a:spcBef>
                        <a:spcAft>
                          <a:spcPts val="600"/>
                        </a:spcAft>
                      </a:pPr>
                      <a:r>
                        <a:rPr lang="es-CL" sz="1800" dirty="0">
                          <a:effectLst/>
                        </a:rPr>
                        <a:t>Valor:</a:t>
                      </a:r>
                    </a:p>
                    <a:p>
                      <a:pPr algn="just">
                        <a:lnSpc>
                          <a:spcPct val="107000"/>
                        </a:lnSpc>
                        <a:spcBef>
                          <a:spcPts val="1200"/>
                        </a:spcBef>
                        <a:spcAft>
                          <a:spcPts val="600"/>
                        </a:spcAft>
                      </a:pPr>
                      <a:r>
                        <a:rPr lang="es-CL" sz="1800" dirty="0">
                          <a:effectLst/>
                        </a:rPr>
                        <a:t>Educación para NNA</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75000"/>
                      </a:schemeClr>
                    </a:solidFill>
                  </a:tcPr>
                </a:tc>
                <a:tc>
                  <a:txBody>
                    <a:bodyPr/>
                    <a:lstStyle/>
                    <a:p>
                      <a:pPr marL="342900" lvl="0" indent="-342900" algn="just">
                        <a:lnSpc>
                          <a:spcPct val="107000"/>
                        </a:lnSpc>
                        <a:spcBef>
                          <a:spcPts val="1200"/>
                        </a:spcBef>
                        <a:spcAft>
                          <a:spcPts val="600"/>
                        </a:spcAft>
                        <a:buFont typeface="+mj-lt"/>
                        <a:buAutoNum type="arabicPeriod"/>
                      </a:pPr>
                      <a:r>
                        <a:rPr lang="es-CL" sz="1800" dirty="0">
                          <a:effectLst/>
                        </a:rPr>
                        <a:t>Que NNA no dejen de estudiar</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2769265197"/>
                  </a:ext>
                </a:extLst>
              </a:tr>
              <a:tr h="2041906">
                <a:tc vMerge="1">
                  <a:txBody>
                    <a:bodyPr/>
                    <a:lstStyle/>
                    <a:p>
                      <a:endParaRPr lang="es-CL"/>
                    </a:p>
                  </a:txBody>
                  <a:tcPr/>
                </a:tc>
                <a:tc>
                  <a:txBody>
                    <a:bodyPr/>
                    <a:lstStyle/>
                    <a:p>
                      <a:pPr marL="342900" lvl="0" indent="-342900" algn="just">
                        <a:lnSpc>
                          <a:spcPct val="107000"/>
                        </a:lnSpc>
                        <a:spcBef>
                          <a:spcPts val="1200"/>
                        </a:spcBef>
                        <a:spcAft>
                          <a:spcPts val="600"/>
                        </a:spcAft>
                        <a:buFont typeface="+mj-lt"/>
                        <a:buAutoNum type="arabicPeriod"/>
                      </a:pPr>
                      <a:r>
                        <a:rPr lang="es-CL" sz="1800" dirty="0">
                          <a:effectLst/>
                        </a:rPr>
                        <a:t>Que NNA que trabajan lo hagan desde los 16 años y de manera protegida</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1379507285"/>
                  </a:ext>
                </a:extLst>
              </a:tr>
            </a:tbl>
          </a:graphicData>
        </a:graphic>
      </p:graphicFrame>
    </p:spTree>
    <p:extLst>
      <p:ext uri="{BB962C8B-B14F-4D97-AF65-F5344CB8AC3E}">
        <p14:creationId xmlns:p14="http://schemas.microsoft.com/office/powerpoint/2010/main" val="1159347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2. </a:t>
            </a:r>
            <a:r>
              <a:rPr lang="es-MX" sz="2000" b="1" dirty="0">
                <a:solidFill>
                  <a:schemeClr val="bg1"/>
                </a:solidFill>
              </a:rPr>
              <a:t>Descripción de actividades, mes 5 y 6</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78670" y="3065558"/>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Para que un objetivo se concrete, la segunda acción es definir actividades que permitan aterrizarlo y llevarlo a la práctica.</a:t>
            </a:r>
            <a:endParaRPr lang="es-CL" sz="1600" dirty="0"/>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sp>
        <p:nvSpPr>
          <p:cNvPr id="13" name="CuadroTexto 12">
            <a:extLst>
              <a:ext uri="{FF2B5EF4-FFF2-40B4-BE49-F238E27FC236}">
                <a16:creationId xmlns:a16="http://schemas.microsoft.com/office/drawing/2014/main" id="{333BBE96-FCBB-47BD-AC65-3F6FC1BDDBA9}"/>
              </a:ext>
            </a:extLst>
          </p:cNvPr>
          <p:cNvSpPr txBox="1"/>
          <p:nvPr/>
        </p:nvSpPr>
        <p:spPr>
          <a:xfrm>
            <a:off x="2484326" y="3802072"/>
            <a:ext cx="6118290"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Se describen las actividades por cada objetivo planteado; puede haber más de una actividad por objetivo. </a:t>
            </a:r>
            <a:endParaRPr lang="es-CL" dirty="0"/>
          </a:p>
        </p:txBody>
      </p:sp>
      <p:sp>
        <p:nvSpPr>
          <p:cNvPr id="14" name="CuadroTexto 13">
            <a:extLst>
              <a:ext uri="{FF2B5EF4-FFF2-40B4-BE49-F238E27FC236}">
                <a16:creationId xmlns:a16="http://schemas.microsoft.com/office/drawing/2014/main" id="{BF074C39-E126-45DB-841F-6E7626753C67}"/>
              </a:ext>
            </a:extLst>
          </p:cNvPr>
          <p:cNvSpPr txBox="1"/>
          <p:nvPr/>
        </p:nvSpPr>
        <p:spPr>
          <a:xfrm>
            <a:off x="2742977" y="4595231"/>
            <a:ext cx="5839691" cy="1569660"/>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No necesariamente todas las actividades deben ser ejecutables en el mismo tiempo.  Algunas deben ser realizables primero porque otras dependen de ellas para que sean realizadas. Por ejemplo, un grupo de hogares podría participar en un taller de peores formas de trabajo infantil (obj.2) antes de participar en un taller de formación en monitores pedagógicos (ob.1).</a:t>
            </a:r>
            <a:endParaRPr lang="es-CL" dirty="0"/>
          </a:p>
        </p:txBody>
      </p:sp>
    </p:spTree>
    <p:extLst>
      <p:ext uri="{BB962C8B-B14F-4D97-AF65-F5344CB8AC3E}">
        <p14:creationId xmlns:p14="http://schemas.microsoft.com/office/powerpoint/2010/main" val="1052061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2. </a:t>
            </a:r>
            <a:r>
              <a:rPr lang="es-MX" sz="2000" b="1" dirty="0">
                <a:solidFill>
                  <a:schemeClr val="bg1"/>
                </a:solidFill>
              </a:rPr>
              <a:t>Descripción de actividades, mes 5 y 6</a:t>
            </a:r>
            <a:endParaRPr lang="es-CL" sz="2000" b="1" dirty="0">
              <a:solidFill>
                <a:schemeClr val="bg1"/>
              </a:solidFill>
            </a:endParaRPr>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graphicFrame>
        <p:nvGraphicFramePr>
          <p:cNvPr id="4" name="Tabla 3">
            <a:extLst>
              <a:ext uri="{FF2B5EF4-FFF2-40B4-BE49-F238E27FC236}">
                <a16:creationId xmlns:a16="http://schemas.microsoft.com/office/drawing/2014/main" id="{C4B113B2-C891-4F4B-8945-C2D6C696AD54}"/>
              </a:ext>
            </a:extLst>
          </p:cNvPr>
          <p:cNvGraphicFramePr>
            <a:graphicFrameLocks noGrp="1"/>
          </p:cNvGraphicFramePr>
          <p:nvPr>
            <p:extLst>
              <p:ext uri="{D42A27DB-BD31-4B8C-83A1-F6EECF244321}">
                <p14:modId xmlns:p14="http://schemas.microsoft.com/office/powerpoint/2010/main" val="536848789"/>
              </p:ext>
            </p:extLst>
          </p:nvPr>
        </p:nvGraphicFramePr>
        <p:xfrm>
          <a:off x="2484326" y="2860738"/>
          <a:ext cx="6202473" cy="3212813"/>
        </p:xfrm>
        <a:graphic>
          <a:graphicData uri="http://schemas.openxmlformats.org/drawingml/2006/table">
            <a:tbl>
              <a:tblPr firstRow="1" firstCol="1" bandRow="1">
                <a:tableStyleId>{5C22544A-7EE6-4342-B048-85BDC9FD1C3A}</a:tableStyleId>
              </a:tblPr>
              <a:tblGrid>
                <a:gridCol w="2067491">
                  <a:extLst>
                    <a:ext uri="{9D8B030D-6E8A-4147-A177-3AD203B41FA5}">
                      <a16:colId xmlns:a16="http://schemas.microsoft.com/office/drawing/2014/main" val="3186273508"/>
                    </a:ext>
                  </a:extLst>
                </a:gridCol>
                <a:gridCol w="2067491">
                  <a:extLst>
                    <a:ext uri="{9D8B030D-6E8A-4147-A177-3AD203B41FA5}">
                      <a16:colId xmlns:a16="http://schemas.microsoft.com/office/drawing/2014/main" val="1676649085"/>
                    </a:ext>
                  </a:extLst>
                </a:gridCol>
                <a:gridCol w="2067491">
                  <a:extLst>
                    <a:ext uri="{9D8B030D-6E8A-4147-A177-3AD203B41FA5}">
                      <a16:colId xmlns:a16="http://schemas.microsoft.com/office/drawing/2014/main" val="3593409321"/>
                    </a:ext>
                  </a:extLst>
                </a:gridCol>
              </a:tblGrid>
              <a:tr h="166891">
                <a:tc>
                  <a:txBody>
                    <a:bodyPr/>
                    <a:lstStyle/>
                    <a:p>
                      <a:pPr algn="ctr">
                        <a:lnSpc>
                          <a:spcPct val="107000"/>
                        </a:lnSpc>
                        <a:spcBef>
                          <a:spcPts val="1200"/>
                        </a:spcBef>
                        <a:spcAft>
                          <a:spcPts val="600"/>
                        </a:spcAft>
                      </a:pPr>
                      <a:r>
                        <a:rPr lang="es-CL" sz="1600" dirty="0">
                          <a:effectLst/>
                        </a:rPr>
                        <a:t>Problema/Valor</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75000"/>
                      </a:schemeClr>
                    </a:solidFill>
                  </a:tcPr>
                </a:tc>
                <a:tc>
                  <a:txBody>
                    <a:bodyPr/>
                    <a:lstStyle/>
                    <a:p>
                      <a:pPr algn="ctr">
                        <a:lnSpc>
                          <a:spcPct val="107000"/>
                        </a:lnSpc>
                        <a:spcBef>
                          <a:spcPts val="1200"/>
                        </a:spcBef>
                        <a:spcAft>
                          <a:spcPts val="600"/>
                        </a:spcAft>
                      </a:pPr>
                      <a:r>
                        <a:rPr lang="es-CL" sz="1600" dirty="0">
                          <a:effectLst/>
                        </a:rPr>
                        <a:t>Objetivo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75000"/>
                      </a:schemeClr>
                    </a:solidFill>
                  </a:tcPr>
                </a:tc>
                <a:tc>
                  <a:txBody>
                    <a:bodyPr/>
                    <a:lstStyle/>
                    <a:p>
                      <a:pPr algn="ctr">
                        <a:lnSpc>
                          <a:spcPct val="107000"/>
                        </a:lnSpc>
                        <a:spcBef>
                          <a:spcPts val="1200"/>
                        </a:spcBef>
                        <a:spcAft>
                          <a:spcPts val="600"/>
                        </a:spcAft>
                      </a:pPr>
                      <a:r>
                        <a:rPr lang="es-CL" sz="1600" dirty="0">
                          <a:effectLst/>
                        </a:rPr>
                        <a:t>Actividades</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75000"/>
                      </a:schemeClr>
                    </a:solidFill>
                  </a:tcPr>
                </a:tc>
                <a:extLst>
                  <a:ext uri="{0D108BD9-81ED-4DB2-BD59-A6C34878D82A}">
                    <a16:rowId xmlns:a16="http://schemas.microsoft.com/office/drawing/2014/main" val="581681624"/>
                  </a:ext>
                </a:extLst>
              </a:tr>
              <a:tr h="341510">
                <a:tc rowSpan="5">
                  <a:txBody>
                    <a:bodyPr/>
                    <a:lstStyle/>
                    <a:p>
                      <a:pPr algn="just">
                        <a:lnSpc>
                          <a:spcPct val="107000"/>
                        </a:lnSpc>
                        <a:spcBef>
                          <a:spcPts val="1200"/>
                        </a:spcBef>
                        <a:spcAft>
                          <a:spcPts val="600"/>
                        </a:spcAft>
                      </a:pPr>
                      <a:r>
                        <a:rPr lang="es-CL" sz="1600" dirty="0">
                          <a:effectLst/>
                        </a:rPr>
                        <a:t>Problema:</a:t>
                      </a:r>
                    </a:p>
                    <a:p>
                      <a:pPr algn="just">
                        <a:lnSpc>
                          <a:spcPct val="107000"/>
                        </a:lnSpc>
                        <a:spcBef>
                          <a:spcPts val="1200"/>
                        </a:spcBef>
                        <a:spcAft>
                          <a:spcPts val="600"/>
                        </a:spcAft>
                      </a:pPr>
                      <a:r>
                        <a:rPr lang="es-CL" sz="1600" dirty="0">
                          <a:effectLst/>
                        </a:rPr>
                        <a:t>Riesgo de deserción escolar en NNA</a:t>
                      </a:r>
                    </a:p>
                    <a:p>
                      <a:pPr algn="just">
                        <a:lnSpc>
                          <a:spcPct val="107000"/>
                        </a:lnSpc>
                        <a:spcBef>
                          <a:spcPts val="1200"/>
                        </a:spcBef>
                        <a:spcAft>
                          <a:spcPts val="600"/>
                        </a:spcAft>
                      </a:pPr>
                      <a:r>
                        <a:rPr lang="es-CL" sz="1600" dirty="0">
                          <a:effectLst/>
                        </a:rPr>
                        <a:t>Valor:</a:t>
                      </a:r>
                    </a:p>
                    <a:p>
                      <a:pPr algn="just">
                        <a:lnSpc>
                          <a:spcPct val="107000"/>
                        </a:lnSpc>
                        <a:spcBef>
                          <a:spcPts val="1200"/>
                        </a:spcBef>
                        <a:spcAft>
                          <a:spcPts val="600"/>
                        </a:spcAft>
                      </a:pPr>
                      <a:r>
                        <a:rPr lang="es-CL" sz="1600" dirty="0">
                          <a:effectLst/>
                        </a:rPr>
                        <a:t>Educación para NNA</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nchor="ctr">
                    <a:solidFill>
                      <a:schemeClr val="accent3">
                        <a:lumMod val="75000"/>
                      </a:schemeClr>
                    </a:solidFill>
                  </a:tcPr>
                </a:tc>
                <a:tc rowSpan="3">
                  <a:txBody>
                    <a:bodyPr/>
                    <a:lstStyle/>
                    <a:p>
                      <a:pPr marL="342900" lvl="0" indent="-342900" algn="just">
                        <a:lnSpc>
                          <a:spcPct val="107000"/>
                        </a:lnSpc>
                        <a:spcBef>
                          <a:spcPts val="1200"/>
                        </a:spcBef>
                        <a:spcAft>
                          <a:spcPts val="600"/>
                        </a:spcAft>
                        <a:buFont typeface="+mj-lt"/>
                        <a:buAutoNum type="arabicPeriod"/>
                      </a:pPr>
                      <a:r>
                        <a:rPr lang="es-CL" sz="1400" dirty="0">
                          <a:effectLst/>
                        </a:rPr>
                        <a:t>Que NNA no dejen de estudiar</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nchor="ctr">
                    <a:solidFill>
                      <a:schemeClr val="accent3">
                        <a:lumMod val="40000"/>
                        <a:lumOff val="60000"/>
                      </a:schemeClr>
                    </a:solidFill>
                  </a:tcPr>
                </a:tc>
                <a:tc>
                  <a:txBody>
                    <a:bodyPr/>
                    <a:lstStyle/>
                    <a:p>
                      <a:pPr algn="just">
                        <a:lnSpc>
                          <a:spcPct val="107000"/>
                        </a:lnSpc>
                        <a:spcBef>
                          <a:spcPts val="1200"/>
                        </a:spcBef>
                        <a:spcAft>
                          <a:spcPts val="600"/>
                        </a:spcAft>
                      </a:pPr>
                      <a:r>
                        <a:rPr lang="es-CL" sz="1100" dirty="0">
                          <a:effectLst/>
                        </a:rPr>
                        <a:t>Establecer un sistema de apoyo escolar con todos los NNA de la comunidad</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40000"/>
                        <a:lumOff val="60000"/>
                      </a:schemeClr>
                    </a:solidFill>
                  </a:tcPr>
                </a:tc>
                <a:extLst>
                  <a:ext uri="{0D108BD9-81ED-4DB2-BD59-A6C34878D82A}">
                    <a16:rowId xmlns:a16="http://schemas.microsoft.com/office/drawing/2014/main" val="1410407213"/>
                  </a:ext>
                </a:extLst>
              </a:tr>
              <a:tr h="516127">
                <a:tc vMerge="1">
                  <a:txBody>
                    <a:bodyPr/>
                    <a:lstStyle/>
                    <a:p>
                      <a:endParaRPr lang="es-CL"/>
                    </a:p>
                  </a:txBody>
                  <a:tcPr/>
                </a:tc>
                <a:tc vMerge="1">
                  <a:txBody>
                    <a:bodyPr/>
                    <a:lstStyle/>
                    <a:p>
                      <a:endParaRPr lang="es-CL"/>
                    </a:p>
                  </a:txBody>
                  <a:tcPr/>
                </a:tc>
                <a:tc>
                  <a:txBody>
                    <a:bodyPr/>
                    <a:lstStyle/>
                    <a:p>
                      <a:pPr algn="just">
                        <a:lnSpc>
                          <a:spcPct val="107000"/>
                        </a:lnSpc>
                        <a:spcBef>
                          <a:spcPts val="1200"/>
                        </a:spcBef>
                        <a:spcAft>
                          <a:spcPts val="600"/>
                        </a:spcAft>
                      </a:pPr>
                      <a:r>
                        <a:rPr lang="es-CL" sz="1100" dirty="0">
                          <a:effectLst/>
                        </a:rPr>
                        <a:t>Generar colectas a través de actividades lucrativas, para comprar implementos escolares</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40000"/>
                        <a:lumOff val="60000"/>
                      </a:schemeClr>
                    </a:solidFill>
                  </a:tcPr>
                </a:tc>
                <a:extLst>
                  <a:ext uri="{0D108BD9-81ED-4DB2-BD59-A6C34878D82A}">
                    <a16:rowId xmlns:a16="http://schemas.microsoft.com/office/drawing/2014/main" val="4136420664"/>
                  </a:ext>
                </a:extLst>
              </a:tr>
              <a:tr h="445044">
                <a:tc vMerge="1">
                  <a:txBody>
                    <a:bodyPr/>
                    <a:lstStyle/>
                    <a:p>
                      <a:endParaRPr lang="es-CL"/>
                    </a:p>
                  </a:txBody>
                  <a:tcPr/>
                </a:tc>
                <a:tc vMerge="1">
                  <a:txBody>
                    <a:bodyPr/>
                    <a:lstStyle/>
                    <a:p>
                      <a:endParaRPr lang="es-CL"/>
                    </a:p>
                  </a:txBody>
                  <a:tcPr/>
                </a:tc>
                <a:tc>
                  <a:txBody>
                    <a:bodyPr/>
                    <a:lstStyle/>
                    <a:p>
                      <a:pPr algn="just">
                        <a:lnSpc>
                          <a:spcPct val="107000"/>
                        </a:lnSpc>
                        <a:spcBef>
                          <a:spcPts val="1200"/>
                        </a:spcBef>
                        <a:spcAft>
                          <a:spcPts val="600"/>
                        </a:spcAft>
                      </a:pPr>
                      <a:r>
                        <a:rPr lang="es-CL" sz="1100" dirty="0">
                          <a:effectLst/>
                        </a:rPr>
                        <a:t>Crear una biblioteca comunitaria con sala de computación</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40000"/>
                        <a:lumOff val="60000"/>
                      </a:schemeClr>
                    </a:solidFill>
                  </a:tcPr>
                </a:tc>
                <a:extLst>
                  <a:ext uri="{0D108BD9-81ED-4DB2-BD59-A6C34878D82A}">
                    <a16:rowId xmlns:a16="http://schemas.microsoft.com/office/drawing/2014/main" val="4105816802"/>
                  </a:ext>
                </a:extLst>
              </a:tr>
              <a:tr h="341510">
                <a:tc vMerge="1">
                  <a:txBody>
                    <a:bodyPr/>
                    <a:lstStyle/>
                    <a:p>
                      <a:endParaRPr lang="es-CL"/>
                    </a:p>
                  </a:txBody>
                  <a:tcPr/>
                </a:tc>
                <a:tc rowSpan="2">
                  <a:txBody>
                    <a:bodyPr/>
                    <a:lstStyle/>
                    <a:p>
                      <a:pPr marL="342900" lvl="0" indent="-342900" algn="just">
                        <a:lnSpc>
                          <a:spcPct val="107000"/>
                        </a:lnSpc>
                        <a:spcBef>
                          <a:spcPts val="1200"/>
                        </a:spcBef>
                        <a:spcAft>
                          <a:spcPts val="600"/>
                        </a:spcAft>
                        <a:buFont typeface="+mj-lt"/>
                        <a:buAutoNum type="arabicPeriod"/>
                      </a:pPr>
                      <a:r>
                        <a:rPr lang="es-CL" sz="1400" dirty="0">
                          <a:effectLst/>
                        </a:rPr>
                        <a:t>Que NNA que trabajan lo hagan desde los 16 años y de manera protegida</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nchor="ctr">
                    <a:solidFill>
                      <a:schemeClr val="accent3">
                        <a:lumMod val="40000"/>
                        <a:lumOff val="60000"/>
                      </a:schemeClr>
                    </a:solidFill>
                  </a:tcPr>
                </a:tc>
                <a:tc>
                  <a:txBody>
                    <a:bodyPr/>
                    <a:lstStyle/>
                    <a:p>
                      <a:pPr algn="just">
                        <a:lnSpc>
                          <a:spcPct val="107000"/>
                        </a:lnSpc>
                        <a:spcBef>
                          <a:spcPts val="1200"/>
                        </a:spcBef>
                        <a:spcAft>
                          <a:spcPts val="600"/>
                        </a:spcAft>
                      </a:pPr>
                      <a:r>
                        <a:rPr lang="es-CL" sz="1100" dirty="0">
                          <a:effectLst/>
                        </a:rPr>
                        <a:t>Hacer un catastro comunitario para evaluar qué NNA está trabajando</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40000"/>
                        <a:lumOff val="60000"/>
                      </a:schemeClr>
                    </a:solidFill>
                  </a:tcPr>
                </a:tc>
                <a:extLst>
                  <a:ext uri="{0D108BD9-81ED-4DB2-BD59-A6C34878D82A}">
                    <a16:rowId xmlns:a16="http://schemas.microsoft.com/office/drawing/2014/main" val="1710749288"/>
                  </a:ext>
                </a:extLst>
              </a:tr>
              <a:tr h="927793">
                <a:tc vMerge="1">
                  <a:txBody>
                    <a:bodyPr/>
                    <a:lstStyle/>
                    <a:p>
                      <a:endParaRPr lang="es-CL"/>
                    </a:p>
                  </a:txBody>
                  <a:tcPr/>
                </a:tc>
                <a:tc vMerge="1">
                  <a:txBody>
                    <a:bodyPr/>
                    <a:lstStyle/>
                    <a:p>
                      <a:endParaRPr lang="es-CL"/>
                    </a:p>
                  </a:txBody>
                  <a:tcPr/>
                </a:tc>
                <a:tc>
                  <a:txBody>
                    <a:bodyPr/>
                    <a:lstStyle/>
                    <a:p>
                      <a:pPr algn="just">
                        <a:lnSpc>
                          <a:spcPct val="107000"/>
                        </a:lnSpc>
                        <a:spcBef>
                          <a:spcPts val="1200"/>
                        </a:spcBef>
                        <a:spcAft>
                          <a:spcPts val="600"/>
                        </a:spcAft>
                      </a:pPr>
                      <a:r>
                        <a:rPr lang="es-CL" sz="1100" dirty="0">
                          <a:effectLst/>
                        </a:rPr>
                        <a:t>Establecer contacto con los hogares donde hay NNA menores de 16 años que estén trabajando para evaluar alternativas de apoyo económico al hogar</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7" marR="66757" marT="0" marB="0">
                    <a:solidFill>
                      <a:schemeClr val="accent3">
                        <a:lumMod val="40000"/>
                        <a:lumOff val="60000"/>
                      </a:schemeClr>
                    </a:solidFill>
                  </a:tcPr>
                </a:tc>
                <a:extLst>
                  <a:ext uri="{0D108BD9-81ED-4DB2-BD59-A6C34878D82A}">
                    <a16:rowId xmlns:a16="http://schemas.microsoft.com/office/drawing/2014/main" val="1037543728"/>
                  </a:ext>
                </a:extLst>
              </a:tr>
            </a:tbl>
          </a:graphicData>
        </a:graphic>
      </p:graphicFrame>
    </p:spTree>
    <p:extLst>
      <p:ext uri="{BB962C8B-B14F-4D97-AF65-F5344CB8AC3E}">
        <p14:creationId xmlns:p14="http://schemas.microsoft.com/office/powerpoint/2010/main" val="3817287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3. </a:t>
            </a:r>
            <a:r>
              <a:rPr lang="es-MX" sz="2000" b="1" dirty="0">
                <a:solidFill>
                  <a:schemeClr val="bg1"/>
                </a:solidFill>
              </a:rPr>
              <a:t>Nombramiento de responsables, plazos, recursos y requerimientos , mes 5 y 6</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830997"/>
          </a:xfrm>
          <a:prstGeom prst="rect">
            <a:avLst/>
          </a:prstGeom>
          <a:noFill/>
        </p:spPr>
        <p:txBody>
          <a:bodyPr wrap="square">
            <a:spAutoFit/>
          </a:bodyPr>
          <a:lstStyle/>
          <a:p>
            <a:pPr marL="285750" indent="-285750" algn="just">
              <a:buFont typeface="Arial" panose="020B0604020202020204" pitchFamily="34" charset="0"/>
              <a:buChar char="•"/>
            </a:pPr>
            <a:r>
              <a:rPr lang="es-MX" sz="1600" dirty="0"/>
              <a:t>Cada plan debe desplegar compromisos para cumplir las actividades a través de nombrar a personas o integrantes que se encarguen de ejecutarlas en un plazo determinado.</a:t>
            </a:r>
            <a:endParaRPr lang="es-CL" sz="1600" dirty="0"/>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sp>
        <p:nvSpPr>
          <p:cNvPr id="14" name="CuadroTexto 13">
            <a:extLst>
              <a:ext uri="{FF2B5EF4-FFF2-40B4-BE49-F238E27FC236}">
                <a16:creationId xmlns:a16="http://schemas.microsoft.com/office/drawing/2014/main" id="{752B5216-5DF0-4835-AAB2-315067B0E2F0}"/>
              </a:ext>
            </a:extLst>
          </p:cNvPr>
          <p:cNvSpPr txBox="1"/>
          <p:nvPr/>
        </p:nvSpPr>
        <p:spPr>
          <a:xfrm>
            <a:off x="2603678" y="3611384"/>
            <a:ext cx="5998938"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Posterior a la definición de actividades, responsables y plazos se definen los recursos con los que los hogares cuentan y los requerimientos para cumplir y llevarlas a cabo.</a:t>
            </a:r>
            <a:endParaRPr lang="es-CL" dirty="0"/>
          </a:p>
        </p:txBody>
      </p:sp>
      <p:sp>
        <p:nvSpPr>
          <p:cNvPr id="13" name="CuadroTexto 12">
            <a:extLst>
              <a:ext uri="{FF2B5EF4-FFF2-40B4-BE49-F238E27FC236}">
                <a16:creationId xmlns:a16="http://schemas.microsoft.com/office/drawing/2014/main" id="{527F0948-4CC8-4E1B-9F3C-0FF4FABAAC7C}"/>
              </a:ext>
            </a:extLst>
          </p:cNvPr>
          <p:cNvSpPr txBox="1"/>
          <p:nvPr/>
        </p:nvSpPr>
        <p:spPr>
          <a:xfrm>
            <a:off x="3538025" y="4641057"/>
            <a:ext cx="4572000" cy="1264642"/>
          </a:xfrm>
          <a:prstGeom prst="rect">
            <a:avLst/>
          </a:prstGeom>
          <a:noFill/>
        </p:spPr>
        <p:txBody>
          <a:bodyPr wrap="square">
            <a:spAutoFit/>
          </a:bodyPr>
          <a:lstStyle/>
          <a:p>
            <a:pPr algn="just">
              <a:lnSpc>
                <a:spcPct val="107000"/>
              </a:lnSpc>
              <a:spcAft>
                <a:spcPts val="800"/>
              </a:spcAft>
            </a:pPr>
            <a:r>
              <a:rPr lang="es-CL" sz="1800" b="1" dirty="0">
                <a:effectLst/>
                <a:latin typeface="Calibri" panose="020F0502020204030204" pitchFamily="34" charset="0"/>
                <a:ea typeface="Calibri" panose="020F0502020204030204" pitchFamily="34" charset="0"/>
                <a:cs typeface="Times New Roman" panose="02020603050405020304" pitchFamily="18" charset="0"/>
              </a:rPr>
              <a:t>Se sugiere que tanto el plan de trabajo como el cronograma estén pegados en un lugar visible y de acceso para todos los hogares del proyecto.</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7993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9"/>
          <p:cNvSpPr>
            <a:spLocks noGrp="1"/>
          </p:cNvSpPr>
          <p:nvPr/>
        </p:nvSpPr>
        <p:spPr>
          <a:xfrm>
            <a:off x="463535" y="2939624"/>
            <a:ext cx="7941733" cy="1027544"/>
          </a:xfrm>
          <a:prstGeom prst="rect">
            <a:avLst/>
          </a:prstGeom>
        </p:spPr>
        <p:txBody>
          <a:bodyPr vert="horz"/>
          <a:lstStyle>
            <a:lvl1pPr marL="0" indent="0" algn="l" defTabSz="457200" rtl="0" eaLnBrk="1" latinLnBrk="0" hangingPunct="1">
              <a:spcBef>
                <a:spcPct val="20000"/>
              </a:spcBef>
              <a:buFont typeface="Arial"/>
              <a:buNone/>
              <a:defRPr sz="2800" b="1"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dirty="0">
                <a:solidFill>
                  <a:schemeClr val="tx1">
                    <a:lumMod val="75000"/>
                    <a:lumOff val="25000"/>
                  </a:schemeClr>
                </a:solidFill>
              </a:rPr>
              <a:t>FORTALECIMIENTO DE PLAN DE TRABAJO COMUNITARIO</a:t>
            </a:r>
            <a:endParaRPr lang="en-US" kern="1200" dirty="0">
              <a:solidFill>
                <a:schemeClr val="tx1">
                  <a:lumMod val="75000"/>
                  <a:lumOff val="25000"/>
                </a:schemeClr>
              </a:solidFill>
            </a:endParaRPr>
          </a:p>
        </p:txBody>
      </p:sp>
      <p:sp>
        <p:nvSpPr>
          <p:cNvPr id="5" name="Content Placeholder 10"/>
          <p:cNvSpPr>
            <a:spLocks noGrp="1"/>
          </p:cNvSpPr>
          <p:nvPr/>
        </p:nvSpPr>
        <p:spPr>
          <a:xfrm>
            <a:off x="463535" y="4036086"/>
            <a:ext cx="7941733" cy="1027545"/>
          </a:xfrm>
          <a:prstGeom prst="rect">
            <a:avLst/>
          </a:prstGeom>
        </p:spPr>
        <p:txBody>
          <a:bodyPr vert="horz"/>
          <a:lstStyle>
            <a:lvl1pPr marL="0" indent="0" algn="l" defTabSz="457200" rtl="0" eaLnBrk="1" latinLnBrk="0" hangingPunct="1">
              <a:spcBef>
                <a:spcPct val="20000"/>
              </a:spcBef>
              <a:buFont typeface="Arial"/>
              <a:buNone/>
              <a:defRPr sz="1800" b="0"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kern="1200" dirty="0">
                <a:solidFill>
                  <a:schemeClr val="tx1">
                    <a:lumMod val="50000"/>
                    <a:lumOff val="50000"/>
                  </a:schemeClr>
                </a:solidFill>
              </a:rPr>
              <a:t>AÑO 2022</a:t>
            </a:r>
          </a:p>
        </p:txBody>
      </p:sp>
      <p:pic>
        <p:nvPicPr>
          <p:cNvPr id="7" name="Imagen 6">
            <a:extLst>
              <a:ext uri="{FF2B5EF4-FFF2-40B4-BE49-F238E27FC236}">
                <a16:creationId xmlns:a16="http://schemas.microsoft.com/office/drawing/2014/main" id="{4B8BFA84-2BBF-4099-ADC4-839B42ACAF73}"/>
              </a:ext>
            </a:extLst>
          </p:cNvPr>
          <p:cNvPicPr>
            <a:picLocks noChangeAspect="1"/>
          </p:cNvPicPr>
          <p:nvPr/>
        </p:nvPicPr>
        <p:blipFill>
          <a:blip r:embed="rId2"/>
          <a:stretch>
            <a:fillRect/>
          </a:stretch>
        </p:blipFill>
        <p:spPr>
          <a:xfrm>
            <a:off x="3807373" y="1740877"/>
            <a:ext cx="1529254" cy="979992"/>
          </a:xfrm>
          <a:prstGeom prst="rect">
            <a:avLst/>
          </a:prstGeom>
        </p:spPr>
      </p:pic>
    </p:spTree>
    <p:extLst>
      <p:ext uri="{BB962C8B-B14F-4D97-AF65-F5344CB8AC3E}">
        <p14:creationId xmlns:p14="http://schemas.microsoft.com/office/powerpoint/2010/main" val="1403830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3. </a:t>
            </a:r>
            <a:r>
              <a:rPr lang="es-MX" sz="2000" b="1" dirty="0">
                <a:solidFill>
                  <a:schemeClr val="bg1"/>
                </a:solidFill>
              </a:rPr>
              <a:t>Nombramiento de responsables, plazos, recursos y requerimientos , mes 5 y 6</a:t>
            </a:r>
            <a:endParaRPr lang="es-CL" sz="2000" b="1" dirty="0">
              <a:solidFill>
                <a:schemeClr val="bg1"/>
              </a:solidFill>
            </a:endParaRPr>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graphicFrame>
        <p:nvGraphicFramePr>
          <p:cNvPr id="4" name="Tabla 3">
            <a:extLst>
              <a:ext uri="{FF2B5EF4-FFF2-40B4-BE49-F238E27FC236}">
                <a16:creationId xmlns:a16="http://schemas.microsoft.com/office/drawing/2014/main" id="{1BC6745C-DD16-4C01-A0D7-5A9854AD6E1A}"/>
              </a:ext>
            </a:extLst>
          </p:cNvPr>
          <p:cNvGraphicFramePr>
            <a:graphicFrameLocks noGrp="1"/>
          </p:cNvGraphicFramePr>
          <p:nvPr>
            <p:extLst>
              <p:ext uri="{D42A27DB-BD31-4B8C-83A1-F6EECF244321}">
                <p14:modId xmlns:p14="http://schemas.microsoft.com/office/powerpoint/2010/main" val="1724131471"/>
              </p:ext>
            </p:extLst>
          </p:nvPr>
        </p:nvGraphicFramePr>
        <p:xfrm>
          <a:off x="2754901" y="2773986"/>
          <a:ext cx="5847715" cy="3618611"/>
        </p:xfrm>
        <a:graphic>
          <a:graphicData uri="http://schemas.openxmlformats.org/drawingml/2006/table">
            <a:tbl>
              <a:tblPr firstRow="1" firstCol="1" bandRow="1">
                <a:tableStyleId>{5C22544A-7EE6-4342-B048-85BDC9FD1C3A}</a:tableStyleId>
              </a:tblPr>
              <a:tblGrid>
                <a:gridCol w="1247164">
                  <a:extLst>
                    <a:ext uri="{9D8B030D-6E8A-4147-A177-3AD203B41FA5}">
                      <a16:colId xmlns:a16="http://schemas.microsoft.com/office/drawing/2014/main" val="4093854334"/>
                    </a:ext>
                  </a:extLst>
                </a:gridCol>
                <a:gridCol w="1208354">
                  <a:extLst>
                    <a:ext uri="{9D8B030D-6E8A-4147-A177-3AD203B41FA5}">
                      <a16:colId xmlns:a16="http://schemas.microsoft.com/office/drawing/2014/main" val="539941092"/>
                    </a:ext>
                  </a:extLst>
                </a:gridCol>
                <a:gridCol w="894137">
                  <a:extLst>
                    <a:ext uri="{9D8B030D-6E8A-4147-A177-3AD203B41FA5}">
                      <a16:colId xmlns:a16="http://schemas.microsoft.com/office/drawing/2014/main" val="2547511214"/>
                    </a:ext>
                  </a:extLst>
                </a:gridCol>
                <a:gridCol w="1033706">
                  <a:extLst>
                    <a:ext uri="{9D8B030D-6E8A-4147-A177-3AD203B41FA5}">
                      <a16:colId xmlns:a16="http://schemas.microsoft.com/office/drawing/2014/main" val="3518491905"/>
                    </a:ext>
                  </a:extLst>
                </a:gridCol>
                <a:gridCol w="1464354">
                  <a:extLst>
                    <a:ext uri="{9D8B030D-6E8A-4147-A177-3AD203B41FA5}">
                      <a16:colId xmlns:a16="http://schemas.microsoft.com/office/drawing/2014/main" val="85408412"/>
                    </a:ext>
                  </a:extLst>
                </a:gridCol>
              </a:tblGrid>
              <a:tr h="0">
                <a:tc>
                  <a:txBody>
                    <a:bodyPr/>
                    <a:lstStyle/>
                    <a:p>
                      <a:pPr algn="ctr">
                        <a:lnSpc>
                          <a:spcPct val="107000"/>
                        </a:lnSpc>
                        <a:spcBef>
                          <a:spcPts val="1200"/>
                        </a:spcBef>
                        <a:spcAft>
                          <a:spcPts val="600"/>
                        </a:spcAft>
                      </a:pPr>
                      <a:r>
                        <a:rPr lang="es-CL" sz="1400" dirty="0">
                          <a:effectLst/>
                        </a:rPr>
                        <a:t>Actividades</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Bef>
                          <a:spcPts val="1200"/>
                        </a:spcBef>
                        <a:spcAft>
                          <a:spcPts val="600"/>
                        </a:spcAft>
                      </a:pPr>
                      <a:r>
                        <a:rPr lang="es-CL" sz="1400" dirty="0">
                          <a:effectLst/>
                        </a:rPr>
                        <a:t>Responsables</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Bef>
                          <a:spcPts val="1200"/>
                        </a:spcBef>
                        <a:spcAft>
                          <a:spcPts val="600"/>
                        </a:spcAft>
                      </a:pPr>
                      <a:r>
                        <a:rPr lang="es-CL" sz="1400" dirty="0">
                          <a:effectLst/>
                        </a:rPr>
                        <a:t>Plazos</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Bef>
                          <a:spcPts val="1200"/>
                        </a:spcBef>
                        <a:spcAft>
                          <a:spcPts val="600"/>
                        </a:spcAft>
                      </a:pPr>
                      <a:r>
                        <a:rPr lang="es-CL" sz="1400" dirty="0">
                          <a:effectLst/>
                        </a:rPr>
                        <a:t>Recursos</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Bef>
                          <a:spcPts val="1200"/>
                        </a:spcBef>
                        <a:spcAft>
                          <a:spcPts val="600"/>
                        </a:spcAft>
                      </a:pPr>
                      <a:r>
                        <a:rPr lang="es-CL" sz="1400" dirty="0">
                          <a:effectLst/>
                        </a:rPr>
                        <a:t>Requerimientos</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extLst>
                  <a:ext uri="{0D108BD9-81ED-4DB2-BD59-A6C34878D82A}">
                    <a16:rowId xmlns:a16="http://schemas.microsoft.com/office/drawing/2014/main" val="3932074043"/>
                  </a:ext>
                </a:extLst>
              </a:tr>
              <a:tr h="333375">
                <a:tc>
                  <a:txBody>
                    <a:bodyPr/>
                    <a:lstStyle/>
                    <a:p>
                      <a:pPr algn="just">
                        <a:lnSpc>
                          <a:spcPct val="107000"/>
                        </a:lnSpc>
                        <a:spcBef>
                          <a:spcPts val="1200"/>
                        </a:spcBef>
                        <a:spcAft>
                          <a:spcPts val="600"/>
                        </a:spcAft>
                      </a:pPr>
                      <a:r>
                        <a:rPr lang="es-CL" sz="1400" dirty="0">
                          <a:effectLst/>
                        </a:rPr>
                        <a:t>Establecer un sistema de apoyo escolar con todos los NNA de la comunidad</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just">
                        <a:lnSpc>
                          <a:spcPct val="107000"/>
                        </a:lnSpc>
                        <a:spcBef>
                          <a:spcPts val="1200"/>
                        </a:spcBef>
                        <a:spcAft>
                          <a:spcPts val="600"/>
                        </a:spcAft>
                      </a:pPr>
                      <a:r>
                        <a:rPr lang="es-CL" sz="1400" dirty="0">
                          <a:effectLst/>
                        </a:rPr>
                        <a:t>Persona facilitadora con Juan Perez, María Jorquera y Esperanza Arriagada</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40000"/>
                        <a:lumOff val="60000"/>
                      </a:schemeClr>
                    </a:solidFill>
                  </a:tcPr>
                </a:tc>
                <a:tc>
                  <a:txBody>
                    <a:bodyPr/>
                    <a:lstStyle/>
                    <a:p>
                      <a:pPr algn="just">
                        <a:lnSpc>
                          <a:spcPct val="107000"/>
                        </a:lnSpc>
                        <a:spcBef>
                          <a:spcPts val="1200"/>
                        </a:spcBef>
                        <a:spcAft>
                          <a:spcPts val="600"/>
                        </a:spcAft>
                      </a:pPr>
                      <a:r>
                        <a:rPr lang="es-CL" sz="1400" dirty="0">
                          <a:effectLst/>
                        </a:rPr>
                        <a:t>Desde semana 3</a:t>
                      </a: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40000"/>
                        <a:lumOff val="60000"/>
                      </a:schemeClr>
                    </a:solidFill>
                  </a:tcPr>
                </a:tc>
                <a:tc>
                  <a:txBody>
                    <a:bodyPr/>
                    <a:lstStyle/>
                    <a:p>
                      <a:pPr algn="just">
                        <a:lnSpc>
                          <a:spcPct val="107000"/>
                        </a:lnSpc>
                        <a:spcBef>
                          <a:spcPts val="1200"/>
                        </a:spcBef>
                        <a:spcAft>
                          <a:spcPts val="600"/>
                        </a:spcAft>
                      </a:pPr>
                      <a:r>
                        <a:rPr lang="es-CL" sz="1100" dirty="0">
                          <a:effectLst/>
                        </a:rPr>
                        <a:t>Harta presencia Infantil y adolescente, escuelas en el territorio ofrecen espacio, personas que trabajan en educación que viven en el territorio disponen horas de apoyo escolar, personas a cargo de NNA motivadas en apoyar</a:t>
                      </a:r>
                      <a:endParaRPr lang="es-C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40000"/>
                        <a:lumOff val="60000"/>
                      </a:schemeClr>
                    </a:solidFill>
                  </a:tcPr>
                </a:tc>
                <a:tc>
                  <a:txBody>
                    <a:bodyPr/>
                    <a:lstStyle/>
                    <a:p>
                      <a:pPr marL="342900" lvl="0" indent="-342900" algn="just">
                        <a:lnSpc>
                          <a:spcPct val="107000"/>
                        </a:lnSpc>
                        <a:spcBef>
                          <a:spcPts val="1200"/>
                        </a:spcBef>
                        <a:spcAft>
                          <a:spcPts val="600"/>
                        </a:spcAft>
                        <a:buFont typeface="Calibri" panose="020F0502020204030204" pitchFamily="34" charset="0"/>
                        <a:buChar char="-"/>
                      </a:pPr>
                      <a:r>
                        <a:rPr lang="es-CL" sz="1200" dirty="0">
                          <a:effectLst/>
                        </a:rPr>
                        <a:t>1 psicopedagogo/a para evaluaciones especiales</a:t>
                      </a:r>
                    </a:p>
                    <a:p>
                      <a:pPr marL="342900" lvl="0" indent="-342900" algn="just">
                        <a:lnSpc>
                          <a:spcPct val="107000"/>
                        </a:lnSpc>
                        <a:spcBef>
                          <a:spcPts val="1200"/>
                        </a:spcBef>
                        <a:spcAft>
                          <a:spcPts val="600"/>
                        </a:spcAft>
                        <a:buFont typeface="Calibri" panose="020F0502020204030204" pitchFamily="34" charset="0"/>
                        <a:buChar char="-"/>
                      </a:pPr>
                      <a:r>
                        <a:rPr lang="es-CL" sz="1200" dirty="0">
                          <a:effectLst/>
                        </a:rPr>
                        <a:t>Material de trabajo para NNA (cuadernos, lápices, pc, hojas e impresora)</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40000"/>
                        <a:lumOff val="60000"/>
                      </a:schemeClr>
                    </a:solidFill>
                  </a:tcPr>
                </a:tc>
                <a:extLst>
                  <a:ext uri="{0D108BD9-81ED-4DB2-BD59-A6C34878D82A}">
                    <a16:rowId xmlns:a16="http://schemas.microsoft.com/office/drawing/2014/main" val="2729234319"/>
                  </a:ext>
                </a:extLst>
              </a:tr>
            </a:tbl>
          </a:graphicData>
        </a:graphic>
      </p:graphicFrame>
    </p:spTree>
    <p:extLst>
      <p:ext uri="{BB962C8B-B14F-4D97-AF65-F5344CB8AC3E}">
        <p14:creationId xmlns:p14="http://schemas.microsoft.com/office/powerpoint/2010/main" val="2285767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Etapa 4</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3">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Diseño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3">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4. </a:t>
            </a:r>
            <a:r>
              <a:rPr lang="es-MX" sz="2000" b="1" dirty="0">
                <a:solidFill>
                  <a:schemeClr val="bg1"/>
                </a:solidFill>
              </a:rPr>
              <a:t>Definición de iniciativa a financiar, mes 5 y 6</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830997"/>
          </a:xfrm>
          <a:prstGeom prst="rect">
            <a:avLst/>
          </a:prstGeom>
          <a:noFill/>
        </p:spPr>
        <p:txBody>
          <a:bodyPr wrap="square">
            <a:spAutoFit/>
          </a:bodyPr>
          <a:lstStyle/>
          <a:p>
            <a:pPr marL="285750" indent="-285750" algn="just">
              <a:buFont typeface="Arial" panose="020B0604020202020204" pitchFamily="34" charset="0"/>
              <a:buChar char="•"/>
            </a:pPr>
            <a:r>
              <a:rPr lang="es-MX" sz="1600" b="1" dirty="0"/>
              <a:t>El conjunto de los hogares del proyecto </a:t>
            </a:r>
            <a:r>
              <a:rPr lang="es-MX" sz="1600" dirty="0"/>
              <a:t>contarán con un monto para financiar uno o más requerimientos del plan de trabajo. Instrumento del plan y no un fin en sí misma.</a:t>
            </a:r>
            <a:endParaRPr lang="es-CL" sz="1600" dirty="0"/>
          </a:p>
        </p:txBody>
      </p:sp>
      <p:pic>
        <p:nvPicPr>
          <p:cNvPr id="12" name="Imagen 11">
            <a:extLst>
              <a:ext uri="{FF2B5EF4-FFF2-40B4-BE49-F238E27FC236}">
                <a16:creationId xmlns:a16="http://schemas.microsoft.com/office/drawing/2014/main" id="{8E4EA280-9CB1-474D-918F-F9B1752A33D7}"/>
              </a:ext>
            </a:extLst>
          </p:cNvPr>
          <p:cNvPicPr>
            <a:picLocks noChangeAspect="1"/>
          </p:cNvPicPr>
          <p:nvPr/>
        </p:nvPicPr>
        <p:blipFill>
          <a:blip r:embed="rId2"/>
          <a:stretch>
            <a:fillRect/>
          </a:stretch>
        </p:blipFill>
        <p:spPr>
          <a:xfrm>
            <a:off x="54332" y="4826680"/>
            <a:ext cx="2816357" cy="1620957"/>
          </a:xfrm>
          <a:prstGeom prst="rect">
            <a:avLst/>
          </a:prstGeom>
        </p:spPr>
      </p:pic>
      <p:sp>
        <p:nvSpPr>
          <p:cNvPr id="15" name="CuadroTexto 14">
            <a:extLst>
              <a:ext uri="{FF2B5EF4-FFF2-40B4-BE49-F238E27FC236}">
                <a16:creationId xmlns:a16="http://schemas.microsoft.com/office/drawing/2014/main" id="{13529EBB-2EA9-487F-B66A-AD11162CFB65}"/>
              </a:ext>
            </a:extLst>
          </p:cNvPr>
          <p:cNvSpPr txBox="1"/>
          <p:nvPr/>
        </p:nvSpPr>
        <p:spPr>
          <a:xfrm>
            <a:off x="2484326" y="3611384"/>
            <a:ext cx="6118290" cy="280076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pPr marL="0" indent="0">
              <a:buNone/>
            </a:pPr>
            <a:r>
              <a:rPr lang="es-CL" dirty="0"/>
              <a:t>No se puede financiar: </a:t>
            </a:r>
          </a:p>
          <a:p>
            <a:r>
              <a:rPr lang="es-MX" dirty="0"/>
              <a:t>Pago de deudas de cualquier tipo</a:t>
            </a:r>
          </a:p>
          <a:p>
            <a:r>
              <a:rPr lang="es-MX" dirty="0"/>
              <a:t>Pago de cuentas de cualquier tipo</a:t>
            </a:r>
          </a:p>
          <a:p>
            <a:r>
              <a:rPr lang="es-MX" dirty="0"/>
              <a:t>Depósitos en cuentas de ahorro, </a:t>
            </a:r>
          </a:p>
          <a:p>
            <a:r>
              <a:rPr lang="es-MX" dirty="0"/>
              <a:t>Adquisición de sede social (container, casa prefabricada, etc.),</a:t>
            </a:r>
          </a:p>
          <a:p>
            <a:r>
              <a:rPr lang="es-MX" dirty="0"/>
              <a:t>Compra de bienes para actividades productivas o de emprendimientos de cualquier índole,</a:t>
            </a:r>
          </a:p>
          <a:p>
            <a:r>
              <a:rPr lang="es-MX" dirty="0"/>
              <a:t>construcción, reparación o habilitación de sedes sociales (territoriales o funcionales),</a:t>
            </a:r>
          </a:p>
          <a:p>
            <a:r>
              <a:rPr lang="es-MX" dirty="0"/>
              <a:t>Implementación de sede social a no ser que sea como un espacio para uso de los hogares de la comunidad.</a:t>
            </a:r>
          </a:p>
        </p:txBody>
      </p:sp>
    </p:spTree>
    <p:extLst>
      <p:ext uri="{BB962C8B-B14F-4D97-AF65-F5344CB8AC3E}">
        <p14:creationId xmlns:p14="http://schemas.microsoft.com/office/powerpoint/2010/main" val="1212144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1">
                    <a:lumMod val="75000"/>
                  </a:schemeClr>
                </a:solidFill>
              </a:rPr>
              <a:t>Etapa 5</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1">
                    <a:lumMod val="7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accent1">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Implementación del plan de trabajo</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1">
              <a:lumMod val="7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Ejecución del plan de trabajo, mes 7 al 9</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584775"/>
          </a:xfrm>
          <a:prstGeom prst="rect">
            <a:avLst/>
          </a:prstGeom>
          <a:noFill/>
        </p:spPr>
        <p:txBody>
          <a:bodyPr wrap="square">
            <a:spAutoFit/>
          </a:bodyPr>
          <a:lstStyle/>
          <a:p>
            <a:pPr marL="285750" indent="-285750" algn="just">
              <a:buFont typeface="Arial" panose="020B0604020202020204" pitchFamily="34" charset="0"/>
              <a:buChar char="•"/>
            </a:pPr>
            <a:r>
              <a:rPr lang="es-MX" sz="1600" dirty="0"/>
              <a:t>Todas las actividades </a:t>
            </a:r>
            <a:r>
              <a:rPr lang="es-MX" sz="1600" b="1" dirty="0">
                <a:solidFill>
                  <a:schemeClr val="accent1">
                    <a:lumMod val="75000"/>
                  </a:schemeClr>
                </a:solidFill>
              </a:rPr>
              <a:t>están enmarcadas para el cumplimiento de un objetivo del plan</a:t>
            </a:r>
            <a:r>
              <a:rPr lang="es-MX" sz="1600" dirty="0"/>
              <a:t>.</a:t>
            </a:r>
            <a:endParaRPr lang="es-CL" sz="1600" dirty="0"/>
          </a:p>
        </p:txBody>
      </p:sp>
      <p:pic>
        <p:nvPicPr>
          <p:cNvPr id="14" name="Imagen 13">
            <a:extLst>
              <a:ext uri="{FF2B5EF4-FFF2-40B4-BE49-F238E27FC236}">
                <a16:creationId xmlns:a16="http://schemas.microsoft.com/office/drawing/2014/main" id="{F20CBC4B-C3D8-46BF-97DA-789D0D5A5824}"/>
              </a:ext>
            </a:extLst>
          </p:cNvPr>
          <p:cNvPicPr>
            <a:picLocks noChangeAspect="1"/>
          </p:cNvPicPr>
          <p:nvPr/>
        </p:nvPicPr>
        <p:blipFill>
          <a:blip r:embed="rId2"/>
          <a:stretch>
            <a:fillRect/>
          </a:stretch>
        </p:blipFill>
        <p:spPr>
          <a:xfrm>
            <a:off x="272483" y="4653577"/>
            <a:ext cx="2948847" cy="1569660"/>
          </a:xfrm>
          <a:prstGeom prst="rect">
            <a:avLst/>
          </a:prstGeom>
        </p:spPr>
      </p:pic>
      <p:sp>
        <p:nvSpPr>
          <p:cNvPr id="16" name="CuadroTexto 15">
            <a:extLst>
              <a:ext uri="{FF2B5EF4-FFF2-40B4-BE49-F238E27FC236}">
                <a16:creationId xmlns:a16="http://schemas.microsoft.com/office/drawing/2014/main" id="{933DBB9D-E0E7-40B4-B433-5BD662C4B835}"/>
              </a:ext>
            </a:extLst>
          </p:cNvPr>
          <p:cNvSpPr txBox="1"/>
          <p:nvPr/>
        </p:nvSpPr>
        <p:spPr>
          <a:xfrm>
            <a:off x="2484326" y="3428527"/>
            <a:ext cx="6118290" cy="1323439"/>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El plan </a:t>
            </a:r>
            <a:r>
              <a:rPr lang="es-MX" b="1" dirty="0">
                <a:solidFill>
                  <a:schemeClr val="accent1">
                    <a:lumMod val="75000"/>
                  </a:schemeClr>
                </a:solidFill>
              </a:rPr>
              <a:t>puede ser modificado </a:t>
            </a:r>
            <a:r>
              <a:rPr lang="es-MX" dirty="0"/>
              <a:t>sin inconveniente: replantear actividades y plazos, incorporar nuevos recursos o cambiarlos, otros requerimientos. Siempre debe ser coherente con los problemas planteados porque ellos son coherentes con el diagnóstico participativo.</a:t>
            </a:r>
            <a:endParaRPr lang="es-CL" dirty="0"/>
          </a:p>
        </p:txBody>
      </p:sp>
      <p:sp>
        <p:nvSpPr>
          <p:cNvPr id="17" name="CuadroTexto 16">
            <a:extLst>
              <a:ext uri="{FF2B5EF4-FFF2-40B4-BE49-F238E27FC236}">
                <a16:creationId xmlns:a16="http://schemas.microsoft.com/office/drawing/2014/main" id="{974CE20E-902E-49D7-8CBE-ABF984CB2C80}"/>
              </a:ext>
            </a:extLst>
          </p:cNvPr>
          <p:cNvSpPr txBox="1"/>
          <p:nvPr/>
        </p:nvSpPr>
        <p:spPr>
          <a:xfrm>
            <a:off x="3221330" y="4841270"/>
            <a:ext cx="5381286"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Es durante esta etapa que se </a:t>
            </a:r>
            <a:r>
              <a:rPr lang="es-MX" b="1" dirty="0">
                <a:solidFill>
                  <a:schemeClr val="accent1">
                    <a:lumMod val="75000"/>
                  </a:schemeClr>
                </a:solidFill>
              </a:rPr>
              <a:t>financia la iniciativa </a:t>
            </a:r>
            <a:r>
              <a:rPr lang="es-MX" dirty="0"/>
              <a:t>o se pone en ejecución.</a:t>
            </a:r>
            <a:endParaRPr lang="es-CL" dirty="0"/>
          </a:p>
        </p:txBody>
      </p:sp>
    </p:spTree>
    <p:extLst>
      <p:ext uri="{BB962C8B-B14F-4D97-AF65-F5344CB8AC3E}">
        <p14:creationId xmlns:p14="http://schemas.microsoft.com/office/powerpoint/2010/main" val="669048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bg2">
                    <a:lumMod val="25000"/>
                  </a:schemeClr>
                </a:solidFill>
              </a:rPr>
              <a:t>Etapa 6</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bg2">
                    <a:lumMod val="25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87740" y="2653109"/>
            <a:ext cx="2530584" cy="824899"/>
          </a:xfrm>
          <a:prstGeom prst="rect">
            <a:avLst/>
          </a:prstGeom>
          <a:solidFill>
            <a:schemeClr val="bg2">
              <a:lumMod val="2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Asesoría y asistencia técnica</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bg2">
              <a:lumMod val="25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Acciones de asesoría y asistencia técnica al plan de cada hogar, mes 7 al 9</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1077218"/>
          </a:xfrm>
          <a:prstGeom prst="rect">
            <a:avLst/>
          </a:prstGeom>
          <a:noFill/>
        </p:spPr>
        <p:txBody>
          <a:bodyPr wrap="square">
            <a:spAutoFit/>
          </a:bodyPr>
          <a:lstStyle/>
          <a:p>
            <a:pPr marL="285750" indent="-285750" algn="just">
              <a:buFont typeface="Arial" panose="020B0604020202020204" pitchFamily="34" charset="0"/>
              <a:buChar char="•"/>
            </a:pPr>
            <a:r>
              <a:rPr lang="es-MX" sz="1600" dirty="0"/>
              <a:t>La </a:t>
            </a:r>
            <a:r>
              <a:rPr lang="es-MX" sz="1600" b="1" dirty="0">
                <a:solidFill>
                  <a:schemeClr val="bg2">
                    <a:lumMod val="25000"/>
                  </a:schemeClr>
                </a:solidFill>
              </a:rPr>
              <a:t>asesoría</a:t>
            </a:r>
            <a:r>
              <a:rPr lang="es-MX" sz="1600" dirty="0"/>
              <a:t> es un proceso que </a:t>
            </a:r>
            <a:r>
              <a:rPr lang="es-MX" sz="1600" b="1" dirty="0">
                <a:solidFill>
                  <a:schemeClr val="bg2">
                    <a:lumMod val="25000"/>
                  </a:schemeClr>
                </a:solidFill>
              </a:rPr>
              <a:t>entrega las herramientas </a:t>
            </a:r>
            <a:r>
              <a:rPr lang="es-MX" sz="1600" dirty="0"/>
              <a:t>para descubrir, comprender y dominar la situación que está viviendo, identificando las claves de sus dificultades para que pueda enfrentarlas y superarlas de manera autónoma y paulatina.</a:t>
            </a:r>
            <a:endParaRPr lang="es-CL" sz="1600" dirty="0"/>
          </a:p>
        </p:txBody>
      </p:sp>
      <p:pic>
        <p:nvPicPr>
          <p:cNvPr id="14" name="Imagen 13">
            <a:extLst>
              <a:ext uri="{FF2B5EF4-FFF2-40B4-BE49-F238E27FC236}">
                <a16:creationId xmlns:a16="http://schemas.microsoft.com/office/drawing/2014/main" id="{F20CBC4B-C3D8-46BF-97DA-789D0D5A5824}"/>
              </a:ext>
            </a:extLst>
          </p:cNvPr>
          <p:cNvPicPr>
            <a:picLocks noChangeAspect="1"/>
          </p:cNvPicPr>
          <p:nvPr/>
        </p:nvPicPr>
        <p:blipFill>
          <a:blip r:embed="rId2"/>
          <a:stretch>
            <a:fillRect/>
          </a:stretch>
        </p:blipFill>
        <p:spPr>
          <a:xfrm>
            <a:off x="272483" y="4653577"/>
            <a:ext cx="2948847" cy="1569660"/>
          </a:xfrm>
          <a:prstGeom prst="rect">
            <a:avLst/>
          </a:prstGeom>
        </p:spPr>
      </p:pic>
      <p:sp>
        <p:nvSpPr>
          <p:cNvPr id="17" name="CuadroTexto 16">
            <a:extLst>
              <a:ext uri="{FF2B5EF4-FFF2-40B4-BE49-F238E27FC236}">
                <a16:creationId xmlns:a16="http://schemas.microsoft.com/office/drawing/2014/main" id="{974CE20E-902E-49D7-8CBE-ABF984CB2C80}"/>
              </a:ext>
            </a:extLst>
          </p:cNvPr>
          <p:cNvSpPr txBox="1"/>
          <p:nvPr/>
        </p:nvSpPr>
        <p:spPr>
          <a:xfrm>
            <a:off x="2484326" y="3955589"/>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La </a:t>
            </a:r>
            <a:r>
              <a:rPr lang="es-MX" b="1" dirty="0">
                <a:solidFill>
                  <a:schemeClr val="bg2">
                    <a:lumMod val="25000"/>
                  </a:schemeClr>
                </a:solidFill>
              </a:rPr>
              <a:t>asistencia técnica </a:t>
            </a:r>
            <a:r>
              <a:rPr lang="es-MX" dirty="0"/>
              <a:t>es la </a:t>
            </a:r>
            <a:r>
              <a:rPr lang="es-MX" b="1" dirty="0">
                <a:solidFill>
                  <a:schemeClr val="bg2">
                    <a:lumMod val="25000"/>
                  </a:schemeClr>
                </a:solidFill>
              </a:rPr>
              <a:t>transferencia de conocimientos </a:t>
            </a:r>
            <a:r>
              <a:rPr lang="es-MX" dirty="0"/>
              <a:t>específicos para el fortalecimiento de capacidades y habilidades que permitan resolver problemas y avanzar en las acciones. </a:t>
            </a:r>
            <a:endParaRPr lang="es-CL" dirty="0"/>
          </a:p>
        </p:txBody>
      </p:sp>
      <p:sp>
        <p:nvSpPr>
          <p:cNvPr id="12" name="CuadroTexto 11">
            <a:extLst>
              <a:ext uri="{FF2B5EF4-FFF2-40B4-BE49-F238E27FC236}">
                <a16:creationId xmlns:a16="http://schemas.microsoft.com/office/drawing/2014/main" id="{6E0C9A2D-98D1-4B11-AA1D-F01A96B60F2B}"/>
              </a:ext>
            </a:extLst>
          </p:cNvPr>
          <p:cNvSpPr txBox="1"/>
          <p:nvPr/>
        </p:nvSpPr>
        <p:spPr>
          <a:xfrm>
            <a:off x="3257470" y="4884570"/>
            <a:ext cx="5345145" cy="1077218"/>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Para ejecutar una adecuada asesoría y asistencia técnica, la persona facilitadora registra en el </a:t>
            </a:r>
            <a:r>
              <a:rPr lang="es-MX" b="1" dirty="0">
                <a:solidFill>
                  <a:schemeClr val="bg2">
                    <a:lumMod val="25000"/>
                  </a:schemeClr>
                </a:solidFill>
              </a:rPr>
              <a:t>plan de acompañamiento</a:t>
            </a:r>
            <a:r>
              <a:rPr lang="es-MX" dirty="0"/>
              <a:t> las principales acciones que considera necesarias llevar a cabo.</a:t>
            </a:r>
            <a:endParaRPr lang="es-CL" dirty="0"/>
          </a:p>
        </p:txBody>
      </p:sp>
    </p:spTree>
    <p:extLst>
      <p:ext uri="{BB962C8B-B14F-4D97-AF65-F5344CB8AC3E}">
        <p14:creationId xmlns:p14="http://schemas.microsoft.com/office/powerpoint/2010/main" val="1248524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50000"/>
                  </a:schemeClr>
                </a:solidFill>
              </a:rPr>
              <a:t>Etapa 7</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961169" y="3526537"/>
            <a:ext cx="427744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Cierre técnico de la intervención</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a:t>
            </a:r>
            <a:r>
              <a:rPr lang="es-MX" sz="2000" b="1" dirty="0">
                <a:solidFill>
                  <a:schemeClr val="bg1"/>
                </a:solidFill>
              </a:rPr>
              <a:t>Evaluación del proceso de intervención, mes 10</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830997"/>
          </a:xfrm>
          <a:prstGeom prst="rect">
            <a:avLst/>
          </a:prstGeom>
          <a:noFill/>
        </p:spPr>
        <p:txBody>
          <a:bodyPr wrap="square">
            <a:spAutoFit/>
          </a:bodyPr>
          <a:lstStyle/>
          <a:p>
            <a:pPr marL="285750" indent="-285750" algn="just">
              <a:buFont typeface="Arial" panose="020B0604020202020204" pitchFamily="34" charset="0"/>
              <a:buChar char="•"/>
            </a:pPr>
            <a:r>
              <a:rPr lang="es-MX" sz="1600" dirty="0"/>
              <a:t>Observar el proceso de intervención analizando los resultados de la participación en el programa, lo que quedó pendiente y aquellos aspectos necesarios de abordar en forma autónoma.</a:t>
            </a:r>
            <a:endParaRPr lang="es-CL" sz="1600" dirty="0"/>
          </a:p>
        </p:txBody>
      </p:sp>
      <p:sp>
        <p:nvSpPr>
          <p:cNvPr id="13" name="CuadroTexto 12">
            <a:extLst>
              <a:ext uri="{FF2B5EF4-FFF2-40B4-BE49-F238E27FC236}">
                <a16:creationId xmlns:a16="http://schemas.microsoft.com/office/drawing/2014/main" id="{FF4064C2-579A-4310-99EC-63E16A9D7844}"/>
              </a:ext>
            </a:extLst>
          </p:cNvPr>
          <p:cNvSpPr txBox="1"/>
          <p:nvPr/>
        </p:nvSpPr>
        <p:spPr>
          <a:xfrm>
            <a:off x="2603678" y="3769386"/>
            <a:ext cx="5998938" cy="2308324"/>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pPr marL="0" indent="0">
              <a:buNone/>
            </a:pPr>
            <a:r>
              <a:rPr lang="es-MX" dirty="0"/>
              <a:t>En el cierre, el hogar podrá:</a:t>
            </a:r>
          </a:p>
          <a:p>
            <a:r>
              <a:rPr lang="es-MX" dirty="0"/>
              <a:t>Desarrollar mayor autonomía en la ejecución de su </a:t>
            </a:r>
            <a:r>
              <a:rPr lang="es-MX" dirty="0" err="1"/>
              <a:t>PdT</a:t>
            </a:r>
            <a:r>
              <a:rPr lang="es-MX" dirty="0"/>
              <a:t>.</a:t>
            </a:r>
          </a:p>
          <a:p>
            <a:r>
              <a:rPr lang="es-MX" dirty="0"/>
              <a:t>Contar con las herramientas necesarias para continuar su </a:t>
            </a:r>
            <a:r>
              <a:rPr lang="es-MX" dirty="0" err="1"/>
              <a:t>PdT</a:t>
            </a:r>
            <a:r>
              <a:rPr lang="es-MX" dirty="0"/>
              <a:t>.</a:t>
            </a:r>
          </a:p>
          <a:p>
            <a:r>
              <a:rPr lang="es-MX" dirty="0"/>
              <a:t>Reconocimiento de sus fortalezas, aprendizajes y dificultades frente a cada una de las etapas de la intervención. </a:t>
            </a:r>
          </a:p>
          <a:p>
            <a:r>
              <a:rPr lang="es-MX" dirty="0"/>
              <a:t>Comprometerse en el cumplimiento de sus objetivos y </a:t>
            </a:r>
            <a:r>
              <a:rPr lang="es-MX" dirty="0" err="1"/>
              <a:t>PdT</a:t>
            </a:r>
            <a:r>
              <a:rPr lang="es-MX" dirty="0"/>
              <a:t>. </a:t>
            </a:r>
          </a:p>
          <a:p>
            <a:r>
              <a:rPr lang="es-MX" dirty="0"/>
              <a:t>Analizar el cumplimiento de sus objetivos y, de ser necesario, rediseñar nuevas estrategias de trabajo para lograr estos u otro posible nuevo objetivo.</a:t>
            </a:r>
          </a:p>
        </p:txBody>
      </p:sp>
    </p:spTree>
    <p:extLst>
      <p:ext uri="{BB962C8B-B14F-4D97-AF65-F5344CB8AC3E}">
        <p14:creationId xmlns:p14="http://schemas.microsoft.com/office/powerpoint/2010/main" val="4018719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258264" y="1220841"/>
            <a:ext cx="1838576"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50000"/>
                  </a:schemeClr>
                </a:solidFill>
              </a:rPr>
              <a:t>Etapa 7</a:t>
            </a:r>
          </a:p>
        </p:txBody>
      </p:sp>
      <p:sp>
        <p:nvSpPr>
          <p:cNvPr id="7" name="Google Shape;272;p41">
            <a:extLst>
              <a:ext uri="{FF2B5EF4-FFF2-40B4-BE49-F238E27FC236}">
                <a16:creationId xmlns:a16="http://schemas.microsoft.com/office/drawing/2014/main" id="{AD5D060F-F0F0-4C72-9309-62E0E3419AF0}"/>
              </a:ext>
            </a:extLst>
          </p:cNvPr>
          <p:cNvSpPr txBox="1">
            <a:spLocks/>
          </p:cNvSpPr>
          <p:nvPr/>
        </p:nvSpPr>
        <p:spPr>
          <a:xfrm>
            <a:off x="2603678" y="1256116"/>
            <a:ext cx="611829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6">
                    <a:lumMod val="50000"/>
                  </a:schemeClr>
                </a:solidFill>
              </a:rPr>
              <a:t>Actividades</a:t>
            </a:r>
          </a:p>
        </p:txBody>
      </p:sp>
      <p:sp>
        <p:nvSpPr>
          <p:cNvPr id="8" name="Google Shape;291;p43">
            <a:extLst>
              <a:ext uri="{FF2B5EF4-FFF2-40B4-BE49-F238E27FC236}">
                <a16:creationId xmlns:a16="http://schemas.microsoft.com/office/drawing/2014/main" id="{37CDCAFB-3877-468E-BB2C-49935690D725}"/>
              </a:ext>
            </a:extLst>
          </p:cNvPr>
          <p:cNvSpPr txBox="1">
            <a:spLocks/>
          </p:cNvSpPr>
          <p:nvPr/>
        </p:nvSpPr>
        <p:spPr>
          <a:xfrm rot="16200000">
            <a:off x="-961169" y="3526537"/>
            <a:ext cx="427744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Cierre técnico de la intervención</a:t>
            </a:r>
          </a:p>
        </p:txBody>
      </p:sp>
      <p:sp>
        <p:nvSpPr>
          <p:cNvPr id="9" name="Google Shape;291;p43">
            <a:extLst>
              <a:ext uri="{FF2B5EF4-FFF2-40B4-BE49-F238E27FC236}">
                <a16:creationId xmlns:a16="http://schemas.microsoft.com/office/drawing/2014/main" id="{66E70065-3D76-445E-819F-1D9D67289A3F}"/>
              </a:ext>
            </a:extLst>
          </p:cNvPr>
          <p:cNvSpPr txBox="1">
            <a:spLocks/>
          </p:cNvSpPr>
          <p:nvPr/>
        </p:nvSpPr>
        <p:spPr>
          <a:xfrm>
            <a:off x="2484326" y="1785595"/>
            <a:ext cx="6118290"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2. </a:t>
            </a:r>
            <a:r>
              <a:rPr lang="es-MX" sz="2000" b="1" dirty="0">
                <a:solidFill>
                  <a:schemeClr val="bg1"/>
                </a:solidFill>
              </a:rPr>
              <a:t>Ingreso de información al SNU , mes 10</a:t>
            </a:r>
            <a:endParaRPr lang="es-CL" sz="2000" b="1" dirty="0">
              <a:solidFill>
                <a:schemeClr val="bg1"/>
              </a:solidFill>
            </a:endParaRPr>
          </a:p>
        </p:txBody>
      </p:sp>
      <p:sp>
        <p:nvSpPr>
          <p:cNvPr id="11" name="CuadroTexto 10">
            <a:extLst>
              <a:ext uri="{FF2B5EF4-FFF2-40B4-BE49-F238E27FC236}">
                <a16:creationId xmlns:a16="http://schemas.microsoft.com/office/drawing/2014/main" id="{F72C4C6F-65C8-483D-97C8-BB9F5063D6A0}"/>
              </a:ext>
            </a:extLst>
          </p:cNvPr>
          <p:cNvSpPr txBox="1"/>
          <p:nvPr/>
        </p:nvSpPr>
        <p:spPr>
          <a:xfrm>
            <a:off x="2484326" y="2780387"/>
            <a:ext cx="6118290" cy="338554"/>
          </a:xfrm>
          <a:prstGeom prst="rect">
            <a:avLst/>
          </a:prstGeom>
          <a:noFill/>
        </p:spPr>
        <p:txBody>
          <a:bodyPr wrap="square">
            <a:spAutoFit/>
          </a:bodyPr>
          <a:lstStyle/>
          <a:p>
            <a:pPr marL="285750" indent="-285750" algn="just">
              <a:buFont typeface="Arial" panose="020B0604020202020204" pitchFamily="34" charset="0"/>
              <a:buChar char="•"/>
            </a:pPr>
            <a:r>
              <a:rPr lang="es-MX" sz="1600" dirty="0"/>
              <a:t>Registrar las variables de intervención de salida de los hogares .</a:t>
            </a:r>
            <a:endParaRPr lang="es-CL" sz="1600" dirty="0"/>
          </a:p>
        </p:txBody>
      </p:sp>
      <p:sp>
        <p:nvSpPr>
          <p:cNvPr id="10" name="CuadroTexto 9">
            <a:extLst>
              <a:ext uri="{FF2B5EF4-FFF2-40B4-BE49-F238E27FC236}">
                <a16:creationId xmlns:a16="http://schemas.microsoft.com/office/drawing/2014/main" id="{50287EF4-640D-42FC-BBBB-D4C2376B1394}"/>
              </a:ext>
            </a:extLst>
          </p:cNvPr>
          <p:cNvSpPr txBox="1"/>
          <p:nvPr/>
        </p:nvSpPr>
        <p:spPr>
          <a:xfrm>
            <a:off x="2484326" y="3132898"/>
            <a:ext cx="6118290" cy="830997"/>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En esta ocasión se ingresan variables que miden un cambio con la intervención por lo que existen preguntas que se deben responder en función del ingreso de información de entrada</a:t>
            </a:r>
            <a:endParaRPr lang="es-CL" dirty="0"/>
          </a:p>
        </p:txBody>
      </p:sp>
      <p:sp>
        <p:nvSpPr>
          <p:cNvPr id="12" name="CuadroTexto 11">
            <a:extLst>
              <a:ext uri="{FF2B5EF4-FFF2-40B4-BE49-F238E27FC236}">
                <a16:creationId xmlns:a16="http://schemas.microsoft.com/office/drawing/2014/main" id="{3A8F5E92-F8F2-46E3-A2F9-FB5175BF84F4}"/>
              </a:ext>
            </a:extLst>
          </p:cNvPr>
          <p:cNvSpPr txBox="1"/>
          <p:nvPr/>
        </p:nvSpPr>
        <p:spPr>
          <a:xfrm>
            <a:off x="2484326" y="4001522"/>
            <a:ext cx="6118290"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Se registra el desarrollo de las Habilidades para la Vida de los hogares que participaron de la intervención. </a:t>
            </a:r>
            <a:endParaRPr lang="es-CL" dirty="0"/>
          </a:p>
        </p:txBody>
      </p:sp>
      <p:sp>
        <p:nvSpPr>
          <p:cNvPr id="14" name="CuadroTexto 13">
            <a:extLst>
              <a:ext uri="{FF2B5EF4-FFF2-40B4-BE49-F238E27FC236}">
                <a16:creationId xmlns:a16="http://schemas.microsoft.com/office/drawing/2014/main" id="{8985B2EA-7E65-4BE7-80E4-6BD51AB2FD81}"/>
              </a:ext>
            </a:extLst>
          </p:cNvPr>
          <p:cNvSpPr txBox="1"/>
          <p:nvPr/>
        </p:nvSpPr>
        <p:spPr>
          <a:xfrm>
            <a:off x="2484326" y="4678554"/>
            <a:ext cx="6118290" cy="584775"/>
          </a:xfrm>
          <a:prstGeom prst="rect">
            <a:avLst/>
          </a:prstGeom>
          <a:noFill/>
        </p:spPr>
        <p:txBody>
          <a:bodyPr wrap="square">
            <a:spAutoFit/>
          </a:bodyPr>
          <a:lstStyle>
            <a:defPPr>
              <a:defRPr lang="es-ES"/>
            </a:defPPr>
            <a:lvl1pPr marL="285750" indent="-285750" algn="just">
              <a:buFont typeface="Arial" panose="020B0604020202020204" pitchFamily="34" charset="0"/>
              <a:buChar char="•"/>
              <a:defRPr sz="1600"/>
            </a:lvl1pPr>
          </a:lstStyle>
          <a:p>
            <a:r>
              <a:rPr lang="es-MX" dirty="0"/>
              <a:t>Es importante que el registro de la información sea completo, de calidad y dé cuenta de la realidad de los hogares.</a:t>
            </a:r>
            <a:endParaRPr lang="es-CL" dirty="0"/>
          </a:p>
        </p:txBody>
      </p:sp>
    </p:spTree>
    <p:extLst>
      <p:ext uri="{BB962C8B-B14F-4D97-AF65-F5344CB8AC3E}">
        <p14:creationId xmlns:p14="http://schemas.microsoft.com/office/powerpoint/2010/main" val="3873498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echa: a la derecha 12">
            <a:extLst>
              <a:ext uri="{FF2B5EF4-FFF2-40B4-BE49-F238E27FC236}">
                <a16:creationId xmlns:a16="http://schemas.microsoft.com/office/drawing/2014/main" id="{8E9175B8-9E97-4C51-930D-7CEABD6D6B84}"/>
              </a:ext>
            </a:extLst>
          </p:cNvPr>
          <p:cNvSpPr/>
          <p:nvPr/>
        </p:nvSpPr>
        <p:spPr>
          <a:xfrm>
            <a:off x="752624" y="4516180"/>
            <a:ext cx="2743200" cy="9418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p>
        </p:txBody>
      </p:sp>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1355646"/>
          </a:xfrm>
          <a:prstGeom prst="rect">
            <a:avLst/>
          </a:prstGeom>
          <a:solidFill>
            <a:schemeClr val="accent1">
              <a:lumMod val="75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Instrumentos de registro de la intervención</a:t>
            </a:r>
          </a:p>
        </p:txBody>
      </p:sp>
      <p:sp>
        <p:nvSpPr>
          <p:cNvPr id="10" name="CuadroTexto 9">
            <a:extLst>
              <a:ext uri="{FF2B5EF4-FFF2-40B4-BE49-F238E27FC236}">
                <a16:creationId xmlns:a16="http://schemas.microsoft.com/office/drawing/2014/main" id="{D9F6D65A-83CF-4802-9AC9-BB94FFFEFC9D}"/>
              </a:ext>
            </a:extLst>
          </p:cNvPr>
          <p:cNvSpPr txBox="1"/>
          <p:nvPr/>
        </p:nvSpPr>
        <p:spPr>
          <a:xfrm>
            <a:off x="478301" y="2136301"/>
            <a:ext cx="3017523" cy="923330"/>
          </a:xfrm>
          <a:prstGeom prst="rect">
            <a:avLst/>
          </a:prstGeom>
          <a:noFill/>
        </p:spPr>
        <p:txBody>
          <a:bodyPr wrap="square" rtlCol="0">
            <a:spAutoFit/>
          </a:bodyPr>
          <a:lstStyle/>
          <a:p>
            <a:r>
              <a:rPr lang="es-CL" b="1" dirty="0">
                <a:solidFill>
                  <a:schemeClr val="accent1">
                    <a:lumMod val="75000"/>
                  </a:schemeClr>
                </a:solidFill>
              </a:rPr>
              <a:t>INSTRUMENTOS TRANSVERSALES A LA EJECUCIÓN</a:t>
            </a:r>
          </a:p>
        </p:txBody>
      </p:sp>
      <p:sp>
        <p:nvSpPr>
          <p:cNvPr id="19" name="CuadroTexto 18">
            <a:extLst>
              <a:ext uri="{FF2B5EF4-FFF2-40B4-BE49-F238E27FC236}">
                <a16:creationId xmlns:a16="http://schemas.microsoft.com/office/drawing/2014/main" id="{330A4CB7-99F8-4D7D-B795-3C2EA3F5B057}"/>
              </a:ext>
            </a:extLst>
          </p:cNvPr>
          <p:cNvSpPr txBox="1"/>
          <p:nvPr/>
        </p:nvSpPr>
        <p:spPr>
          <a:xfrm>
            <a:off x="3882681" y="2413300"/>
            <a:ext cx="4783017" cy="369332"/>
          </a:xfrm>
          <a:prstGeom prst="rect">
            <a:avLst/>
          </a:prstGeom>
          <a:noFill/>
          <a:ln>
            <a:solidFill>
              <a:schemeClr val="accent1">
                <a:lumMod val="75000"/>
              </a:schemeClr>
            </a:solidFill>
          </a:ln>
        </p:spPr>
        <p:txBody>
          <a:bodyPr wrap="square" rtlCol="0">
            <a:spAutoFit/>
          </a:bodyPr>
          <a:lstStyle/>
          <a:p>
            <a:r>
              <a:rPr lang="es-CL" dirty="0"/>
              <a:t>- Bitácora </a:t>
            </a:r>
          </a:p>
        </p:txBody>
      </p:sp>
      <p:sp>
        <p:nvSpPr>
          <p:cNvPr id="20" name="CuadroTexto 19">
            <a:extLst>
              <a:ext uri="{FF2B5EF4-FFF2-40B4-BE49-F238E27FC236}">
                <a16:creationId xmlns:a16="http://schemas.microsoft.com/office/drawing/2014/main" id="{41D05BD4-1760-44C4-8395-A603D781F29D}"/>
              </a:ext>
            </a:extLst>
          </p:cNvPr>
          <p:cNvSpPr txBox="1"/>
          <p:nvPr/>
        </p:nvSpPr>
        <p:spPr>
          <a:xfrm>
            <a:off x="126608" y="3395268"/>
            <a:ext cx="8890782" cy="369332"/>
          </a:xfrm>
          <a:prstGeom prst="rect">
            <a:avLst/>
          </a:prstGeom>
          <a:noFill/>
          <a:ln>
            <a:solidFill>
              <a:schemeClr val="accent1"/>
            </a:solidFill>
          </a:ln>
        </p:spPr>
        <p:txBody>
          <a:bodyPr wrap="square" rtlCol="0">
            <a:spAutoFit/>
          </a:bodyPr>
          <a:lstStyle/>
          <a:p>
            <a:pPr algn="ctr"/>
            <a:r>
              <a:rPr lang="es-CL" b="1" dirty="0">
                <a:solidFill>
                  <a:schemeClr val="accent1">
                    <a:lumMod val="75000"/>
                  </a:schemeClr>
                </a:solidFill>
              </a:rPr>
              <a:t>INSTRUMENTOS POR ETAPA DE INTERVENCIÓN</a:t>
            </a:r>
          </a:p>
        </p:txBody>
      </p:sp>
      <p:sp>
        <p:nvSpPr>
          <p:cNvPr id="21" name="CuadroTexto 20">
            <a:extLst>
              <a:ext uri="{FF2B5EF4-FFF2-40B4-BE49-F238E27FC236}">
                <a16:creationId xmlns:a16="http://schemas.microsoft.com/office/drawing/2014/main" id="{FFE8DAC8-F543-4145-A3D9-72C12F9F01E3}"/>
              </a:ext>
            </a:extLst>
          </p:cNvPr>
          <p:cNvSpPr txBox="1"/>
          <p:nvPr/>
        </p:nvSpPr>
        <p:spPr>
          <a:xfrm>
            <a:off x="773723" y="4802414"/>
            <a:ext cx="2757268" cy="369332"/>
          </a:xfrm>
          <a:prstGeom prst="rect">
            <a:avLst/>
          </a:prstGeom>
          <a:noFill/>
        </p:spPr>
        <p:txBody>
          <a:bodyPr wrap="square" rtlCol="0">
            <a:spAutoFit/>
          </a:bodyPr>
          <a:lstStyle/>
          <a:p>
            <a:r>
              <a:rPr lang="es-CL" b="1" dirty="0">
                <a:solidFill>
                  <a:schemeClr val="accent6">
                    <a:lumMod val="50000"/>
                  </a:schemeClr>
                </a:solidFill>
              </a:rPr>
              <a:t>SELECCIÓN DE HOGARES: </a:t>
            </a:r>
          </a:p>
        </p:txBody>
      </p:sp>
      <p:sp>
        <p:nvSpPr>
          <p:cNvPr id="22" name="CuadroTexto 21">
            <a:extLst>
              <a:ext uri="{FF2B5EF4-FFF2-40B4-BE49-F238E27FC236}">
                <a16:creationId xmlns:a16="http://schemas.microsoft.com/office/drawing/2014/main" id="{68F2A4B7-BC0B-4007-A7A9-8539B28172E3}"/>
              </a:ext>
            </a:extLst>
          </p:cNvPr>
          <p:cNvSpPr txBox="1"/>
          <p:nvPr/>
        </p:nvSpPr>
        <p:spPr>
          <a:xfrm>
            <a:off x="3882682" y="4534650"/>
            <a:ext cx="4825219" cy="923330"/>
          </a:xfrm>
          <a:prstGeom prst="rect">
            <a:avLst/>
          </a:prstGeom>
          <a:noFill/>
          <a:ln>
            <a:solidFill>
              <a:schemeClr val="accent6">
                <a:lumMod val="50000"/>
              </a:schemeClr>
            </a:solidFill>
          </a:ln>
        </p:spPr>
        <p:txBody>
          <a:bodyPr wrap="square" rtlCol="0">
            <a:spAutoFit/>
          </a:bodyPr>
          <a:lstStyle/>
          <a:p>
            <a:pPr marL="285750" indent="-285750">
              <a:buFontTx/>
              <a:buChar char="-"/>
            </a:pPr>
            <a:r>
              <a:rPr lang="es-CL" dirty="0"/>
              <a:t>Instrumento de selección de hogares </a:t>
            </a:r>
          </a:p>
          <a:p>
            <a:pPr marL="285750" indent="-285750">
              <a:buFontTx/>
              <a:buChar char="-"/>
            </a:pPr>
            <a:r>
              <a:rPr lang="es-CL" dirty="0"/>
              <a:t>Listado final de hogares para la intervención</a:t>
            </a:r>
          </a:p>
          <a:p>
            <a:pPr marL="285750" indent="-285750">
              <a:buFontTx/>
              <a:buChar char="-"/>
            </a:pPr>
            <a:r>
              <a:rPr lang="es-CL" dirty="0"/>
              <a:t>Acta de compromiso</a:t>
            </a:r>
          </a:p>
        </p:txBody>
      </p:sp>
    </p:spTree>
    <p:extLst>
      <p:ext uri="{BB962C8B-B14F-4D97-AF65-F5344CB8AC3E}">
        <p14:creationId xmlns:p14="http://schemas.microsoft.com/office/powerpoint/2010/main" val="9601436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echa: a la derecha 12">
            <a:extLst>
              <a:ext uri="{FF2B5EF4-FFF2-40B4-BE49-F238E27FC236}">
                <a16:creationId xmlns:a16="http://schemas.microsoft.com/office/drawing/2014/main" id="{8E9175B8-9E97-4C51-930D-7CEABD6D6B84}"/>
              </a:ext>
            </a:extLst>
          </p:cNvPr>
          <p:cNvSpPr/>
          <p:nvPr/>
        </p:nvSpPr>
        <p:spPr>
          <a:xfrm>
            <a:off x="590844" y="2115843"/>
            <a:ext cx="2743200" cy="1355645"/>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p>
        </p:txBody>
      </p:sp>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1355646"/>
          </a:xfrm>
          <a:prstGeom prst="rect">
            <a:avLst/>
          </a:prstGeom>
          <a:solidFill>
            <a:schemeClr val="accent1">
              <a:lumMod val="75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Instrumentos de registro de la intervención</a:t>
            </a:r>
          </a:p>
        </p:txBody>
      </p:sp>
      <p:sp>
        <p:nvSpPr>
          <p:cNvPr id="21" name="CuadroTexto 20">
            <a:extLst>
              <a:ext uri="{FF2B5EF4-FFF2-40B4-BE49-F238E27FC236}">
                <a16:creationId xmlns:a16="http://schemas.microsoft.com/office/drawing/2014/main" id="{FFE8DAC8-F543-4145-A3D9-72C12F9F01E3}"/>
              </a:ext>
            </a:extLst>
          </p:cNvPr>
          <p:cNvSpPr txBox="1"/>
          <p:nvPr/>
        </p:nvSpPr>
        <p:spPr>
          <a:xfrm>
            <a:off x="618978" y="2470499"/>
            <a:ext cx="2757268" cy="646331"/>
          </a:xfrm>
          <a:prstGeom prst="rect">
            <a:avLst/>
          </a:prstGeom>
          <a:noFill/>
        </p:spPr>
        <p:txBody>
          <a:bodyPr wrap="square" rtlCol="0">
            <a:spAutoFit/>
          </a:bodyPr>
          <a:lstStyle/>
          <a:p>
            <a:r>
              <a:rPr lang="es-CL" b="1" dirty="0">
                <a:solidFill>
                  <a:schemeClr val="accent6">
                    <a:lumMod val="75000"/>
                  </a:schemeClr>
                </a:solidFill>
              </a:rPr>
              <a:t>DIAGNOSTICO PARTICIPATIVO: </a:t>
            </a:r>
          </a:p>
        </p:txBody>
      </p:sp>
      <p:sp>
        <p:nvSpPr>
          <p:cNvPr id="22" name="CuadroTexto 21">
            <a:extLst>
              <a:ext uri="{FF2B5EF4-FFF2-40B4-BE49-F238E27FC236}">
                <a16:creationId xmlns:a16="http://schemas.microsoft.com/office/drawing/2014/main" id="{68F2A4B7-BC0B-4007-A7A9-8539B28172E3}"/>
              </a:ext>
            </a:extLst>
          </p:cNvPr>
          <p:cNvSpPr txBox="1"/>
          <p:nvPr/>
        </p:nvSpPr>
        <p:spPr>
          <a:xfrm>
            <a:off x="3727937" y="2331999"/>
            <a:ext cx="4825219" cy="923330"/>
          </a:xfrm>
          <a:prstGeom prst="rect">
            <a:avLst/>
          </a:prstGeom>
          <a:noFill/>
          <a:ln>
            <a:solidFill>
              <a:schemeClr val="accent6">
                <a:lumMod val="75000"/>
              </a:schemeClr>
            </a:solidFill>
          </a:ln>
        </p:spPr>
        <p:txBody>
          <a:bodyPr wrap="square" rtlCol="0">
            <a:spAutoFit/>
          </a:bodyPr>
          <a:lstStyle/>
          <a:p>
            <a:pPr marL="285750" indent="-285750">
              <a:buFontTx/>
              <a:buChar char="-"/>
            </a:pPr>
            <a:r>
              <a:rPr lang="es-CL" dirty="0"/>
              <a:t>Informe de diagnóstico</a:t>
            </a:r>
          </a:p>
          <a:p>
            <a:pPr marL="285750" indent="-285750">
              <a:buFontTx/>
              <a:buChar char="-"/>
            </a:pPr>
            <a:r>
              <a:rPr lang="es-CL" dirty="0"/>
              <a:t>Test de base del Desarrollo de HpV</a:t>
            </a:r>
          </a:p>
          <a:p>
            <a:pPr marL="285750" indent="-285750">
              <a:buFontTx/>
              <a:buChar char="-"/>
            </a:pPr>
            <a:r>
              <a:rPr lang="es-CL" dirty="0"/>
              <a:t>Ficha de derivación</a:t>
            </a:r>
          </a:p>
        </p:txBody>
      </p:sp>
      <p:sp>
        <p:nvSpPr>
          <p:cNvPr id="24" name="Flecha: a la derecha 23">
            <a:extLst>
              <a:ext uri="{FF2B5EF4-FFF2-40B4-BE49-F238E27FC236}">
                <a16:creationId xmlns:a16="http://schemas.microsoft.com/office/drawing/2014/main" id="{437EDB2D-0A86-41AB-B25C-AB996136EBC4}"/>
              </a:ext>
            </a:extLst>
          </p:cNvPr>
          <p:cNvSpPr/>
          <p:nvPr/>
        </p:nvSpPr>
        <p:spPr>
          <a:xfrm>
            <a:off x="590844" y="3826144"/>
            <a:ext cx="2743200" cy="1355645"/>
          </a:xfrm>
          <a:prstGeom prst="rightArrow">
            <a:avLst/>
          </a:prstGeom>
          <a:solidFill>
            <a:schemeClr val="accent4">
              <a:lumMod val="60000"/>
              <a:lumOff val="40000"/>
            </a:schemeClr>
          </a:solidFill>
          <a:ln>
            <a:solidFill>
              <a:schemeClr val="accent4">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solidFill>
                <a:schemeClr val="accent4">
                  <a:lumMod val="50000"/>
                </a:schemeClr>
              </a:solidFill>
            </a:endParaRPr>
          </a:p>
        </p:txBody>
      </p:sp>
      <p:sp>
        <p:nvSpPr>
          <p:cNvPr id="25" name="CuadroTexto 24">
            <a:extLst>
              <a:ext uri="{FF2B5EF4-FFF2-40B4-BE49-F238E27FC236}">
                <a16:creationId xmlns:a16="http://schemas.microsoft.com/office/drawing/2014/main" id="{176303D1-4E4D-4F91-A6F0-8F55657974E7}"/>
              </a:ext>
            </a:extLst>
          </p:cNvPr>
          <p:cNvSpPr txBox="1"/>
          <p:nvPr/>
        </p:nvSpPr>
        <p:spPr>
          <a:xfrm>
            <a:off x="618978" y="4180800"/>
            <a:ext cx="2715066" cy="646331"/>
          </a:xfrm>
          <a:prstGeom prst="rect">
            <a:avLst/>
          </a:prstGeom>
          <a:noFill/>
        </p:spPr>
        <p:txBody>
          <a:bodyPr wrap="square" rtlCol="0">
            <a:spAutoFit/>
          </a:bodyPr>
          <a:lstStyle/>
          <a:p>
            <a:r>
              <a:rPr lang="es-CL" b="1" dirty="0">
                <a:solidFill>
                  <a:schemeClr val="accent4">
                    <a:lumMod val="50000"/>
                  </a:schemeClr>
                </a:solidFill>
              </a:rPr>
              <a:t>SESIONES DE FORMACIÓN: </a:t>
            </a:r>
          </a:p>
        </p:txBody>
      </p:sp>
      <p:sp>
        <p:nvSpPr>
          <p:cNvPr id="26" name="CuadroTexto 25">
            <a:extLst>
              <a:ext uri="{FF2B5EF4-FFF2-40B4-BE49-F238E27FC236}">
                <a16:creationId xmlns:a16="http://schemas.microsoft.com/office/drawing/2014/main" id="{6725D640-3D77-4E9C-8B14-5264D59427DA}"/>
              </a:ext>
            </a:extLst>
          </p:cNvPr>
          <p:cNvSpPr txBox="1"/>
          <p:nvPr/>
        </p:nvSpPr>
        <p:spPr>
          <a:xfrm>
            <a:off x="3699803" y="4319299"/>
            <a:ext cx="4825219" cy="369332"/>
          </a:xfrm>
          <a:prstGeom prst="rect">
            <a:avLst/>
          </a:prstGeom>
          <a:noFill/>
          <a:ln>
            <a:solidFill>
              <a:schemeClr val="accent4">
                <a:lumMod val="75000"/>
              </a:schemeClr>
            </a:solidFill>
          </a:ln>
        </p:spPr>
        <p:txBody>
          <a:bodyPr wrap="square" rtlCol="0">
            <a:spAutoFit/>
          </a:bodyPr>
          <a:lstStyle/>
          <a:p>
            <a:pPr marL="285750" indent="-285750">
              <a:buFontTx/>
              <a:buChar char="-"/>
            </a:pPr>
            <a:r>
              <a:rPr lang="es-CL" dirty="0"/>
              <a:t>Listado de asistencia</a:t>
            </a:r>
          </a:p>
        </p:txBody>
      </p:sp>
      <p:sp>
        <p:nvSpPr>
          <p:cNvPr id="27" name="Flecha: a la derecha 26">
            <a:extLst>
              <a:ext uri="{FF2B5EF4-FFF2-40B4-BE49-F238E27FC236}">
                <a16:creationId xmlns:a16="http://schemas.microsoft.com/office/drawing/2014/main" id="{9E41E950-7EF7-46A8-BE07-3820CD0F02F2}"/>
              </a:ext>
            </a:extLst>
          </p:cNvPr>
          <p:cNvSpPr/>
          <p:nvPr/>
        </p:nvSpPr>
        <p:spPr>
          <a:xfrm>
            <a:off x="562710" y="5422864"/>
            <a:ext cx="2588454" cy="1022085"/>
          </a:xfrm>
          <a:prstGeom prst="rightArrow">
            <a:avLst/>
          </a:prstGeom>
          <a:solidFill>
            <a:schemeClr val="accent3">
              <a:lumMod val="60000"/>
              <a:lumOff val="40000"/>
            </a:schemeClr>
          </a:solidFill>
          <a:ln>
            <a:solidFill>
              <a:schemeClr val="accent3">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p>
        </p:txBody>
      </p:sp>
      <p:sp>
        <p:nvSpPr>
          <p:cNvPr id="28" name="CuadroTexto 27">
            <a:extLst>
              <a:ext uri="{FF2B5EF4-FFF2-40B4-BE49-F238E27FC236}">
                <a16:creationId xmlns:a16="http://schemas.microsoft.com/office/drawing/2014/main" id="{C1BD8D88-2DA9-4AD3-B474-4E6080FF9CBD}"/>
              </a:ext>
            </a:extLst>
          </p:cNvPr>
          <p:cNvSpPr txBox="1"/>
          <p:nvPr/>
        </p:nvSpPr>
        <p:spPr>
          <a:xfrm>
            <a:off x="590844" y="5777520"/>
            <a:ext cx="2757268" cy="369332"/>
          </a:xfrm>
          <a:prstGeom prst="rect">
            <a:avLst/>
          </a:prstGeom>
          <a:noFill/>
        </p:spPr>
        <p:txBody>
          <a:bodyPr wrap="square" rtlCol="0">
            <a:spAutoFit/>
          </a:bodyPr>
          <a:lstStyle/>
          <a:p>
            <a:r>
              <a:rPr lang="es-CL" b="1" dirty="0">
                <a:solidFill>
                  <a:schemeClr val="accent3">
                    <a:lumMod val="50000"/>
                  </a:schemeClr>
                </a:solidFill>
              </a:rPr>
              <a:t>DISEÑO DEL </a:t>
            </a:r>
            <a:r>
              <a:rPr lang="es-CL" b="1" dirty="0" err="1">
                <a:solidFill>
                  <a:schemeClr val="accent3">
                    <a:lumMod val="50000"/>
                  </a:schemeClr>
                </a:solidFill>
              </a:rPr>
              <a:t>PdT</a:t>
            </a:r>
            <a:r>
              <a:rPr lang="es-CL" b="1" dirty="0">
                <a:solidFill>
                  <a:schemeClr val="accent3">
                    <a:lumMod val="50000"/>
                  </a:schemeClr>
                </a:solidFill>
              </a:rPr>
              <a:t>: </a:t>
            </a:r>
          </a:p>
        </p:txBody>
      </p:sp>
      <p:sp>
        <p:nvSpPr>
          <p:cNvPr id="29" name="CuadroTexto 28">
            <a:extLst>
              <a:ext uri="{FF2B5EF4-FFF2-40B4-BE49-F238E27FC236}">
                <a16:creationId xmlns:a16="http://schemas.microsoft.com/office/drawing/2014/main" id="{23533726-4722-44D8-ADD0-D7D9390AED5E}"/>
              </a:ext>
            </a:extLst>
          </p:cNvPr>
          <p:cNvSpPr txBox="1"/>
          <p:nvPr/>
        </p:nvSpPr>
        <p:spPr>
          <a:xfrm>
            <a:off x="3699803" y="5749240"/>
            <a:ext cx="4825219" cy="369332"/>
          </a:xfrm>
          <a:prstGeom prst="rect">
            <a:avLst/>
          </a:prstGeom>
          <a:noFill/>
          <a:ln>
            <a:solidFill>
              <a:schemeClr val="accent3">
                <a:lumMod val="75000"/>
              </a:schemeClr>
            </a:solidFill>
          </a:ln>
        </p:spPr>
        <p:txBody>
          <a:bodyPr wrap="square" rtlCol="0">
            <a:spAutoFit/>
          </a:bodyPr>
          <a:lstStyle/>
          <a:p>
            <a:pPr marL="285750" indent="-285750">
              <a:buFontTx/>
              <a:buChar char="-"/>
            </a:pPr>
            <a:r>
              <a:rPr lang="es-CL" dirty="0"/>
              <a:t>Plan de Trabajo</a:t>
            </a:r>
          </a:p>
        </p:txBody>
      </p:sp>
    </p:spTree>
    <p:extLst>
      <p:ext uri="{BB962C8B-B14F-4D97-AF65-F5344CB8AC3E}">
        <p14:creationId xmlns:p14="http://schemas.microsoft.com/office/powerpoint/2010/main" val="545412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echa: a la derecha 12">
            <a:extLst>
              <a:ext uri="{FF2B5EF4-FFF2-40B4-BE49-F238E27FC236}">
                <a16:creationId xmlns:a16="http://schemas.microsoft.com/office/drawing/2014/main" id="{8E9175B8-9E97-4C51-930D-7CEABD6D6B84}"/>
              </a:ext>
            </a:extLst>
          </p:cNvPr>
          <p:cNvSpPr/>
          <p:nvPr/>
        </p:nvSpPr>
        <p:spPr>
          <a:xfrm>
            <a:off x="590844" y="2240064"/>
            <a:ext cx="2743200" cy="1355645"/>
          </a:xfrm>
          <a:prstGeom prst="rightArrow">
            <a:avLst/>
          </a:prstGeom>
          <a:solidFill>
            <a:schemeClr val="accent1">
              <a:lumMod val="20000"/>
              <a:lumOff val="80000"/>
            </a:schemeClr>
          </a:solidFill>
          <a:ln>
            <a:solidFill>
              <a:schemeClr val="tx2">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p>
        </p:txBody>
      </p:sp>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1355646"/>
          </a:xfrm>
          <a:prstGeom prst="rect">
            <a:avLst/>
          </a:prstGeom>
          <a:solidFill>
            <a:schemeClr val="accent1">
              <a:lumMod val="75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Instrumentos de registro de la intervención</a:t>
            </a:r>
          </a:p>
        </p:txBody>
      </p:sp>
      <p:sp>
        <p:nvSpPr>
          <p:cNvPr id="21" name="CuadroTexto 20">
            <a:extLst>
              <a:ext uri="{FF2B5EF4-FFF2-40B4-BE49-F238E27FC236}">
                <a16:creationId xmlns:a16="http://schemas.microsoft.com/office/drawing/2014/main" id="{FFE8DAC8-F543-4145-A3D9-72C12F9F01E3}"/>
              </a:ext>
            </a:extLst>
          </p:cNvPr>
          <p:cNvSpPr txBox="1"/>
          <p:nvPr/>
        </p:nvSpPr>
        <p:spPr>
          <a:xfrm>
            <a:off x="618978" y="2594720"/>
            <a:ext cx="2757268" cy="646331"/>
          </a:xfrm>
          <a:prstGeom prst="rect">
            <a:avLst/>
          </a:prstGeom>
          <a:noFill/>
        </p:spPr>
        <p:txBody>
          <a:bodyPr wrap="square" rtlCol="0">
            <a:spAutoFit/>
          </a:bodyPr>
          <a:lstStyle/>
          <a:p>
            <a:r>
              <a:rPr lang="es-CL" b="1" dirty="0">
                <a:solidFill>
                  <a:schemeClr val="accent1">
                    <a:lumMod val="75000"/>
                  </a:schemeClr>
                </a:solidFill>
              </a:rPr>
              <a:t>IMPLEMENTACIÓN DEL </a:t>
            </a:r>
            <a:r>
              <a:rPr lang="es-CL" b="1" dirty="0" err="1">
                <a:solidFill>
                  <a:schemeClr val="accent1">
                    <a:lumMod val="75000"/>
                  </a:schemeClr>
                </a:solidFill>
              </a:rPr>
              <a:t>PdT</a:t>
            </a:r>
            <a:r>
              <a:rPr lang="es-CL" b="1" dirty="0">
                <a:solidFill>
                  <a:schemeClr val="accent1">
                    <a:lumMod val="75000"/>
                  </a:schemeClr>
                </a:solidFill>
              </a:rPr>
              <a:t>: </a:t>
            </a:r>
          </a:p>
        </p:txBody>
      </p:sp>
      <p:sp>
        <p:nvSpPr>
          <p:cNvPr id="22" name="CuadroTexto 21">
            <a:extLst>
              <a:ext uri="{FF2B5EF4-FFF2-40B4-BE49-F238E27FC236}">
                <a16:creationId xmlns:a16="http://schemas.microsoft.com/office/drawing/2014/main" id="{68F2A4B7-BC0B-4007-A7A9-8539B28172E3}"/>
              </a:ext>
            </a:extLst>
          </p:cNvPr>
          <p:cNvSpPr txBox="1"/>
          <p:nvPr/>
        </p:nvSpPr>
        <p:spPr>
          <a:xfrm>
            <a:off x="3699800" y="2733219"/>
            <a:ext cx="4825219" cy="369332"/>
          </a:xfrm>
          <a:prstGeom prst="rect">
            <a:avLst/>
          </a:prstGeom>
          <a:noFill/>
          <a:ln>
            <a:solidFill>
              <a:schemeClr val="tx2">
                <a:lumMod val="60000"/>
                <a:lumOff val="40000"/>
              </a:schemeClr>
            </a:solidFill>
          </a:ln>
        </p:spPr>
        <p:txBody>
          <a:bodyPr wrap="square" rtlCol="0">
            <a:spAutoFit/>
          </a:bodyPr>
          <a:lstStyle/>
          <a:p>
            <a:pPr marL="285750" indent="-285750">
              <a:buFontTx/>
              <a:buChar char="-"/>
            </a:pPr>
            <a:r>
              <a:rPr lang="es-CL" dirty="0"/>
              <a:t>Acta de Traspaso</a:t>
            </a:r>
          </a:p>
        </p:txBody>
      </p:sp>
      <p:sp>
        <p:nvSpPr>
          <p:cNvPr id="12" name="Flecha: a la derecha 11">
            <a:extLst>
              <a:ext uri="{FF2B5EF4-FFF2-40B4-BE49-F238E27FC236}">
                <a16:creationId xmlns:a16="http://schemas.microsoft.com/office/drawing/2014/main" id="{2CDFF080-7C1D-4D9D-A453-6ADCA4DDBE9C}"/>
              </a:ext>
            </a:extLst>
          </p:cNvPr>
          <p:cNvSpPr/>
          <p:nvPr/>
        </p:nvSpPr>
        <p:spPr>
          <a:xfrm>
            <a:off x="590844" y="3741171"/>
            <a:ext cx="2743200" cy="1355645"/>
          </a:xfrm>
          <a:prstGeom prst="rightArrow">
            <a:avLst/>
          </a:prstGeom>
          <a:solidFill>
            <a:schemeClr val="bg2">
              <a:lumMod val="50000"/>
            </a:schemeClr>
          </a:solidFill>
          <a:ln>
            <a:solidFill>
              <a:schemeClr val="bg2">
                <a:lumMod val="1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solidFill>
                <a:schemeClr val="accent4">
                  <a:lumMod val="50000"/>
                </a:schemeClr>
              </a:solidFill>
            </a:endParaRPr>
          </a:p>
        </p:txBody>
      </p:sp>
      <p:sp>
        <p:nvSpPr>
          <p:cNvPr id="19" name="CuadroTexto 18">
            <a:extLst>
              <a:ext uri="{FF2B5EF4-FFF2-40B4-BE49-F238E27FC236}">
                <a16:creationId xmlns:a16="http://schemas.microsoft.com/office/drawing/2014/main" id="{593554D6-579C-4026-83F6-EDE3EBC74D5B}"/>
              </a:ext>
            </a:extLst>
          </p:cNvPr>
          <p:cNvSpPr txBox="1"/>
          <p:nvPr/>
        </p:nvSpPr>
        <p:spPr>
          <a:xfrm>
            <a:off x="618978" y="4095827"/>
            <a:ext cx="2715066" cy="646331"/>
          </a:xfrm>
          <a:prstGeom prst="rect">
            <a:avLst/>
          </a:prstGeom>
          <a:noFill/>
        </p:spPr>
        <p:txBody>
          <a:bodyPr wrap="square" rtlCol="0">
            <a:spAutoFit/>
          </a:bodyPr>
          <a:lstStyle/>
          <a:p>
            <a:r>
              <a:rPr lang="es-CL" b="1" dirty="0">
                <a:solidFill>
                  <a:schemeClr val="bg2">
                    <a:lumMod val="10000"/>
                  </a:schemeClr>
                </a:solidFill>
              </a:rPr>
              <a:t>ASESORÍA Y ASISTENCIA TÉCNICA: </a:t>
            </a:r>
          </a:p>
        </p:txBody>
      </p:sp>
      <p:sp>
        <p:nvSpPr>
          <p:cNvPr id="20" name="CuadroTexto 19">
            <a:extLst>
              <a:ext uri="{FF2B5EF4-FFF2-40B4-BE49-F238E27FC236}">
                <a16:creationId xmlns:a16="http://schemas.microsoft.com/office/drawing/2014/main" id="{043A2ED3-45B6-4ABA-8BD0-53186E45BBF6}"/>
              </a:ext>
            </a:extLst>
          </p:cNvPr>
          <p:cNvSpPr txBox="1"/>
          <p:nvPr/>
        </p:nvSpPr>
        <p:spPr>
          <a:xfrm>
            <a:off x="3699801" y="4192074"/>
            <a:ext cx="4825219" cy="369332"/>
          </a:xfrm>
          <a:prstGeom prst="rect">
            <a:avLst/>
          </a:prstGeom>
          <a:noFill/>
          <a:ln>
            <a:solidFill>
              <a:schemeClr val="bg2">
                <a:lumMod val="10000"/>
              </a:schemeClr>
            </a:solidFill>
          </a:ln>
        </p:spPr>
        <p:txBody>
          <a:bodyPr wrap="square" rtlCol="0">
            <a:spAutoFit/>
          </a:bodyPr>
          <a:lstStyle/>
          <a:p>
            <a:pPr marL="285750" indent="-285750">
              <a:buFontTx/>
              <a:buChar char="-"/>
            </a:pPr>
            <a:r>
              <a:rPr lang="es-CL" dirty="0"/>
              <a:t>Plan de acompañamiento</a:t>
            </a:r>
          </a:p>
        </p:txBody>
      </p:sp>
      <p:sp>
        <p:nvSpPr>
          <p:cNvPr id="24" name="Flecha: a la derecha 23">
            <a:extLst>
              <a:ext uri="{FF2B5EF4-FFF2-40B4-BE49-F238E27FC236}">
                <a16:creationId xmlns:a16="http://schemas.microsoft.com/office/drawing/2014/main" id="{3BC52EE1-0DE1-404B-817C-2913A32C8BDD}"/>
              </a:ext>
            </a:extLst>
          </p:cNvPr>
          <p:cNvSpPr/>
          <p:nvPr/>
        </p:nvSpPr>
        <p:spPr>
          <a:xfrm>
            <a:off x="590844" y="5195835"/>
            <a:ext cx="2743200" cy="1022085"/>
          </a:xfrm>
          <a:prstGeom prst="rightArrow">
            <a:avLst/>
          </a:prstGeom>
          <a:solidFill>
            <a:schemeClr val="accent6">
              <a:lumMod val="50000"/>
            </a:schemeClr>
          </a:solidFill>
          <a:ln>
            <a:solidFill>
              <a:schemeClr val="accent6">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CL"/>
          </a:p>
        </p:txBody>
      </p:sp>
      <p:sp>
        <p:nvSpPr>
          <p:cNvPr id="25" name="CuadroTexto 24">
            <a:extLst>
              <a:ext uri="{FF2B5EF4-FFF2-40B4-BE49-F238E27FC236}">
                <a16:creationId xmlns:a16="http://schemas.microsoft.com/office/drawing/2014/main" id="{E122097A-BE2F-4409-BB5B-F05FA8D2209D}"/>
              </a:ext>
            </a:extLst>
          </p:cNvPr>
          <p:cNvSpPr txBox="1"/>
          <p:nvPr/>
        </p:nvSpPr>
        <p:spPr>
          <a:xfrm>
            <a:off x="618978" y="5550491"/>
            <a:ext cx="2560320" cy="369332"/>
          </a:xfrm>
          <a:prstGeom prst="rect">
            <a:avLst/>
          </a:prstGeom>
          <a:noFill/>
        </p:spPr>
        <p:txBody>
          <a:bodyPr wrap="square" rtlCol="0">
            <a:spAutoFit/>
          </a:bodyPr>
          <a:lstStyle/>
          <a:p>
            <a:r>
              <a:rPr lang="es-CL" b="1" dirty="0">
                <a:solidFill>
                  <a:schemeClr val="bg1"/>
                </a:solidFill>
              </a:rPr>
              <a:t>CIERRE TÉCNICO: </a:t>
            </a:r>
          </a:p>
        </p:txBody>
      </p:sp>
      <p:sp>
        <p:nvSpPr>
          <p:cNvPr id="26" name="CuadroTexto 25">
            <a:extLst>
              <a:ext uri="{FF2B5EF4-FFF2-40B4-BE49-F238E27FC236}">
                <a16:creationId xmlns:a16="http://schemas.microsoft.com/office/drawing/2014/main" id="{7F964603-611A-4AC2-879B-9C859D204E71}"/>
              </a:ext>
            </a:extLst>
          </p:cNvPr>
          <p:cNvSpPr txBox="1"/>
          <p:nvPr/>
        </p:nvSpPr>
        <p:spPr>
          <a:xfrm>
            <a:off x="3699802" y="5383711"/>
            <a:ext cx="4825219" cy="646331"/>
          </a:xfrm>
          <a:prstGeom prst="rect">
            <a:avLst/>
          </a:prstGeom>
          <a:noFill/>
          <a:ln>
            <a:solidFill>
              <a:schemeClr val="accent6">
                <a:lumMod val="50000"/>
              </a:schemeClr>
            </a:solidFill>
          </a:ln>
        </p:spPr>
        <p:txBody>
          <a:bodyPr wrap="square" rtlCol="0">
            <a:spAutoFit/>
          </a:bodyPr>
          <a:lstStyle/>
          <a:p>
            <a:pPr marL="285750" indent="-285750">
              <a:buFontTx/>
              <a:buChar char="-"/>
            </a:pPr>
            <a:r>
              <a:rPr lang="es-CL" dirty="0"/>
              <a:t>Informe Final (</a:t>
            </a:r>
            <a:r>
              <a:rPr lang="es-CL" dirty="0" err="1"/>
              <a:t>Forms</a:t>
            </a:r>
            <a:r>
              <a:rPr lang="es-CL" dirty="0"/>
              <a:t>)</a:t>
            </a:r>
          </a:p>
          <a:p>
            <a:pPr marL="285750" indent="-285750">
              <a:buFontTx/>
              <a:buChar char="-"/>
            </a:pPr>
            <a:r>
              <a:rPr lang="es-CL" dirty="0"/>
              <a:t>Informe de LS</a:t>
            </a:r>
          </a:p>
        </p:txBody>
      </p:sp>
    </p:spTree>
    <p:extLst>
      <p:ext uri="{BB962C8B-B14F-4D97-AF65-F5344CB8AC3E}">
        <p14:creationId xmlns:p14="http://schemas.microsoft.com/office/powerpoint/2010/main" val="2993835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3167728"/>
            <a:ext cx="9144000" cy="522543"/>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¡GRACIAS!</a:t>
            </a:r>
          </a:p>
        </p:txBody>
      </p:sp>
    </p:spTree>
    <p:extLst>
      <p:ext uri="{BB962C8B-B14F-4D97-AF65-F5344CB8AC3E}">
        <p14:creationId xmlns:p14="http://schemas.microsoft.com/office/powerpoint/2010/main" val="17383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A9A8AE6-6648-4404-AA4A-AD447390694F}"/>
              </a:ext>
            </a:extLst>
          </p:cNvPr>
          <p:cNvSpPr txBox="1"/>
          <p:nvPr/>
        </p:nvSpPr>
        <p:spPr>
          <a:xfrm>
            <a:off x="766689" y="2041286"/>
            <a:ext cx="7610622" cy="2246769"/>
          </a:xfrm>
          <a:prstGeom prst="rect">
            <a:avLst/>
          </a:prstGeom>
          <a:noFill/>
          <a:ln>
            <a:solidFill>
              <a:schemeClr val="accent6">
                <a:lumMod val="50000"/>
              </a:schemeClr>
            </a:solidFill>
          </a:ln>
        </p:spPr>
        <p:txBody>
          <a:bodyPr wrap="square">
            <a:spAutoFit/>
          </a:bodyPr>
          <a:lstStyle/>
          <a:p>
            <a:pPr algn="just">
              <a:spcBef>
                <a:spcPts val="600"/>
              </a:spcBef>
              <a:spcAft>
                <a:spcPts val="600"/>
              </a:spcAft>
            </a:pPr>
            <a:r>
              <a:rPr lang="es-MX" sz="2000" dirty="0"/>
              <a:t>Centrado en aquellos </a:t>
            </a:r>
            <a:r>
              <a:rPr lang="es-MX" sz="2000" b="1" dirty="0">
                <a:solidFill>
                  <a:schemeClr val="accent6">
                    <a:lumMod val="50000"/>
                  </a:schemeClr>
                </a:solidFill>
              </a:rPr>
              <a:t>hogares</a:t>
            </a:r>
            <a:r>
              <a:rPr lang="es-MX" sz="2000" dirty="0"/>
              <a:t> de mayor vulnerabilidad en que el desarrollo de las Habilidades para la Vida que les permitan aportar a la superación de su situación de pobreza y vulnerabilidad deben ser reforzadas, el programa Acción centrará su intervención en ellos como unidad de intervención, y que además, se encuentran en los tramos de hasta </a:t>
            </a:r>
            <a:r>
              <a:rPr lang="es-MX" sz="2000" b="1" dirty="0">
                <a:solidFill>
                  <a:schemeClr val="accent6">
                    <a:lumMod val="50000"/>
                  </a:schemeClr>
                </a:solidFill>
              </a:rPr>
              <a:t>60% de vulnerabilidad</a:t>
            </a:r>
            <a:r>
              <a:rPr lang="es-MX" sz="2000" dirty="0"/>
              <a:t>, con presencia de </a:t>
            </a:r>
            <a:r>
              <a:rPr lang="es-MX" sz="2000" b="1" dirty="0">
                <a:solidFill>
                  <a:schemeClr val="accent6">
                    <a:lumMod val="50000"/>
                  </a:schemeClr>
                </a:solidFill>
              </a:rPr>
              <a:t>niños, niñas y adolescentes hasta 18 años</a:t>
            </a:r>
            <a:r>
              <a:rPr lang="es-MX" sz="2000" dirty="0"/>
              <a:t>.</a:t>
            </a:r>
          </a:p>
        </p:txBody>
      </p:sp>
      <p:sp>
        <p:nvSpPr>
          <p:cNvPr id="4" name="Google Shape;212;p37">
            <a:extLst>
              <a:ext uri="{FF2B5EF4-FFF2-40B4-BE49-F238E27FC236}">
                <a16:creationId xmlns:a16="http://schemas.microsoft.com/office/drawing/2014/main" id="{7DD15A68-24CF-4B8C-961F-CED53506A9B7}"/>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PRESENTACIÓN</a:t>
            </a:r>
          </a:p>
        </p:txBody>
      </p:sp>
      <p:sp>
        <p:nvSpPr>
          <p:cNvPr id="5" name="CuadroTexto 4">
            <a:extLst>
              <a:ext uri="{FF2B5EF4-FFF2-40B4-BE49-F238E27FC236}">
                <a16:creationId xmlns:a16="http://schemas.microsoft.com/office/drawing/2014/main" id="{7F4F401D-B467-4D64-9EF8-A74E4F65B96B}"/>
              </a:ext>
            </a:extLst>
          </p:cNvPr>
          <p:cNvSpPr txBox="1"/>
          <p:nvPr/>
        </p:nvSpPr>
        <p:spPr>
          <a:xfrm>
            <a:off x="0" y="4834709"/>
            <a:ext cx="9144000" cy="646331"/>
          </a:xfrm>
          <a:prstGeom prst="rect">
            <a:avLst/>
          </a:prstGeom>
          <a:solidFill>
            <a:schemeClr val="accent2"/>
          </a:solidFill>
        </p:spPr>
        <p:txBody>
          <a:bodyPr wrap="square">
            <a:spAutoFit/>
          </a:bodyPr>
          <a:lstStyle/>
          <a:p>
            <a:pPr algn="ctr"/>
            <a:r>
              <a:rPr lang="es-MX" b="1" dirty="0">
                <a:solidFill>
                  <a:schemeClr val="bg1"/>
                </a:solidFill>
              </a:rPr>
              <a:t>OBJETIVO: fortalecer Habilidades para la Vida (HpV) en los hogares </a:t>
            </a:r>
          </a:p>
          <a:p>
            <a:pPr algn="ctr"/>
            <a:r>
              <a:rPr lang="es-MX" b="1" dirty="0">
                <a:solidFill>
                  <a:schemeClr val="bg1"/>
                </a:solidFill>
              </a:rPr>
              <a:t>a través de la estrategia de diseño de planes de trabajo</a:t>
            </a:r>
            <a:endParaRPr lang="es-CL" b="1" dirty="0">
              <a:solidFill>
                <a:schemeClr val="bg1"/>
              </a:solidFill>
            </a:endParaRPr>
          </a:p>
        </p:txBody>
      </p:sp>
    </p:spTree>
    <p:extLst>
      <p:ext uri="{BB962C8B-B14F-4D97-AF65-F5344CB8AC3E}">
        <p14:creationId xmlns:p14="http://schemas.microsoft.com/office/powerpoint/2010/main" val="25523036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1965" y="2653768"/>
            <a:ext cx="1700071" cy="1550464"/>
          </a:xfrm>
          <a:prstGeom prst="rect">
            <a:avLst/>
          </a:prstGeom>
        </p:spPr>
      </p:pic>
    </p:spTree>
    <p:extLst>
      <p:ext uri="{BB962C8B-B14F-4D97-AF65-F5344CB8AC3E}">
        <p14:creationId xmlns:p14="http://schemas.microsoft.com/office/powerpoint/2010/main" val="1919492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59425F2C-A306-46BE-B2DF-72A257E214A2}"/>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367;p45">
            <a:extLst>
              <a:ext uri="{FF2B5EF4-FFF2-40B4-BE49-F238E27FC236}">
                <a16:creationId xmlns:a16="http://schemas.microsoft.com/office/drawing/2014/main" id="{421D5ADE-5A57-45C5-B877-9FF7668F2C14}"/>
              </a:ext>
            </a:extLst>
          </p:cNvPr>
          <p:cNvSpPr txBox="1">
            <a:spLocks/>
          </p:cNvSpPr>
          <p:nvPr/>
        </p:nvSpPr>
        <p:spPr>
          <a:xfrm rot="16200000">
            <a:off x="1951871" y="987715"/>
            <a:ext cx="1011839" cy="2692887"/>
          </a:xfrm>
          <a:prstGeom prst="rect">
            <a:avLst/>
          </a:prstGeom>
        </p:spPr>
        <p:txBody>
          <a:bodyPr spcFirstLastPara="1" vert="eaVert" wrap="square" lIns="91425" tIns="91425" rIns="91425" bIns="91425" rtlCol="0"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 sz="1800" dirty="0">
                <a:solidFill>
                  <a:schemeClr val="accent2">
                    <a:lumMod val="75000"/>
                  </a:schemeClr>
                </a:solidFill>
              </a:rPr>
              <a:t>eje de la intervención:</a:t>
            </a:r>
          </a:p>
          <a:p>
            <a:pPr marL="0" indent="0" algn="r">
              <a:buNone/>
            </a:pPr>
            <a:r>
              <a:rPr lang="en" sz="2400" dirty="0">
                <a:solidFill>
                  <a:schemeClr val="accent2">
                    <a:lumMod val="75000"/>
                  </a:schemeClr>
                </a:solidFill>
              </a:rPr>
              <a:t>Planes </a:t>
            </a:r>
            <a:r>
              <a:rPr lang="es-CL" sz="2400" dirty="0">
                <a:solidFill>
                  <a:schemeClr val="accent2">
                    <a:lumMod val="75000"/>
                  </a:schemeClr>
                </a:solidFill>
              </a:rPr>
              <a:t>d</a:t>
            </a:r>
            <a:r>
              <a:rPr lang="en" sz="2400" dirty="0">
                <a:solidFill>
                  <a:schemeClr val="accent2">
                    <a:lumMod val="75000"/>
                  </a:schemeClr>
                </a:solidFill>
              </a:rPr>
              <a:t>e trabajo (PdT)</a:t>
            </a:r>
          </a:p>
        </p:txBody>
      </p:sp>
      <p:sp>
        <p:nvSpPr>
          <p:cNvPr id="4" name="Google Shape;367;p45">
            <a:extLst>
              <a:ext uri="{FF2B5EF4-FFF2-40B4-BE49-F238E27FC236}">
                <a16:creationId xmlns:a16="http://schemas.microsoft.com/office/drawing/2014/main" id="{F546C7DC-8BA8-4881-9065-25953872ACA5}"/>
              </a:ext>
            </a:extLst>
          </p:cNvPr>
          <p:cNvSpPr txBox="1">
            <a:spLocks/>
          </p:cNvSpPr>
          <p:nvPr/>
        </p:nvSpPr>
        <p:spPr>
          <a:xfrm rot="16200000">
            <a:off x="6049109" y="914119"/>
            <a:ext cx="1055075" cy="2912013"/>
          </a:xfrm>
          <a:prstGeom prst="rect">
            <a:avLst/>
          </a:prstGeom>
        </p:spPr>
        <p:txBody>
          <a:bodyPr spcFirstLastPara="1" vert="eaVert" wrap="square" lIns="91425" tIns="91425" rIns="91425" bIns="91425" rtlCol="0"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CL" sz="1800" dirty="0">
                <a:solidFill>
                  <a:schemeClr val="accent2">
                    <a:lumMod val="75000"/>
                  </a:schemeClr>
                </a:solidFill>
              </a:rPr>
              <a:t>o</a:t>
            </a:r>
            <a:r>
              <a:rPr lang="en" sz="1800" dirty="0">
                <a:solidFill>
                  <a:schemeClr val="accent2">
                    <a:lumMod val="75000"/>
                  </a:schemeClr>
                </a:solidFill>
              </a:rPr>
              <a:t>bjetivo de la intervención:</a:t>
            </a:r>
          </a:p>
          <a:p>
            <a:pPr marL="0" indent="0">
              <a:buNone/>
            </a:pPr>
            <a:r>
              <a:rPr lang="es-CL" sz="2400" dirty="0">
                <a:solidFill>
                  <a:schemeClr val="accent2">
                    <a:lumMod val="75000"/>
                  </a:schemeClr>
                </a:solidFill>
              </a:rPr>
              <a:t>Habilidades para la Vida (HpV)</a:t>
            </a:r>
            <a:endParaRPr lang="en" sz="2400" dirty="0">
              <a:solidFill>
                <a:schemeClr val="accent2">
                  <a:lumMod val="75000"/>
                </a:schemeClr>
              </a:solidFill>
            </a:endParaRPr>
          </a:p>
        </p:txBody>
      </p:sp>
      <p:sp>
        <p:nvSpPr>
          <p:cNvPr id="5" name="Google Shape;368;p45">
            <a:extLst>
              <a:ext uri="{FF2B5EF4-FFF2-40B4-BE49-F238E27FC236}">
                <a16:creationId xmlns:a16="http://schemas.microsoft.com/office/drawing/2014/main" id="{F7101EA7-A9D3-4E25-B10A-332B585E31A7}"/>
              </a:ext>
            </a:extLst>
          </p:cNvPr>
          <p:cNvSpPr txBox="1">
            <a:spLocks/>
          </p:cNvSpPr>
          <p:nvPr/>
        </p:nvSpPr>
        <p:spPr>
          <a:xfrm>
            <a:off x="954399" y="3119859"/>
            <a:ext cx="2849835" cy="1978103"/>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spcBef>
                <a:spcPts val="0"/>
              </a:spcBef>
              <a:buFont typeface="Arial"/>
              <a:buNone/>
            </a:pPr>
            <a:r>
              <a:rPr lang="es-MX" sz="2000" dirty="0"/>
              <a:t>Herramienta que permite ordenar y sistematizar diferentes actividades en un tiempo determinado para conseguir uno o más objetivos</a:t>
            </a:r>
          </a:p>
        </p:txBody>
      </p:sp>
      <p:sp>
        <p:nvSpPr>
          <p:cNvPr id="6" name="Google Shape;369;p45">
            <a:extLst>
              <a:ext uri="{FF2B5EF4-FFF2-40B4-BE49-F238E27FC236}">
                <a16:creationId xmlns:a16="http://schemas.microsoft.com/office/drawing/2014/main" id="{969ED9BE-D893-4F5B-8950-FBD35C7CAEB6}"/>
              </a:ext>
            </a:extLst>
          </p:cNvPr>
          <p:cNvSpPr txBox="1">
            <a:spLocks/>
          </p:cNvSpPr>
          <p:nvPr/>
        </p:nvSpPr>
        <p:spPr>
          <a:xfrm>
            <a:off x="5120640" y="3230956"/>
            <a:ext cx="3068961" cy="1755907"/>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s-MX" sz="2000" dirty="0"/>
              <a:t>Comportamientos aprendidos que las personas usan para enfrentar situaciones problemáticas de la vida diaria. </a:t>
            </a:r>
          </a:p>
        </p:txBody>
      </p:sp>
      <p:cxnSp>
        <p:nvCxnSpPr>
          <p:cNvPr id="8" name="Conector recto 7">
            <a:extLst>
              <a:ext uri="{FF2B5EF4-FFF2-40B4-BE49-F238E27FC236}">
                <a16:creationId xmlns:a16="http://schemas.microsoft.com/office/drawing/2014/main" id="{65C47973-9335-447C-AE6F-69351F44102C}"/>
              </a:ext>
            </a:extLst>
          </p:cNvPr>
          <p:cNvCxnSpPr/>
          <p:nvPr/>
        </p:nvCxnSpPr>
        <p:spPr>
          <a:xfrm>
            <a:off x="4417255" y="1392702"/>
            <a:ext cx="0" cy="5020279"/>
          </a:xfrm>
          <a:prstGeom prst="line">
            <a:avLst/>
          </a:prstGeom>
          <a:ln>
            <a:solidFill>
              <a:schemeClr val="accent6">
                <a:lumMod val="5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35590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D7C07C2B-C5C6-40AD-B209-F77F4E5BD495}"/>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27;p39">
            <a:extLst>
              <a:ext uri="{FF2B5EF4-FFF2-40B4-BE49-F238E27FC236}">
                <a16:creationId xmlns:a16="http://schemas.microsoft.com/office/drawing/2014/main" id="{8AD15FBC-1585-48A4-8F70-2657F2A55E99}"/>
              </a:ext>
            </a:extLst>
          </p:cNvPr>
          <p:cNvSpPr txBox="1">
            <a:spLocks/>
          </p:cNvSpPr>
          <p:nvPr/>
        </p:nvSpPr>
        <p:spPr>
          <a:xfrm>
            <a:off x="0" y="1827941"/>
            <a:ext cx="91440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300"/>
              <a:buFont typeface="Alice"/>
              <a:buNone/>
              <a:defRPr sz="40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algn="ctr"/>
            <a:r>
              <a:rPr lang="es-CL" sz="2800" b="1" dirty="0">
                <a:solidFill>
                  <a:schemeClr val="accent2">
                    <a:lumMod val="75000"/>
                  </a:schemeClr>
                </a:solidFill>
              </a:rPr>
              <a:t>¿Qué se espera del programa?</a:t>
            </a:r>
          </a:p>
        </p:txBody>
      </p:sp>
      <p:sp>
        <p:nvSpPr>
          <p:cNvPr id="7" name="CuadroTexto 6">
            <a:extLst>
              <a:ext uri="{FF2B5EF4-FFF2-40B4-BE49-F238E27FC236}">
                <a16:creationId xmlns:a16="http://schemas.microsoft.com/office/drawing/2014/main" id="{AC20A1A1-D02C-4061-A2AA-61969F989EA6}"/>
              </a:ext>
            </a:extLst>
          </p:cNvPr>
          <p:cNvSpPr txBox="1"/>
          <p:nvPr/>
        </p:nvSpPr>
        <p:spPr>
          <a:xfrm>
            <a:off x="724486" y="2691100"/>
            <a:ext cx="7695027" cy="2000548"/>
          </a:xfrm>
          <a:prstGeom prst="rect">
            <a:avLst/>
          </a:prstGeom>
          <a:noFill/>
        </p:spPr>
        <p:txBody>
          <a:bodyPr wrap="square">
            <a:spAutoFit/>
          </a:bodyPr>
          <a:lstStyle/>
          <a:p>
            <a:pPr marL="0" indent="0" algn="ctr">
              <a:spcBef>
                <a:spcPts val="0"/>
              </a:spcBef>
              <a:buFont typeface="Arial"/>
              <a:buNone/>
            </a:pPr>
            <a:r>
              <a:rPr lang="es-MX" sz="2400" b="1" dirty="0">
                <a:solidFill>
                  <a:schemeClr val="accent2">
                    <a:lumMod val="75000"/>
                  </a:schemeClr>
                </a:solidFill>
              </a:rPr>
              <a:t>Desarrollo</a:t>
            </a:r>
            <a:r>
              <a:rPr lang="es-MX" sz="2400" dirty="0"/>
              <a:t> de HpV: cuando existe aprendizaje de comportamientos acordes a las HpV y estos se incorporen a las dinámicas cotidianas de los hogares.  </a:t>
            </a:r>
          </a:p>
          <a:p>
            <a:pPr marL="0" indent="0" algn="ctr">
              <a:spcBef>
                <a:spcPts val="0"/>
              </a:spcBef>
              <a:buFont typeface="Arial"/>
              <a:buNone/>
            </a:pPr>
            <a:endParaRPr lang="es-MX" sz="2400" dirty="0"/>
          </a:p>
          <a:p>
            <a:pPr marL="0" indent="0" algn="ctr">
              <a:spcBef>
                <a:spcPts val="0"/>
              </a:spcBef>
              <a:buFont typeface="Arial"/>
              <a:buNone/>
            </a:pPr>
            <a:r>
              <a:rPr lang="es-MX" sz="1400" b="1" dirty="0">
                <a:solidFill>
                  <a:schemeClr val="accent2">
                    <a:lumMod val="75000"/>
                  </a:schemeClr>
                </a:solidFill>
              </a:rPr>
              <a:t>No desarrollo </a:t>
            </a:r>
            <a:r>
              <a:rPr lang="es-MX" sz="1400" dirty="0"/>
              <a:t>de HpV: un hogar no logra generar cambios en sus comportamientos durante la intervención.</a:t>
            </a:r>
          </a:p>
        </p:txBody>
      </p:sp>
      <p:sp>
        <p:nvSpPr>
          <p:cNvPr id="8" name="CuadroTexto 7">
            <a:extLst>
              <a:ext uri="{FF2B5EF4-FFF2-40B4-BE49-F238E27FC236}">
                <a16:creationId xmlns:a16="http://schemas.microsoft.com/office/drawing/2014/main" id="{2F5FBBB7-4FAC-4777-9A76-B181288C9E93}"/>
              </a:ext>
            </a:extLst>
          </p:cNvPr>
          <p:cNvSpPr txBox="1"/>
          <p:nvPr/>
        </p:nvSpPr>
        <p:spPr>
          <a:xfrm>
            <a:off x="96253" y="5093521"/>
            <a:ext cx="8951494" cy="646331"/>
          </a:xfrm>
          <a:prstGeom prst="rect">
            <a:avLst/>
          </a:prstGeom>
          <a:solidFill>
            <a:schemeClr val="accent2"/>
          </a:solidFill>
        </p:spPr>
        <p:txBody>
          <a:bodyPr wrap="square">
            <a:spAutoFit/>
          </a:bodyPr>
          <a:lstStyle/>
          <a:p>
            <a:pPr algn="ctr"/>
            <a:r>
              <a:rPr lang="es-CL" b="1" dirty="0">
                <a:solidFill>
                  <a:schemeClr val="bg1"/>
                </a:solidFill>
                <a:latin typeface="Work Sans"/>
                <a:sym typeface="Work Sans"/>
              </a:rPr>
              <a:t>La estrategia por medio del cual se desarrollarán estas HpV </a:t>
            </a:r>
          </a:p>
          <a:p>
            <a:pPr algn="ctr"/>
            <a:r>
              <a:rPr lang="es-CL" b="1" dirty="0">
                <a:solidFill>
                  <a:schemeClr val="bg1"/>
                </a:solidFill>
                <a:latin typeface="Work Sans"/>
                <a:sym typeface="Work Sans"/>
              </a:rPr>
              <a:t>es el diseño y ejecución de planes de trabajo + </a:t>
            </a:r>
            <a:r>
              <a:rPr lang="es-CL" b="1">
                <a:solidFill>
                  <a:schemeClr val="bg1"/>
                </a:solidFill>
                <a:latin typeface="Work Sans"/>
                <a:sym typeface="Work Sans"/>
              </a:rPr>
              <a:t>línea formativa</a:t>
            </a:r>
            <a:endParaRPr lang="es-CL" b="1" dirty="0">
              <a:solidFill>
                <a:schemeClr val="bg1"/>
              </a:solidFill>
              <a:latin typeface="Work Sans"/>
              <a:sym typeface="Work Sans"/>
            </a:endParaRPr>
          </a:p>
        </p:txBody>
      </p:sp>
    </p:spTree>
    <p:extLst>
      <p:ext uri="{BB962C8B-B14F-4D97-AF65-F5344CB8AC3E}">
        <p14:creationId xmlns:p14="http://schemas.microsoft.com/office/powerpoint/2010/main" val="1091476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D7C07C2B-C5C6-40AD-B209-F77F4E5BD495}"/>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27;p39">
            <a:extLst>
              <a:ext uri="{FF2B5EF4-FFF2-40B4-BE49-F238E27FC236}">
                <a16:creationId xmlns:a16="http://schemas.microsoft.com/office/drawing/2014/main" id="{8AD15FBC-1585-48A4-8F70-2657F2A55E99}"/>
              </a:ext>
            </a:extLst>
          </p:cNvPr>
          <p:cNvSpPr txBox="1">
            <a:spLocks/>
          </p:cNvSpPr>
          <p:nvPr/>
        </p:nvSpPr>
        <p:spPr>
          <a:xfrm>
            <a:off x="0" y="1419978"/>
            <a:ext cx="91440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300"/>
              <a:buFont typeface="Alice"/>
              <a:buNone/>
              <a:defRPr sz="40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algn="ctr"/>
            <a:r>
              <a:rPr lang="es-CL" sz="2800" b="1" dirty="0">
                <a:solidFill>
                  <a:schemeClr val="accent2">
                    <a:lumMod val="75000"/>
                  </a:schemeClr>
                </a:solidFill>
              </a:rPr>
              <a:t>Cronograma</a:t>
            </a:r>
          </a:p>
        </p:txBody>
      </p:sp>
      <p:graphicFrame>
        <p:nvGraphicFramePr>
          <p:cNvPr id="4" name="Tabla 3">
            <a:extLst>
              <a:ext uri="{FF2B5EF4-FFF2-40B4-BE49-F238E27FC236}">
                <a16:creationId xmlns:a16="http://schemas.microsoft.com/office/drawing/2014/main" id="{3C8389D2-80D5-4216-89E6-503B49141DC3}"/>
              </a:ext>
            </a:extLst>
          </p:cNvPr>
          <p:cNvGraphicFramePr>
            <a:graphicFrameLocks noGrp="1"/>
          </p:cNvGraphicFramePr>
          <p:nvPr>
            <p:extLst>
              <p:ext uri="{D42A27DB-BD31-4B8C-83A1-F6EECF244321}">
                <p14:modId xmlns:p14="http://schemas.microsoft.com/office/powerpoint/2010/main" val="932494444"/>
              </p:ext>
            </p:extLst>
          </p:nvPr>
        </p:nvGraphicFramePr>
        <p:xfrm>
          <a:off x="794824" y="2445094"/>
          <a:ext cx="7554351" cy="3485413"/>
        </p:xfrm>
        <a:graphic>
          <a:graphicData uri="http://schemas.openxmlformats.org/drawingml/2006/table">
            <a:tbl>
              <a:tblPr firstRow="1" firstCol="1" bandRow="1"/>
              <a:tblGrid>
                <a:gridCol w="2746421">
                  <a:extLst>
                    <a:ext uri="{9D8B030D-6E8A-4147-A177-3AD203B41FA5}">
                      <a16:colId xmlns:a16="http://schemas.microsoft.com/office/drawing/2014/main" val="800054505"/>
                    </a:ext>
                  </a:extLst>
                </a:gridCol>
                <a:gridCol w="480793">
                  <a:extLst>
                    <a:ext uri="{9D8B030D-6E8A-4147-A177-3AD203B41FA5}">
                      <a16:colId xmlns:a16="http://schemas.microsoft.com/office/drawing/2014/main" val="1661448693"/>
                    </a:ext>
                  </a:extLst>
                </a:gridCol>
                <a:gridCol w="480793">
                  <a:extLst>
                    <a:ext uri="{9D8B030D-6E8A-4147-A177-3AD203B41FA5}">
                      <a16:colId xmlns:a16="http://schemas.microsoft.com/office/drawing/2014/main" val="1531321750"/>
                    </a:ext>
                  </a:extLst>
                </a:gridCol>
                <a:gridCol w="480793">
                  <a:extLst>
                    <a:ext uri="{9D8B030D-6E8A-4147-A177-3AD203B41FA5}">
                      <a16:colId xmlns:a16="http://schemas.microsoft.com/office/drawing/2014/main" val="2200331699"/>
                    </a:ext>
                  </a:extLst>
                </a:gridCol>
                <a:gridCol w="480793">
                  <a:extLst>
                    <a:ext uri="{9D8B030D-6E8A-4147-A177-3AD203B41FA5}">
                      <a16:colId xmlns:a16="http://schemas.microsoft.com/office/drawing/2014/main" val="2139238115"/>
                    </a:ext>
                  </a:extLst>
                </a:gridCol>
                <a:gridCol w="480793">
                  <a:extLst>
                    <a:ext uri="{9D8B030D-6E8A-4147-A177-3AD203B41FA5}">
                      <a16:colId xmlns:a16="http://schemas.microsoft.com/office/drawing/2014/main" val="3377730029"/>
                    </a:ext>
                  </a:extLst>
                </a:gridCol>
                <a:gridCol w="480793">
                  <a:extLst>
                    <a:ext uri="{9D8B030D-6E8A-4147-A177-3AD203B41FA5}">
                      <a16:colId xmlns:a16="http://schemas.microsoft.com/office/drawing/2014/main" val="1506241319"/>
                    </a:ext>
                  </a:extLst>
                </a:gridCol>
                <a:gridCol w="480793">
                  <a:extLst>
                    <a:ext uri="{9D8B030D-6E8A-4147-A177-3AD203B41FA5}">
                      <a16:colId xmlns:a16="http://schemas.microsoft.com/office/drawing/2014/main" val="3106798818"/>
                    </a:ext>
                  </a:extLst>
                </a:gridCol>
                <a:gridCol w="480793">
                  <a:extLst>
                    <a:ext uri="{9D8B030D-6E8A-4147-A177-3AD203B41FA5}">
                      <a16:colId xmlns:a16="http://schemas.microsoft.com/office/drawing/2014/main" val="668570586"/>
                    </a:ext>
                  </a:extLst>
                </a:gridCol>
                <a:gridCol w="480793">
                  <a:extLst>
                    <a:ext uri="{9D8B030D-6E8A-4147-A177-3AD203B41FA5}">
                      <a16:colId xmlns:a16="http://schemas.microsoft.com/office/drawing/2014/main" val="3687070653"/>
                    </a:ext>
                  </a:extLst>
                </a:gridCol>
                <a:gridCol w="480793">
                  <a:extLst>
                    <a:ext uri="{9D8B030D-6E8A-4147-A177-3AD203B41FA5}">
                      <a16:colId xmlns:a16="http://schemas.microsoft.com/office/drawing/2014/main" val="3990549115"/>
                    </a:ext>
                  </a:extLst>
                </a:gridCol>
              </a:tblGrid>
              <a:tr h="570105">
                <a:tc rowSpan="2">
                  <a:txBody>
                    <a:bodyPr/>
                    <a:lstStyle/>
                    <a:p>
                      <a:pPr algn="ctr">
                        <a:lnSpc>
                          <a:spcPct val="110000"/>
                        </a:lnSpc>
                        <a:spcAft>
                          <a:spcPts val="600"/>
                        </a:spcAft>
                      </a:pPr>
                      <a:r>
                        <a:rPr lang="es-CL" sz="1600" b="1" dirty="0">
                          <a:effectLst/>
                          <a:latin typeface="Calibri" panose="020F0502020204030204" pitchFamily="34" charset="0"/>
                          <a:ea typeface="Times New Roman" panose="02020603050405020304" pitchFamily="18" charset="0"/>
                          <a:cs typeface="Times New Roman" panose="02020603050405020304" pitchFamily="18" charset="0"/>
                        </a:rPr>
                        <a:t>ETAPAS</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10">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MESES DE EJECUCIÓN</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val="3986714341"/>
                  </a:ext>
                </a:extLst>
              </a:tr>
              <a:tr h="269270">
                <a:tc vMerge="1">
                  <a:txBody>
                    <a:bodyPr/>
                    <a:lstStyle/>
                    <a:p>
                      <a:endParaRPr lang="es-CL"/>
                    </a:p>
                  </a:txBody>
                  <a:tcPr/>
                </a:tc>
                <a:tc>
                  <a:txBody>
                    <a:bodyPr/>
                    <a:lstStyle/>
                    <a:p>
                      <a:pPr algn="ctr">
                        <a:lnSpc>
                          <a:spcPct val="110000"/>
                        </a:lnSpc>
                        <a:spcAft>
                          <a:spcPts val="600"/>
                        </a:spcAft>
                      </a:pPr>
                      <a:r>
                        <a:rPr lang="es-CL"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es-CL"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s-CL"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es-CL"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a:t>
                      </a:r>
                      <a:endParaRPr lang="es-CL"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es-CL"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0000"/>
                        </a:lnSpc>
                        <a:spcAft>
                          <a:spcPts val="600"/>
                        </a:spcAft>
                      </a:pPr>
                      <a:r>
                        <a:rPr lang="es-CL"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09760129"/>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Selección de hogares en la comunidad</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6121793"/>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Diagnóstico participativo</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697541"/>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Sesiones de formación</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295943"/>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Diseño de plan de trabajo</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9487084"/>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Implementación de plan de trabajo</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022796"/>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Asesoría y asistencia técnica</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0531425"/>
                  </a:ext>
                </a:extLst>
              </a:tr>
              <a:tr h="269270">
                <a:tc>
                  <a:txBody>
                    <a:bodyPr/>
                    <a:lstStyle/>
                    <a:p>
                      <a:pPr algn="just">
                        <a:lnSpc>
                          <a:spcPct val="110000"/>
                        </a:lnSpc>
                        <a:spcAft>
                          <a:spcPts val="600"/>
                        </a:spcAft>
                      </a:pPr>
                      <a:r>
                        <a:rPr lang="es-CL" sz="16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Cierre técnico de la intervención</a:t>
                      </a:r>
                      <a:endParaRPr lang="es-CL"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50000"/>
                      </a:schemeClr>
                    </a:solidFill>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0000"/>
                        </a:lnSpc>
                        <a:spcAft>
                          <a:spcPts val="600"/>
                        </a:spcAft>
                      </a:pPr>
                      <a:r>
                        <a:rPr lang="es-CL" sz="1600" dirty="0">
                          <a:effectLst/>
                          <a:latin typeface="Calibri" panose="020F0502020204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655962569"/>
                  </a:ext>
                </a:extLst>
              </a:tr>
            </a:tbl>
          </a:graphicData>
        </a:graphic>
      </p:graphicFrame>
    </p:spTree>
    <p:extLst>
      <p:ext uri="{BB962C8B-B14F-4D97-AF65-F5344CB8AC3E}">
        <p14:creationId xmlns:p14="http://schemas.microsoft.com/office/powerpoint/2010/main" val="1365130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19" name="CuadroTexto 18">
            <a:extLst>
              <a:ext uri="{FF2B5EF4-FFF2-40B4-BE49-F238E27FC236}">
                <a16:creationId xmlns:a16="http://schemas.microsoft.com/office/drawing/2014/main" id="{6CCDF111-F41F-4443-BA3F-B0154628CDAA}"/>
              </a:ext>
            </a:extLst>
          </p:cNvPr>
          <p:cNvSpPr txBox="1"/>
          <p:nvPr/>
        </p:nvSpPr>
        <p:spPr>
          <a:xfrm>
            <a:off x="1610053" y="2802079"/>
            <a:ext cx="5923891" cy="923330"/>
          </a:xfrm>
          <a:prstGeom prst="rect">
            <a:avLst/>
          </a:prstGeom>
          <a:noFill/>
          <a:ln>
            <a:solidFill>
              <a:schemeClr val="accent2">
                <a:lumMod val="75000"/>
              </a:schemeClr>
            </a:solidFill>
          </a:ln>
        </p:spPr>
        <p:txBody>
          <a:bodyPr wrap="square">
            <a:spAutoFit/>
          </a:bodyPr>
          <a:lstStyle/>
          <a:p>
            <a:pPr algn="ctr"/>
            <a:r>
              <a:rPr lang="es-MX" b="1" dirty="0"/>
              <a:t>Un grupo lo conforman los hogares del proyecto o de una intervención, teniendo como tarea en común la construcción de un Plan de Trabajo.</a:t>
            </a:r>
            <a:endParaRPr lang="es-CL" b="1" dirty="0"/>
          </a:p>
        </p:txBody>
      </p:sp>
      <p:sp>
        <p:nvSpPr>
          <p:cNvPr id="25" name="Google Shape;291;p43">
            <a:extLst>
              <a:ext uri="{FF2B5EF4-FFF2-40B4-BE49-F238E27FC236}">
                <a16:creationId xmlns:a16="http://schemas.microsoft.com/office/drawing/2014/main" id="{BF9BD22B-6FA2-4697-9580-D8CD762EEF8F}"/>
              </a:ext>
            </a:extLst>
          </p:cNvPr>
          <p:cNvSpPr txBox="1">
            <a:spLocks/>
          </p:cNvSpPr>
          <p:nvPr/>
        </p:nvSpPr>
        <p:spPr>
          <a:xfrm>
            <a:off x="440918" y="1461320"/>
            <a:ext cx="8199359"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INTERVENCIÓN GRUPAL (no comunitaria)</a:t>
            </a:r>
          </a:p>
        </p:txBody>
      </p:sp>
      <p:sp>
        <p:nvSpPr>
          <p:cNvPr id="14" name="CuadroTexto 13">
            <a:extLst>
              <a:ext uri="{FF2B5EF4-FFF2-40B4-BE49-F238E27FC236}">
                <a16:creationId xmlns:a16="http://schemas.microsoft.com/office/drawing/2014/main" id="{A6F1F3BF-CD04-4BC8-9A38-87257D48D139}"/>
              </a:ext>
            </a:extLst>
          </p:cNvPr>
          <p:cNvSpPr txBox="1"/>
          <p:nvPr/>
        </p:nvSpPr>
        <p:spPr>
          <a:xfrm>
            <a:off x="998806" y="4220873"/>
            <a:ext cx="7146387" cy="1754326"/>
          </a:xfrm>
          <a:prstGeom prst="rect">
            <a:avLst/>
          </a:prstGeom>
          <a:solidFill>
            <a:schemeClr val="accent2">
              <a:lumMod val="20000"/>
              <a:lumOff val="80000"/>
            </a:schemeClr>
          </a:solidFill>
        </p:spPr>
        <p:txBody>
          <a:bodyPr wrap="square">
            <a:spAutoFit/>
          </a:bodyPr>
          <a:lstStyle/>
          <a:p>
            <a:pPr marL="285750" indent="-285750" algn="just">
              <a:buFont typeface="Wingdings" panose="05000000000000000000" pitchFamily="2" charset="2"/>
              <a:buChar char="v"/>
            </a:pPr>
            <a:r>
              <a:rPr lang="es-MX" dirty="0"/>
              <a:t>Tienen una finalidad u objetivo en común para lo cual realizan actividades colectivas; interdependencia para alcanzar esos objetivos.</a:t>
            </a:r>
          </a:p>
          <a:p>
            <a:pPr marL="285750" indent="-285750" algn="just">
              <a:buFont typeface="Wingdings" panose="05000000000000000000" pitchFamily="2" charset="2"/>
              <a:buChar char="v"/>
            </a:pPr>
            <a:r>
              <a:rPr lang="es-MX" dirty="0"/>
              <a:t>Los hogares que integran un grupo comparten características similares.</a:t>
            </a:r>
          </a:p>
          <a:p>
            <a:pPr marL="285750" indent="-285750" algn="just">
              <a:buFont typeface="Wingdings" panose="05000000000000000000" pitchFamily="2" charset="2"/>
              <a:buChar char="v"/>
            </a:pPr>
            <a:r>
              <a:rPr lang="es-MX" dirty="0"/>
              <a:t>Se generan interacciones sociales estables entre los hogares que lo integran.</a:t>
            </a:r>
          </a:p>
          <a:p>
            <a:pPr marL="285750" indent="-285750" algn="just">
              <a:buFont typeface="Wingdings" panose="05000000000000000000" pitchFamily="2" charset="2"/>
              <a:buChar char="v"/>
            </a:pPr>
            <a:r>
              <a:rPr lang="es-MX" dirty="0"/>
              <a:t>División de labores o tareas para alcanzar objetivos comunes.</a:t>
            </a:r>
            <a:endParaRPr lang="es-CL" dirty="0"/>
          </a:p>
        </p:txBody>
      </p:sp>
    </p:spTree>
    <p:extLst>
      <p:ext uri="{BB962C8B-B14F-4D97-AF65-F5344CB8AC3E}">
        <p14:creationId xmlns:p14="http://schemas.microsoft.com/office/powerpoint/2010/main" val="847946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5" name="Google Shape;291;p43">
            <a:extLst>
              <a:ext uri="{FF2B5EF4-FFF2-40B4-BE49-F238E27FC236}">
                <a16:creationId xmlns:a16="http://schemas.microsoft.com/office/drawing/2014/main" id="{C573F6AA-863B-4D08-8F68-F71DF0FFFBA5}"/>
              </a:ext>
            </a:extLst>
          </p:cNvPr>
          <p:cNvSpPr txBox="1">
            <a:spLocks/>
          </p:cNvSpPr>
          <p:nvPr/>
        </p:nvSpPr>
        <p:spPr>
          <a:xfrm rot="16200000">
            <a:off x="-111608" y="2533840"/>
            <a:ext cx="253058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Selección de hogares de la comunidad</a:t>
            </a:r>
          </a:p>
        </p:txBody>
      </p:sp>
      <p:pic>
        <p:nvPicPr>
          <p:cNvPr id="11" name="Imagen 10">
            <a:extLst>
              <a:ext uri="{FF2B5EF4-FFF2-40B4-BE49-F238E27FC236}">
                <a16:creationId xmlns:a16="http://schemas.microsoft.com/office/drawing/2014/main" id="{23DE0A5D-B947-415B-A3D3-8AFC1AF54007}"/>
              </a:ext>
            </a:extLst>
          </p:cNvPr>
          <p:cNvPicPr>
            <a:picLocks noChangeAspect="1"/>
          </p:cNvPicPr>
          <p:nvPr/>
        </p:nvPicPr>
        <p:blipFill>
          <a:blip r:embed="rId2"/>
          <a:stretch>
            <a:fillRect/>
          </a:stretch>
        </p:blipFill>
        <p:spPr>
          <a:xfrm>
            <a:off x="440918" y="4254887"/>
            <a:ext cx="2298171" cy="1494927"/>
          </a:xfrm>
          <a:prstGeom prst="rect">
            <a:avLst/>
          </a:prstGeom>
        </p:spPr>
      </p:pic>
      <p:sp>
        <p:nvSpPr>
          <p:cNvPr id="12" name="Google Shape;272;p41">
            <a:extLst>
              <a:ext uri="{FF2B5EF4-FFF2-40B4-BE49-F238E27FC236}">
                <a16:creationId xmlns:a16="http://schemas.microsoft.com/office/drawing/2014/main" id="{91520710-C321-4086-8754-348B8D2CF31F}"/>
              </a:ext>
            </a:extLst>
          </p:cNvPr>
          <p:cNvSpPr txBox="1">
            <a:spLocks/>
          </p:cNvSpPr>
          <p:nvPr/>
        </p:nvSpPr>
        <p:spPr>
          <a:xfrm>
            <a:off x="2307102" y="1218789"/>
            <a:ext cx="6344528"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Actividades</a:t>
            </a:r>
          </a:p>
        </p:txBody>
      </p:sp>
      <p:sp>
        <p:nvSpPr>
          <p:cNvPr id="13" name="Google Shape;272;p41">
            <a:extLst>
              <a:ext uri="{FF2B5EF4-FFF2-40B4-BE49-F238E27FC236}">
                <a16:creationId xmlns:a16="http://schemas.microsoft.com/office/drawing/2014/main" id="{BA8C55FF-29EA-4A9F-8D84-734680983648}"/>
              </a:ext>
            </a:extLst>
          </p:cNvPr>
          <p:cNvSpPr txBox="1">
            <a:spLocks/>
          </p:cNvSpPr>
          <p:nvPr/>
        </p:nvSpPr>
        <p:spPr>
          <a:xfrm>
            <a:off x="513658" y="1199749"/>
            <a:ext cx="1280052"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Etapa 1</a:t>
            </a:r>
          </a:p>
        </p:txBody>
      </p:sp>
      <p:sp>
        <p:nvSpPr>
          <p:cNvPr id="15" name="CuadroTexto 14">
            <a:extLst>
              <a:ext uri="{FF2B5EF4-FFF2-40B4-BE49-F238E27FC236}">
                <a16:creationId xmlns:a16="http://schemas.microsoft.com/office/drawing/2014/main" id="{B6E8531D-7356-4A51-B045-689398632CAE}"/>
              </a:ext>
            </a:extLst>
          </p:cNvPr>
          <p:cNvSpPr txBox="1"/>
          <p:nvPr/>
        </p:nvSpPr>
        <p:spPr>
          <a:xfrm>
            <a:off x="2341158" y="2744558"/>
            <a:ext cx="6333175" cy="584775"/>
          </a:xfrm>
          <a:prstGeom prst="rect">
            <a:avLst/>
          </a:prstGeom>
          <a:noFill/>
        </p:spPr>
        <p:txBody>
          <a:bodyPr wrap="square">
            <a:spAutoFit/>
          </a:bodyPr>
          <a:lstStyle/>
          <a:p>
            <a:pPr algn="just"/>
            <a:r>
              <a:rPr lang="es-CL" sz="1600" dirty="0">
                <a:effectLst/>
                <a:latin typeface="Calibri" panose="020F0502020204030204" pitchFamily="34" charset="0"/>
                <a:ea typeface="Times New Roman" panose="02020603050405020304" pitchFamily="18" charset="0"/>
                <a:cs typeface="Times New Roman" panose="02020603050405020304" pitchFamily="18" charset="0"/>
              </a:rPr>
              <a:t>Confección de un listado con los hogares que participen de la intervención. </a:t>
            </a:r>
            <a:r>
              <a:rPr lang="es-CL" sz="1600" b="1" dirty="0"/>
              <a:t> </a:t>
            </a:r>
          </a:p>
        </p:txBody>
      </p:sp>
      <p:sp>
        <p:nvSpPr>
          <p:cNvPr id="17" name="CuadroTexto 16">
            <a:extLst>
              <a:ext uri="{FF2B5EF4-FFF2-40B4-BE49-F238E27FC236}">
                <a16:creationId xmlns:a16="http://schemas.microsoft.com/office/drawing/2014/main" id="{C7153366-93D8-42F7-9EAF-0B626DD84060}"/>
              </a:ext>
            </a:extLst>
          </p:cNvPr>
          <p:cNvSpPr txBox="1"/>
          <p:nvPr/>
        </p:nvSpPr>
        <p:spPr>
          <a:xfrm>
            <a:off x="2341158" y="3329333"/>
            <a:ext cx="6361924" cy="1323439"/>
          </a:xfrm>
          <a:prstGeom prst="rect">
            <a:avLst/>
          </a:prstGeom>
          <a:noFill/>
        </p:spPr>
        <p:txBody>
          <a:bodyPr wrap="square">
            <a:spAutoFit/>
          </a:bodyPr>
          <a:lstStyle/>
          <a:p>
            <a:pPr marL="285750" indent="-285750" algn="just">
              <a:buFont typeface="Arial" panose="020B0604020202020204" pitchFamily="34" charset="0"/>
              <a:buChar char="•"/>
            </a:pPr>
            <a:r>
              <a:rPr lang="es-MX" sz="1600" dirty="0"/>
              <a:t>Levantamiento del tipo de hogares y las principales características que ellos tienen y que pueden ser propios de la comunidad donde están insertos</a:t>
            </a:r>
          </a:p>
          <a:p>
            <a:pPr marL="285750" indent="-285750" algn="just">
              <a:buFont typeface="Arial" panose="020B0604020202020204" pitchFamily="34" charset="0"/>
              <a:buChar char="•"/>
            </a:pPr>
            <a:endParaRPr lang="es-MX" sz="1600" dirty="0"/>
          </a:p>
          <a:p>
            <a:pPr marL="285750" indent="-285750" algn="just">
              <a:buFont typeface="Arial" panose="020B0604020202020204" pitchFamily="34" charset="0"/>
              <a:buChar char="•"/>
            </a:pPr>
            <a:r>
              <a:rPr lang="es-MX" sz="1600" dirty="0"/>
              <a:t>Selecciona los hogares de la intervención que se requieran</a:t>
            </a:r>
            <a:endParaRPr lang="es-CL" sz="1600" dirty="0"/>
          </a:p>
        </p:txBody>
      </p:sp>
      <p:sp>
        <p:nvSpPr>
          <p:cNvPr id="19" name="CuadroTexto 18">
            <a:extLst>
              <a:ext uri="{FF2B5EF4-FFF2-40B4-BE49-F238E27FC236}">
                <a16:creationId xmlns:a16="http://schemas.microsoft.com/office/drawing/2014/main" id="{6CCDF111-F41F-4443-BA3F-B0154628CDAA}"/>
              </a:ext>
            </a:extLst>
          </p:cNvPr>
          <p:cNvSpPr txBox="1"/>
          <p:nvPr/>
        </p:nvSpPr>
        <p:spPr>
          <a:xfrm>
            <a:off x="2779191" y="4794540"/>
            <a:ext cx="5923891" cy="1077218"/>
          </a:xfrm>
          <a:prstGeom prst="rect">
            <a:avLst/>
          </a:prstGeom>
          <a:noFill/>
        </p:spPr>
        <p:txBody>
          <a:bodyPr wrap="square">
            <a:spAutoFit/>
          </a:bodyPr>
          <a:lstStyle/>
          <a:p>
            <a:pPr marL="285750" indent="-285750" algn="just">
              <a:buFont typeface="Arial" panose="020B0604020202020204" pitchFamily="34" charset="0"/>
              <a:buChar char="•"/>
            </a:pPr>
            <a:r>
              <a:rPr lang="es-MX" sz="1600" dirty="0"/>
              <a:t>El equipo puede acercarse a instituciones de la red local, al municipio, a organizaciones comunitarias con el objetivo de tener un acercamiento al perfil de hogares que se requieren para la intervención</a:t>
            </a:r>
            <a:endParaRPr lang="es-CL" sz="1600" dirty="0"/>
          </a:p>
        </p:txBody>
      </p:sp>
      <p:sp>
        <p:nvSpPr>
          <p:cNvPr id="22" name="CuadroTexto 21">
            <a:extLst>
              <a:ext uri="{FF2B5EF4-FFF2-40B4-BE49-F238E27FC236}">
                <a16:creationId xmlns:a16="http://schemas.microsoft.com/office/drawing/2014/main" id="{EB1561CC-7BD1-42AA-851A-82028E546BAF}"/>
              </a:ext>
            </a:extLst>
          </p:cNvPr>
          <p:cNvSpPr txBox="1"/>
          <p:nvPr/>
        </p:nvSpPr>
        <p:spPr>
          <a:xfrm>
            <a:off x="0" y="5993702"/>
            <a:ext cx="9144000" cy="369332"/>
          </a:xfrm>
          <a:prstGeom prst="rect">
            <a:avLst/>
          </a:prstGeom>
          <a:solidFill>
            <a:schemeClr val="accent2"/>
          </a:solidFill>
        </p:spPr>
        <p:txBody>
          <a:bodyPr wrap="square">
            <a:spAutoFit/>
          </a:bodyPr>
          <a:lstStyle/>
          <a:p>
            <a:pPr algn="ctr"/>
            <a:r>
              <a:rPr lang="es-CL" b="1" dirty="0">
                <a:solidFill>
                  <a:schemeClr val="bg1"/>
                </a:solidFill>
                <a:latin typeface="Work Sans"/>
                <a:sym typeface="Work Sans"/>
              </a:rPr>
              <a:t>Hogares hasta el 60% de vulnerabilidad, con NNA + otro que la región defina</a:t>
            </a:r>
          </a:p>
        </p:txBody>
      </p:sp>
      <p:sp>
        <p:nvSpPr>
          <p:cNvPr id="25" name="Google Shape;291;p43">
            <a:extLst>
              <a:ext uri="{FF2B5EF4-FFF2-40B4-BE49-F238E27FC236}">
                <a16:creationId xmlns:a16="http://schemas.microsoft.com/office/drawing/2014/main" id="{BF9BD22B-6FA2-4697-9580-D8CD762EEF8F}"/>
              </a:ext>
            </a:extLst>
          </p:cNvPr>
          <p:cNvSpPr txBox="1">
            <a:spLocks/>
          </p:cNvSpPr>
          <p:nvPr/>
        </p:nvSpPr>
        <p:spPr>
          <a:xfrm>
            <a:off x="2307102" y="1669070"/>
            <a:ext cx="6333175"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1. Selección de hogares, mes 1 y 2</a:t>
            </a:r>
          </a:p>
        </p:txBody>
      </p:sp>
    </p:spTree>
    <p:extLst>
      <p:ext uri="{BB962C8B-B14F-4D97-AF65-F5344CB8AC3E}">
        <p14:creationId xmlns:p14="http://schemas.microsoft.com/office/powerpoint/2010/main" val="161215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5" name="Google Shape;291;p43">
            <a:extLst>
              <a:ext uri="{FF2B5EF4-FFF2-40B4-BE49-F238E27FC236}">
                <a16:creationId xmlns:a16="http://schemas.microsoft.com/office/drawing/2014/main" id="{C573F6AA-863B-4D08-8F68-F71DF0FFFBA5}"/>
              </a:ext>
            </a:extLst>
          </p:cNvPr>
          <p:cNvSpPr txBox="1">
            <a:spLocks/>
          </p:cNvSpPr>
          <p:nvPr/>
        </p:nvSpPr>
        <p:spPr>
          <a:xfrm>
            <a:off x="2532186" y="1723486"/>
            <a:ext cx="611944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2. Invitación a participar, mes 1 y 2</a:t>
            </a:r>
          </a:p>
        </p:txBody>
      </p:sp>
      <p:pic>
        <p:nvPicPr>
          <p:cNvPr id="11" name="Imagen 10">
            <a:extLst>
              <a:ext uri="{FF2B5EF4-FFF2-40B4-BE49-F238E27FC236}">
                <a16:creationId xmlns:a16="http://schemas.microsoft.com/office/drawing/2014/main" id="{23DE0A5D-B947-415B-A3D3-8AFC1AF54007}"/>
              </a:ext>
            </a:extLst>
          </p:cNvPr>
          <p:cNvPicPr>
            <a:picLocks noChangeAspect="1"/>
          </p:cNvPicPr>
          <p:nvPr/>
        </p:nvPicPr>
        <p:blipFill>
          <a:blip r:embed="rId2"/>
          <a:stretch>
            <a:fillRect/>
          </a:stretch>
        </p:blipFill>
        <p:spPr>
          <a:xfrm>
            <a:off x="440919" y="4472159"/>
            <a:ext cx="2298171" cy="1494927"/>
          </a:xfrm>
          <a:prstGeom prst="rect">
            <a:avLst/>
          </a:prstGeom>
        </p:spPr>
      </p:pic>
      <p:sp>
        <p:nvSpPr>
          <p:cNvPr id="12" name="Google Shape;272;p41">
            <a:extLst>
              <a:ext uri="{FF2B5EF4-FFF2-40B4-BE49-F238E27FC236}">
                <a16:creationId xmlns:a16="http://schemas.microsoft.com/office/drawing/2014/main" id="{91520710-C321-4086-8754-348B8D2CF31F}"/>
              </a:ext>
            </a:extLst>
          </p:cNvPr>
          <p:cNvSpPr txBox="1">
            <a:spLocks/>
          </p:cNvSpPr>
          <p:nvPr/>
        </p:nvSpPr>
        <p:spPr>
          <a:xfrm>
            <a:off x="2532186" y="1218789"/>
            <a:ext cx="6119444"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Actividades</a:t>
            </a:r>
          </a:p>
        </p:txBody>
      </p:sp>
      <p:sp>
        <p:nvSpPr>
          <p:cNvPr id="13" name="Google Shape;272;p41">
            <a:extLst>
              <a:ext uri="{FF2B5EF4-FFF2-40B4-BE49-F238E27FC236}">
                <a16:creationId xmlns:a16="http://schemas.microsoft.com/office/drawing/2014/main" id="{BA8C55FF-29EA-4A9F-8D84-734680983648}"/>
              </a:ext>
            </a:extLst>
          </p:cNvPr>
          <p:cNvSpPr txBox="1">
            <a:spLocks/>
          </p:cNvSpPr>
          <p:nvPr/>
        </p:nvSpPr>
        <p:spPr>
          <a:xfrm>
            <a:off x="612932" y="1180872"/>
            <a:ext cx="1233522"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Etapa 1</a:t>
            </a:r>
          </a:p>
        </p:txBody>
      </p:sp>
      <p:sp>
        <p:nvSpPr>
          <p:cNvPr id="15" name="CuadroTexto 14">
            <a:extLst>
              <a:ext uri="{FF2B5EF4-FFF2-40B4-BE49-F238E27FC236}">
                <a16:creationId xmlns:a16="http://schemas.microsoft.com/office/drawing/2014/main" id="{B6E8531D-7356-4A51-B045-689398632CAE}"/>
              </a:ext>
            </a:extLst>
          </p:cNvPr>
          <p:cNvSpPr txBox="1"/>
          <p:nvPr/>
        </p:nvSpPr>
        <p:spPr>
          <a:xfrm>
            <a:off x="2532186" y="2790072"/>
            <a:ext cx="6119444" cy="584775"/>
          </a:xfrm>
          <a:prstGeom prst="rect">
            <a:avLst/>
          </a:prstGeom>
          <a:noFill/>
        </p:spPr>
        <p:txBody>
          <a:bodyPr wrap="square">
            <a:spAutoFit/>
          </a:bodyPr>
          <a:lstStyle/>
          <a:p>
            <a:pPr algn="just"/>
            <a:r>
              <a:rPr lang="es-MX" sz="1600" b="1" dirty="0"/>
              <a:t>Una vez definidos los listados finales de la intervención, el equipo ejecutor se acerca a cada hogar e invita a participar de la intervención. </a:t>
            </a:r>
            <a:endParaRPr lang="es-CL" sz="1600" b="1" dirty="0"/>
          </a:p>
        </p:txBody>
      </p:sp>
      <p:sp>
        <p:nvSpPr>
          <p:cNvPr id="19" name="CuadroTexto 18">
            <a:extLst>
              <a:ext uri="{FF2B5EF4-FFF2-40B4-BE49-F238E27FC236}">
                <a16:creationId xmlns:a16="http://schemas.microsoft.com/office/drawing/2014/main" id="{6CCDF111-F41F-4443-BA3F-B0154628CDAA}"/>
              </a:ext>
            </a:extLst>
          </p:cNvPr>
          <p:cNvSpPr txBox="1"/>
          <p:nvPr/>
        </p:nvSpPr>
        <p:spPr>
          <a:xfrm>
            <a:off x="2532186" y="3569136"/>
            <a:ext cx="6119444" cy="830997"/>
          </a:xfrm>
          <a:prstGeom prst="rect">
            <a:avLst/>
          </a:prstGeom>
          <a:noFill/>
        </p:spPr>
        <p:txBody>
          <a:bodyPr wrap="square">
            <a:spAutoFit/>
          </a:bodyPr>
          <a:lstStyle/>
          <a:p>
            <a:pPr algn="just"/>
            <a:r>
              <a:rPr lang="es-MX" sz="1600" dirty="0">
                <a:effectLst/>
                <a:latin typeface="Calibri" panose="020F0502020204030204" pitchFamily="34" charset="0"/>
                <a:ea typeface="Times New Roman" panose="02020603050405020304" pitchFamily="18" charset="0"/>
                <a:cs typeface="Times New Roman" panose="02020603050405020304" pitchFamily="18" charset="0"/>
              </a:rPr>
              <a:t>Invitación a construir en conjunto un plan de trabajo que les permita acercarse, construir, mejorar, desarrollar habilidades entre estos hogares e impactar en sus relaciones.</a:t>
            </a:r>
            <a:endParaRPr lang="es-CL" sz="1600" dirty="0"/>
          </a:p>
        </p:txBody>
      </p:sp>
      <p:sp>
        <p:nvSpPr>
          <p:cNvPr id="14" name="CuadroTexto 13">
            <a:extLst>
              <a:ext uri="{FF2B5EF4-FFF2-40B4-BE49-F238E27FC236}">
                <a16:creationId xmlns:a16="http://schemas.microsoft.com/office/drawing/2014/main" id="{BC4F2BA5-7F7A-409A-9FAB-D1BD67243800}"/>
              </a:ext>
            </a:extLst>
          </p:cNvPr>
          <p:cNvSpPr txBox="1"/>
          <p:nvPr/>
        </p:nvSpPr>
        <p:spPr>
          <a:xfrm>
            <a:off x="3137095" y="4643647"/>
            <a:ext cx="5514535" cy="1077218"/>
          </a:xfrm>
          <a:prstGeom prst="rect">
            <a:avLst/>
          </a:prstGeom>
          <a:noFill/>
        </p:spPr>
        <p:txBody>
          <a:bodyPr wrap="square">
            <a:spAutoFit/>
          </a:bodyPr>
          <a:lstStyle/>
          <a:p>
            <a:pPr algn="just"/>
            <a:r>
              <a:rPr lang="es-MX" sz="1600" dirty="0"/>
              <a:t>Cada hogar que acepta participar del programa debe firmar un acta de compromiso en que deja expresamente la intención de estar y de participar de todas las instancias que el programa, con el fin de captar el compromiso del hogar y de sus integrantes.</a:t>
            </a:r>
            <a:endParaRPr lang="es-CL" sz="1600" dirty="0"/>
          </a:p>
        </p:txBody>
      </p:sp>
      <p:sp>
        <p:nvSpPr>
          <p:cNvPr id="16" name="Google Shape;291;p43">
            <a:extLst>
              <a:ext uri="{FF2B5EF4-FFF2-40B4-BE49-F238E27FC236}">
                <a16:creationId xmlns:a16="http://schemas.microsoft.com/office/drawing/2014/main" id="{FEAE2B49-501F-4F81-89B7-1D80B0505037}"/>
              </a:ext>
            </a:extLst>
          </p:cNvPr>
          <p:cNvSpPr txBox="1">
            <a:spLocks/>
          </p:cNvSpPr>
          <p:nvPr/>
        </p:nvSpPr>
        <p:spPr>
          <a:xfrm rot="16200000">
            <a:off x="-35598" y="2576329"/>
            <a:ext cx="2530584" cy="824899"/>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2000" b="1" dirty="0">
                <a:solidFill>
                  <a:schemeClr val="bg1"/>
                </a:solidFill>
              </a:rPr>
              <a:t>Selección de hogares de la comunidad</a:t>
            </a:r>
          </a:p>
        </p:txBody>
      </p:sp>
    </p:spTree>
    <p:extLst>
      <p:ext uri="{BB962C8B-B14F-4D97-AF65-F5344CB8AC3E}">
        <p14:creationId xmlns:p14="http://schemas.microsoft.com/office/powerpoint/2010/main" val="270798579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ubcategor_x00ed_a xmlns="8cb14e12-cb6e-4f3a-903c-af04076dee43">Otro</Subcategor_x00ed_a>
    <SharedWithUsers xmlns="fa7e6995-17f9-47c1-bc15-1c4ef93248ce">
      <UserInfo>
        <DisplayName>Silvana Olivares Aguilera</DisplayName>
        <AccountId>1166</AccountId>
        <AccountType/>
      </UserInfo>
      <UserInfo>
        <DisplayName>Gianella Vergottini</DisplayName>
        <AccountId>1131</AccountId>
        <AccountType/>
      </UserInfo>
      <UserInfo>
        <DisplayName>Ronald Astorga Rojas</DisplayName>
        <AccountId>1242</AccountId>
        <AccountType/>
      </UserInfo>
      <UserInfo>
        <DisplayName>Fabiola Orellana Astudillo</DisplayName>
        <AccountId>212</AccountId>
        <AccountType/>
      </UserInfo>
      <UserInfo>
        <DisplayName>Veronica Eugenia Cuevas Almonacid</DisplayName>
        <AccountId>851</AccountId>
        <AccountType/>
      </UserInfo>
      <UserInfo>
        <DisplayName>Rosa Pino</DisplayName>
        <AccountId>301</AccountId>
        <AccountType/>
      </UserInfo>
      <UserInfo>
        <DisplayName>Valeria Francisca Pino Rivero</DisplayName>
        <AccountId>549</AccountId>
        <AccountType/>
      </UserInfo>
      <UserInfo>
        <DisplayName>Almendra Navarrete Gonzalez</DisplayName>
        <AccountId>491</AccountId>
        <AccountType/>
      </UserInfo>
      <UserInfo>
        <DisplayName>Monica Concha Constanzo</DisplayName>
        <AccountId>499</AccountId>
        <AccountType/>
      </UserInfo>
      <UserInfo>
        <DisplayName>Jose Poblete Sanchez</DisplayName>
        <AccountId>1461</AccountId>
        <AccountType/>
      </UserInfo>
    </SharedWithUsers>
    <Categor_x00ed_a xmlns="8cb14e12-cb6e-4f3a-903c-af04076dee43">Formatos de documentos</Categor_x00ed_a>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272D12B3492C8A45B34C42F732577FE2" ma:contentTypeVersion="14" ma:contentTypeDescription="Crear nuevo documento." ma:contentTypeScope="" ma:versionID="f3a6e6ad6753a4d167750e25e5b5fb7d">
  <xsd:schema xmlns:xsd="http://www.w3.org/2001/XMLSchema" xmlns:xs="http://www.w3.org/2001/XMLSchema" xmlns:p="http://schemas.microsoft.com/office/2006/metadata/properties" xmlns:ns2="8cb14e12-cb6e-4f3a-903c-af04076dee43" xmlns:ns3="226ea94b-9d67-4716-a27f-d12f9b74d382" xmlns:ns4="fa7e6995-17f9-47c1-bc15-1c4ef93248ce" targetNamespace="http://schemas.microsoft.com/office/2006/metadata/properties" ma:root="true" ma:fieldsID="31cc2a35aca960a562624d9ae454f749" ns2:_="" ns3:_="" ns4:_="">
    <xsd:import namespace="8cb14e12-cb6e-4f3a-903c-af04076dee43"/>
    <xsd:import namespace="226ea94b-9d67-4716-a27f-d12f9b74d382"/>
    <xsd:import namespace="fa7e6995-17f9-47c1-bc15-1c4ef93248ce"/>
    <xsd:element name="properties">
      <xsd:complexType>
        <xsd:sequence>
          <xsd:element name="documentManagement">
            <xsd:complexType>
              <xsd:all>
                <xsd:element ref="ns2:Subcategor_x00ed_a" minOccurs="0"/>
                <xsd:element ref="ns2:Categor_x00ed_a" minOccurs="0"/>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b14e12-cb6e-4f3a-903c-af04076dee43" elementFormDefault="qualified">
    <xsd:import namespace="http://schemas.microsoft.com/office/2006/documentManagement/types"/>
    <xsd:import namespace="http://schemas.microsoft.com/office/infopath/2007/PartnerControls"/>
    <xsd:element name="Subcategor_x00ed_a" ma:index="2" nillable="true" ma:displayName="Subcategoría" ma:format="Dropdown" ma:internalName="Subcategor_x00ed_a">
      <xsd:simpleType>
        <xsd:restriction base="dms:Choice">
          <xsd:enumeration value="Familias Seguridad y Oportunidades"/>
          <xsd:enumeration value="Acción"/>
          <xsd:enumeration value="Acción en Comunidad"/>
          <xsd:enumeration value="Acción en Familia"/>
          <xsd:enumeration value="Autoconsumo"/>
          <xsd:enumeration value="Apoyo a tu Plan Laboral"/>
          <xsd:enumeration value="Educación Financiera"/>
          <xsd:enumeration value="Más Capaz"/>
          <xsd:enumeration value="Acción Local"/>
          <xsd:enumeration value="Yo Emprendo"/>
          <xsd:enumeration value="Yo Emprendo Semilla"/>
          <xsd:enumeration value="Yo Emprendo en Comunidad"/>
          <xsd:enumeration value="Yo Trabajo"/>
          <xsd:enumeration value="Yo Trabajo Jóvenes"/>
          <xsd:enumeration value="Habitabilidad"/>
          <xsd:enumeration value="Fondo Idea"/>
          <xsd:enumeration value="Logos regionales"/>
          <xsd:enumeration value="Plantillas"/>
          <xsd:enumeration value="Otro"/>
        </xsd:restriction>
      </xsd:simpleType>
    </xsd:element>
    <xsd:element name="Categor_x00ed_a" ma:index="3" nillable="true" ma:displayName="Categoría" ma:default="Piezas EXPO" ma:format="Dropdown" ma:internalName="Categor_x00ed_a">
      <xsd:simpleType>
        <xsd:restriction base="dms:Choice">
          <xsd:enumeration value="Piezas EXPO"/>
          <xsd:enumeration value="Torneo Karukinka"/>
          <xsd:enumeration value="Logos FOSIS actualizados"/>
          <xsd:enumeration value="Logos MDSF actualizados"/>
          <xsd:enumeration value="Programas actualizados"/>
          <xsd:enumeration value="Formatos de documentos"/>
          <xsd:enumeration value="Manuales"/>
          <xsd:enumeration value="Indumentaria"/>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26ea94b-9d67-4716-a27f-d12f9b74d382" elementFormDefault="qualified">
    <xsd:import namespace="http://schemas.microsoft.com/office/2006/documentManagement/types"/>
    <xsd:import namespace="http://schemas.microsoft.com/office/infopath/2007/PartnerControls"/>
    <xsd:element name="MediaServiceMetadata" ma:index="6" nillable="true" ma:displayName="MediaServiceMetadata" ma:description="" ma:hidden="true" ma:internalName="MediaServiceMetadata" ma:readOnly="true">
      <xsd:simpleType>
        <xsd:restriction base="dms:Note"/>
      </xsd:simpleType>
    </xsd:element>
    <xsd:element name="MediaServiceFastMetadata" ma:index="7" nillable="true" ma:displayName="MediaServiceFastMetadata" ma:description="" ma:hidden="true" ma:internalName="MediaServiceFastMetadata" ma:readOnly="true">
      <xsd:simpleType>
        <xsd:restriction base="dms:Note"/>
      </xsd:simpleType>
    </xsd:element>
    <xsd:element name="MediaServiceDateTaken" ma:index="8" nillable="true" ma:displayName="MediaServiceDateTaken" ma:description="" ma:hidden="true" ma:internalName="MediaServiceDateTaken" ma:readOnly="true">
      <xsd:simpleType>
        <xsd:restriction base="dms:Text"/>
      </xsd:simpleType>
    </xsd:element>
    <xsd:element name="MediaServiceAutoTags" ma:index="9" nillable="true" ma:displayName="MediaServiceAutoTags" ma:description=""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7e6995-17f9-47c1-bc15-1c4ef93248ce"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Tipo de contenido"/>
        <xsd:element ref="dc:title" minOccurs="0" maxOccurs="1" ma:index="1"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42C60E-990E-4940-B144-9563535D5530}">
  <ds:schemaRefs>
    <ds:schemaRef ds:uri="http://schemas.microsoft.com/office/2006/metadata/properties"/>
    <ds:schemaRef ds:uri="http://purl.org/dc/dcmitype/"/>
    <ds:schemaRef ds:uri="http://purl.org/dc/elements/1.1/"/>
    <ds:schemaRef ds:uri="226ea94b-9d67-4716-a27f-d12f9b74d382"/>
    <ds:schemaRef ds:uri="http://schemas.microsoft.com/office/2006/documentManagement/types"/>
    <ds:schemaRef ds:uri="http://www.w3.org/XML/1998/namespace"/>
    <ds:schemaRef ds:uri="http://schemas.microsoft.com/office/infopath/2007/PartnerControls"/>
    <ds:schemaRef ds:uri="http://purl.org/dc/terms/"/>
    <ds:schemaRef ds:uri="http://schemas.openxmlformats.org/package/2006/metadata/core-properties"/>
    <ds:schemaRef ds:uri="fa7e6995-17f9-47c1-bc15-1c4ef93248ce"/>
    <ds:schemaRef ds:uri="8cb14e12-cb6e-4f3a-903c-af04076dee43"/>
  </ds:schemaRefs>
</ds:datastoreItem>
</file>

<file path=customXml/itemProps2.xml><?xml version="1.0" encoding="utf-8"?>
<ds:datastoreItem xmlns:ds="http://schemas.openxmlformats.org/officeDocument/2006/customXml" ds:itemID="{6872A1CE-23C1-4B55-A912-F8026CF83A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b14e12-cb6e-4f3a-903c-af04076dee43"/>
    <ds:schemaRef ds:uri="226ea94b-9d67-4716-a27f-d12f9b74d382"/>
    <ds:schemaRef ds:uri="fa7e6995-17f9-47c1-bc15-1c4ef93248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F9AEC2-AAF5-4FC0-B3F0-C11257159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1922</TotalTime>
  <Words>2568</Words>
  <Application>Microsoft Office PowerPoint</Application>
  <PresentationFormat>Presentación en pantalla (4:3)</PresentationFormat>
  <Paragraphs>329</Paragraphs>
  <Slides>30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Alice</vt:lpstr>
      <vt:lpstr>Arial</vt:lpstr>
      <vt:lpstr>Calibri</vt:lpstr>
      <vt:lpstr>Verdana</vt:lpstr>
      <vt:lpstr>Wingdings</vt:lpstr>
      <vt:lpstr>Work Sans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FOSIS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 Rebolledo</dc:creator>
  <cp:lastModifiedBy>Ximena Gómez Jofré</cp:lastModifiedBy>
  <cp:revision>25</cp:revision>
  <dcterms:created xsi:type="dcterms:W3CDTF">2018-04-27T14:11:19Z</dcterms:created>
  <dcterms:modified xsi:type="dcterms:W3CDTF">2022-03-14T16:33:05Z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0x010100272D12B3492C8A45B34C42F732577FE2</vt:lpwstr>
  </property>
  <property fmtid="{D5CDD505-2E9C-101B-9397-08002B2CF9AE}" pid="3" name="Categoria">
    <vt:lpwstr>Kit de plantillas documentos FOSIS 2018</vt:lpwstr>
  </property>
</Properties>
</file>