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1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4" r:id="rId5"/>
    <p:sldId id="261" r:id="rId6"/>
    <p:sldId id="265" r:id="rId7"/>
    <p:sldId id="266" r:id="rId8"/>
    <p:sldId id="267" r:id="rId9"/>
    <p:sldId id="273" r:id="rId10"/>
    <p:sldId id="268" r:id="rId11"/>
    <p:sldId id="275" r:id="rId12"/>
    <p:sldId id="269" r:id="rId13"/>
    <p:sldId id="274" r:id="rId14"/>
    <p:sldId id="270" r:id="rId15"/>
    <p:sldId id="271" r:id="rId16"/>
    <p:sldId id="272" r:id="rId17"/>
    <p:sldId id="276" r:id="rId18"/>
    <p:sldId id="281" r:id="rId19"/>
    <p:sldId id="277" r:id="rId20"/>
    <p:sldId id="278" r:id="rId21"/>
    <p:sldId id="279" r:id="rId22"/>
    <p:sldId id="286" r:id="rId23"/>
    <p:sldId id="280" r:id="rId24"/>
    <p:sldId id="285" r:id="rId25"/>
    <p:sldId id="282" r:id="rId26"/>
    <p:sldId id="287" r:id="rId27"/>
    <p:sldId id="970" r:id="rId28"/>
    <p:sldId id="971" r:id="rId29"/>
    <p:sldId id="1010" r:id="rId30"/>
    <p:sldId id="963" r:id="rId31"/>
    <p:sldId id="1011" r:id="rId32"/>
    <p:sldId id="263" r:id="rId33"/>
    <p:sldId id="1012" r:id="rId34"/>
  </p:sldIdLst>
  <p:sldSz cx="9144000" cy="5715000" type="screen16x1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Soledad Graell Le Beuffe" initials="MSGLB" lastIdx="19" clrIdx="0">
    <p:extLst>
      <p:ext uri="{19B8F6BF-5375-455C-9EA6-DF929625EA0E}">
        <p15:presenceInfo xmlns:p15="http://schemas.microsoft.com/office/powerpoint/2012/main" userId="S::maria.graell@fosis.gob.cl::4fbe32fc-9870-462e-971a-a6769ab1a5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B2"/>
    <a:srgbClr val="13B878"/>
    <a:srgbClr val="009E64"/>
    <a:srgbClr val="0F6EB1"/>
    <a:srgbClr val="066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CD676B-3A13-4064-A8DD-FC31D50FF2B0}" v="3" dt="2020-09-02T22:08:08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95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509" y="45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Soledad Graell Le Beuffe" userId="4fbe32fc-9870-462e-971a-a6769ab1a556" providerId="ADAL" clId="{EE818C79-DF25-4FAC-AE78-AB16220E709E}"/>
    <pc:docChg chg="undo custSel addSld delSld modSld sldOrd modMainMaster">
      <pc:chgData name="Maria Soledad Graell Le Beuffe" userId="4fbe32fc-9870-462e-971a-a6769ab1a556" providerId="ADAL" clId="{EE818C79-DF25-4FAC-AE78-AB16220E709E}" dt="2020-08-14T16:57:30.448" v="516" actId="1076"/>
      <pc:docMkLst>
        <pc:docMk/>
      </pc:docMkLst>
      <pc:sldChg chg="addSp delSp modSp add del">
        <pc:chgData name="Maria Soledad Graell Le Beuffe" userId="4fbe32fc-9870-462e-971a-a6769ab1a556" providerId="ADAL" clId="{EE818C79-DF25-4FAC-AE78-AB16220E709E}" dt="2020-08-14T13:30:53.177" v="49"/>
        <pc:sldMkLst>
          <pc:docMk/>
          <pc:sldMk cId="1148468434" sldId="261"/>
        </pc:sldMkLst>
        <pc:spChg chg="del">
          <ac:chgData name="Maria Soledad Graell Le Beuffe" userId="4fbe32fc-9870-462e-971a-a6769ab1a556" providerId="ADAL" clId="{EE818C79-DF25-4FAC-AE78-AB16220E709E}" dt="2020-08-14T13:24:53.038" v="7" actId="478"/>
          <ac:spMkLst>
            <pc:docMk/>
            <pc:sldMk cId="1148468434" sldId="261"/>
            <ac:spMk id="2" creationId="{00000000-0000-0000-0000-000000000000}"/>
          </ac:spMkLst>
        </pc:spChg>
        <pc:spChg chg="add del mod">
          <ac:chgData name="Maria Soledad Graell Le Beuffe" userId="4fbe32fc-9870-462e-971a-a6769ab1a556" providerId="ADAL" clId="{EE818C79-DF25-4FAC-AE78-AB16220E709E}" dt="2020-08-14T13:24:56.167" v="8" actId="478"/>
          <ac:spMkLst>
            <pc:docMk/>
            <pc:sldMk cId="1148468434" sldId="261"/>
            <ac:spMk id="4" creationId="{B81D7D2C-31A0-4367-89B3-46D7AEF40697}"/>
          </ac:spMkLst>
        </pc:spChg>
        <pc:spChg chg="del">
          <ac:chgData name="Maria Soledad Graell Le Beuffe" userId="4fbe32fc-9870-462e-971a-a6769ab1a556" providerId="ADAL" clId="{EE818C79-DF25-4FAC-AE78-AB16220E709E}" dt="2020-08-14T13:24:51.502" v="6" actId="478"/>
          <ac:spMkLst>
            <pc:docMk/>
            <pc:sldMk cId="1148468434" sldId="261"/>
            <ac:spMk id="7" creationId="{00000000-0000-0000-0000-000000000000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1148468434" sldId="261"/>
            <ac:spMk id="8" creationId="{1B60B287-557F-432C-844C-6D715A63C0D0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1148468434" sldId="261"/>
            <ac:spMk id="9" creationId="{11312ABD-AE9F-4C0C-B83F-B8D515DAB8CE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1148468434" sldId="261"/>
            <ac:spMk id="11" creationId="{D41B435A-ED85-4557-8553-D6B872D0695D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1148468434" sldId="261"/>
            <ac:spMk id="12" creationId="{42965BFD-49C9-46A7-A4BE-C3DE35F0EABD}"/>
          </ac:spMkLst>
        </pc:spChg>
        <pc:picChg chg="add del mod">
          <ac:chgData name="Maria Soledad Graell Le Beuffe" userId="4fbe32fc-9870-462e-971a-a6769ab1a556" providerId="ADAL" clId="{EE818C79-DF25-4FAC-AE78-AB16220E709E}" dt="2020-08-14T13:25:22.669" v="18" actId="478"/>
          <ac:picMkLst>
            <pc:docMk/>
            <pc:sldMk cId="1148468434" sldId="261"/>
            <ac:picMk id="6" creationId="{95B54DEE-79C9-4C14-8357-E49E6BD15DC2}"/>
          </ac:picMkLst>
        </pc:picChg>
        <pc:cxnChg chg="add mod">
          <ac:chgData name="Maria Soledad Graell Le Beuffe" userId="4fbe32fc-9870-462e-971a-a6769ab1a556" providerId="ADAL" clId="{EE818C79-DF25-4FAC-AE78-AB16220E709E}" dt="2020-08-14T13:30:53.177" v="49"/>
          <ac:cxnSpMkLst>
            <pc:docMk/>
            <pc:sldMk cId="1148468434" sldId="261"/>
            <ac:cxnSpMk id="10" creationId="{89B1D6F8-734C-4E54-9F45-89D8FF86A3D8}"/>
          </ac:cxnSpMkLst>
        </pc:cxnChg>
      </pc:sldChg>
      <pc:sldChg chg="modSp ord">
        <pc:chgData name="Maria Soledad Graell Le Beuffe" userId="4fbe32fc-9870-462e-971a-a6769ab1a556" providerId="ADAL" clId="{EE818C79-DF25-4FAC-AE78-AB16220E709E}" dt="2020-08-14T13:59:19.102" v="320"/>
        <pc:sldMkLst>
          <pc:docMk/>
          <pc:sldMk cId="1919492945" sldId="263"/>
        </pc:sldMkLst>
        <pc:picChg chg="mod">
          <ac:chgData name="Maria Soledad Graell Le Beuffe" userId="4fbe32fc-9870-462e-971a-a6769ab1a556" providerId="ADAL" clId="{EE818C79-DF25-4FAC-AE78-AB16220E709E}" dt="2020-08-14T13:30:53.177" v="49"/>
          <ac:picMkLst>
            <pc:docMk/>
            <pc:sldMk cId="1919492945" sldId="263"/>
            <ac:picMk id="6" creationId="{00000000-0000-0000-0000-000000000000}"/>
          </ac:picMkLst>
        </pc:picChg>
      </pc:sldChg>
      <pc:sldChg chg="modSp add ord">
        <pc:chgData name="Maria Soledad Graell Le Beuffe" userId="4fbe32fc-9870-462e-971a-a6769ab1a556" providerId="ADAL" clId="{EE818C79-DF25-4FAC-AE78-AB16220E709E}" dt="2020-08-14T13:30:53.177" v="49"/>
        <pc:sldMkLst>
          <pc:docMk/>
          <pc:sldMk cId="2372364578" sldId="264"/>
        </pc:sldMkLst>
        <pc:picChg chg="mod">
          <ac:chgData name="Maria Soledad Graell Le Beuffe" userId="4fbe32fc-9870-462e-971a-a6769ab1a556" providerId="ADAL" clId="{EE818C79-DF25-4FAC-AE78-AB16220E709E}" dt="2020-08-14T13:30:53.177" v="49"/>
          <ac:picMkLst>
            <pc:docMk/>
            <pc:sldMk cId="2372364578" sldId="264"/>
            <ac:picMk id="6" creationId="{95B54DEE-79C9-4C14-8357-E49E6BD15DC2}"/>
          </ac:picMkLst>
        </pc:picChg>
      </pc:sldChg>
      <pc:sldChg chg="addSp delSp modSp add addCm modCm">
        <pc:chgData name="Maria Soledad Graell Le Beuffe" userId="4fbe32fc-9870-462e-971a-a6769ab1a556" providerId="ADAL" clId="{EE818C79-DF25-4FAC-AE78-AB16220E709E}" dt="2020-08-14T13:52:57.027" v="311" actId="207"/>
        <pc:sldMkLst>
          <pc:docMk/>
          <pc:sldMk cId="510109589" sldId="265"/>
        </pc:sldMkLst>
        <pc:spChg chg="add mod">
          <ac:chgData name="Maria Soledad Graell Le Beuffe" userId="4fbe32fc-9870-462e-971a-a6769ab1a556" providerId="ADAL" clId="{EE818C79-DF25-4FAC-AE78-AB16220E709E}" dt="2020-08-14T13:52:57.027" v="311" actId="207"/>
          <ac:spMkLst>
            <pc:docMk/>
            <pc:sldMk cId="510109589" sldId="265"/>
            <ac:spMk id="3" creationId="{F1DD4A9D-4635-47ED-A283-8E52459FDC8B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510109589" sldId="265"/>
            <ac:spMk id="4" creationId="{B69E99BB-1554-47E3-BE27-D06183532D76}"/>
          </ac:spMkLst>
        </pc:spChg>
        <pc:spChg chg="add 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k cId="510109589" sldId="265"/>
            <ac:spMk id="7" creationId="{569C5691-1C3D-46DB-83D4-3E86E222BEDF}"/>
          </ac:spMkLst>
        </pc:spChg>
        <pc:picChg chg="add mod">
          <ac:chgData name="Maria Soledad Graell Le Beuffe" userId="4fbe32fc-9870-462e-971a-a6769ab1a556" providerId="ADAL" clId="{EE818C79-DF25-4FAC-AE78-AB16220E709E}" dt="2020-08-14T13:30:53.177" v="49"/>
          <ac:picMkLst>
            <pc:docMk/>
            <pc:sldMk cId="510109589" sldId="265"/>
            <ac:picMk id="5" creationId="{1EB3DE76-4829-4F4E-91EE-55B2025FCE89}"/>
          </ac:picMkLst>
        </pc:picChg>
        <pc:picChg chg="del">
          <ac:chgData name="Maria Soledad Graell Le Beuffe" userId="4fbe32fc-9870-462e-971a-a6769ab1a556" providerId="ADAL" clId="{EE818C79-DF25-4FAC-AE78-AB16220E709E}" dt="2020-08-14T13:25:40.384" v="21" actId="478"/>
          <ac:picMkLst>
            <pc:docMk/>
            <pc:sldMk cId="510109589" sldId="265"/>
            <ac:picMk id="6" creationId="{95B54DEE-79C9-4C14-8357-E49E6BD15DC2}"/>
          </ac:picMkLst>
        </pc:picChg>
      </pc:sldChg>
      <pc:sldChg chg="addSp delSp modSp add">
        <pc:chgData name="Maria Soledad Graell Le Beuffe" userId="4fbe32fc-9870-462e-971a-a6769ab1a556" providerId="ADAL" clId="{EE818C79-DF25-4FAC-AE78-AB16220E709E}" dt="2020-08-14T16:57:30.448" v="516" actId="1076"/>
        <pc:sldMkLst>
          <pc:docMk/>
          <pc:sldMk cId="4130462857" sldId="266"/>
        </pc:sldMkLst>
        <pc:spChg chg="add del">
          <ac:chgData name="Maria Soledad Graell Le Beuffe" userId="4fbe32fc-9870-462e-971a-a6769ab1a556" providerId="ADAL" clId="{EE818C79-DF25-4FAC-AE78-AB16220E709E}" dt="2020-08-14T13:27:19.894" v="32" actId="478"/>
          <ac:spMkLst>
            <pc:docMk/>
            <pc:sldMk cId="4130462857" sldId="266"/>
            <ac:spMk id="3" creationId="{479103C5-3FA4-4216-850C-27F18104FB68}"/>
          </ac:spMkLst>
        </pc:spChg>
        <pc:spChg chg="add mod">
          <ac:chgData name="Maria Soledad Graell Le Beuffe" userId="4fbe32fc-9870-462e-971a-a6769ab1a556" providerId="ADAL" clId="{EE818C79-DF25-4FAC-AE78-AB16220E709E}" dt="2020-08-14T14:36:36.375" v="361" actId="1076"/>
          <ac:spMkLst>
            <pc:docMk/>
            <pc:sldMk cId="4130462857" sldId="266"/>
            <ac:spMk id="4" creationId="{71FFFE8A-D114-459C-B77A-BD0982004C0C}"/>
          </ac:spMkLst>
        </pc:spChg>
        <pc:spChg chg="add mod">
          <ac:chgData name="Maria Soledad Graell Le Beuffe" userId="4fbe32fc-9870-462e-971a-a6769ab1a556" providerId="ADAL" clId="{EE818C79-DF25-4FAC-AE78-AB16220E709E}" dt="2020-08-14T14:36:33.670" v="360" actId="14100"/>
          <ac:spMkLst>
            <pc:docMk/>
            <pc:sldMk cId="4130462857" sldId="266"/>
            <ac:spMk id="5" creationId="{41C593EB-A38D-4D8B-9D65-E35F8A2475E5}"/>
          </ac:spMkLst>
        </pc:spChg>
        <pc:graphicFrameChg chg="add mod modGraphic">
          <ac:chgData name="Maria Soledad Graell Le Beuffe" userId="4fbe32fc-9870-462e-971a-a6769ab1a556" providerId="ADAL" clId="{EE818C79-DF25-4FAC-AE78-AB16220E709E}" dt="2020-08-14T14:36:30.024" v="358" actId="1076"/>
          <ac:graphicFrameMkLst>
            <pc:docMk/>
            <pc:sldMk cId="4130462857" sldId="266"/>
            <ac:graphicFrameMk id="7" creationId="{230D125E-8C9C-4DF9-B34E-629C262BBCF5}"/>
          </ac:graphicFrameMkLst>
        </pc:graphicFrameChg>
        <pc:picChg chg="del">
          <ac:chgData name="Maria Soledad Graell Le Beuffe" userId="4fbe32fc-9870-462e-971a-a6769ab1a556" providerId="ADAL" clId="{EE818C79-DF25-4FAC-AE78-AB16220E709E}" dt="2020-08-14T13:25:41.697" v="22" actId="478"/>
          <ac:picMkLst>
            <pc:docMk/>
            <pc:sldMk cId="4130462857" sldId="266"/>
            <ac:picMk id="6" creationId="{95B54DEE-79C9-4C14-8357-E49E6BD15DC2}"/>
          </ac:picMkLst>
        </pc:picChg>
        <pc:picChg chg="add mod">
          <ac:chgData name="Maria Soledad Graell Le Beuffe" userId="4fbe32fc-9870-462e-971a-a6769ab1a556" providerId="ADAL" clId="{EE818C79-DF25-4FAC-AE78-AB16220E709E}" dt="2020-08-14T14:35:31.616" v="340" actId="1076"/>
          <ac:picMkLst>
            <pc:docMk/>
            <pc:sldMk cId="4130462857" sldId="266"/>
            <ac:picMk id="8" creationId="{AD60D964-19D7-4F0F-B2E5-C1DD9F0CD665}"/>
          </ac:picMkLst>
        </pc:picChg>
        <pc:picChg chg="add mod">
          <ac:chgData name="Maria Soledad Graell Le Beuffe" userId="4fbe32fc-9870-462e-971a-a6769ab1a556" providerId="ADAL" clId="{EE818C79-DF25-4FAC-AE78-AB16220E709E}" dt="2020-08-14T16:57:30.448" v="516" actId="1076"/>
          <ac:picMkLst>
            <pc:docMk/>
            <pc:sldMk cId="4130462857" sldId="266"/>
            <ac:picMk id="9" creationId="{EBC048A1-0F29-4447-B3BF-EDC4F0713D1E}"/>
          </ac:picMkLst>
        </pc:picChg>
      </pc:sldChg>
      <pc:sldChg chg="addSp delSp modSp add">
        <pc:chgData name="Maria Soledad Graell Le Beuffe" userId="4fbe32fc-9870-462e-971a-a6769ab1a556" providerId="ADAL" clId="{EE818C79-DF25-4FAC-AE78-AB16220E709E}" dt="2020-08-14T14:36:47.153" v="363" actId="14100"/>
        <pc:sldMkLst>
          <pc:docMk/>
          <pc:sldMk cId="1205492260" sldId="267"/>
        </pc:sldMkLst>
        <pc:spChg chg="add mod">
          <ac:chgData name="Maria Soledad Graell Le Beuffe" userId="4fbe32fc-9870-462e-971a-a6769ab1a556" providerId="ADAL" clId="{EE818C79-DF25-4FAC-AE78-AB16220E709E}" dt="2020-08-14T14:36:47.153" v="363" actId="14100"/>
          <ac:spMkLst>
            <pc:docMk/>
            <pc:sldMk cId="1205492260" sldId="267"/>
            <ac:spMk id="2" creationId="{D3E1DCC4-6506-426D-BE76-6690F882BE15}"/>
          </ac:spMkLst>
        </pc:spChg>
        <pc:spChg chg="add del mod">
          <ac:chgData name="Maria Soledad Graell Le Beuffe" userId="4fbe32fc-9870-462e-971a-a6769ab1a556" providerId="ADAL" clId="{EE818C79-DF25-4FAC-AE78-AB16220E709E}" dt="2020-08-14T13:29:26.902" v="38" actId="478"/>
          <ac:spMkLst>
            <pc:docMk/>
            <pc:sldMk cId="1205492260" sldId="267"/>
            <ac:spMk id="3" creationId="{3E0C87F2-623A-4653-96DB-1A577E983749}"/>
          </ac:spMkLst>
        </pc:spChg>
        <pc:spChg chg="add del">
          <ac:chgData name="Maria Soledad Graell Le Beuffe" userId="4fbe32fc-9870-462e-971a-a6769ab1a556" providerId="ADAL" clId="{EE818C79-DF25-4FAC-AE78-AB16220E709E}" dt="2020-08-14T13:30:11.521" v="44" actId="478"/>
          <ac:spMkLst>
            <pc:docMk/>
            <pc:sldMk cId="1205492260" sldId="267"/>
            <ac:spMk id="5" creationId="{9BBCCF9D-654D-4582-9DB7-DE0AA1DBD6BD}"/>
          </ac:spMkLst>
        </pc:spChg>
        <pc:spChg chg="add mod">
          <ac:chgData name="Maria Soledad Graell Le Beuffe" userId="4fbe32fc-9870-462e-971a-a6769ab1a556" providerId="ADAL" clId="{EE818C79-DF25-4FAC-AE78-AB16220E709E}" dt="2020-08-14T14:35:54.889" v="347" actId="1076"/>
          <ac:spMkLst>
            <pc:docMk/>
            <pc:sldMk cId="1205492260" sldId="267"/>
            <ac:spMk id="7" creationId="{A1841F20-84AE-470E-A355-DAAE89A0C588}"/>
          </ac:spMkLst>
        </pc:spChg>
        <pc:picChg chg="del">
          <ac:chgData name="Maria Soledad Graell Le Beuffe" userId="4fbe32fc-9870-462e-971a-a6769ab1a556" providerId="ADAL" clId="{EE818C79-DF25-4FAC-AE78-AB16220E709E}" dt="2020-08-14T13:25:43.613" v="23" actId="478"/>
          <ac:picMkLst>
            <pc:docMk/>
            <pc:sldMk cId="1205492260" sldId="267"/>
            <ac:picMk id="6" creationId="{95B54DEE-79C9-4C14-8357-E49E6BD15DC2}"/>
          </ac:picMkLst>
        </pc:picChg>
      </pc:sldChg>
      <pc:sldChg chg="addSp delSp modSp add addCm modCm">
        <pc:chgData name="Maria Soledad Graell Le Beuffe" userId="4fbe32fc-9870-462e-971a-a6769ab1a556" providerId="ADAL" clId="{EE818C79-DF25-4FAC-AE78-AB16220E709E}" dt="2020-08-14T14:36:10.148" v="354" actId="1076"/>
        <pc:sldMkLst>
          <pc:docMk/>
          <pc:sldMk cId="2777734870" sldId="268"/>
        </pc:sldMkLst>
        <pc:spChg chg="add mod">
          <ac:chgData name="Maria Soledad Graell Le Beuffe" userId="4fbe32fc-9870-462e-971a-a6769ab1a556" providerId="ADAL" clId="{EE818C79-DF25-4FAC-AE78-AB16220E709E}" dt="2020-08-14T14:36:08.508" v="353" actId="1076"/>
          <ac:spMkLst>
            <pc:docMk/>
            <pc:sldMk cId="2777734870" sldId="268"/>
            <ac:spMk id="3" creationId="{913BC6C9-0B49-4331-B513-DB09157EBB65}"/>
          </ac:spMkLst>
        </pc:spChg>
        <pc:spChg chg="add mod">
          <ac:chgData name="Maria Soledad Graell Le Beuffe" userId="4fbe32fc-9870-462e-971a-a6769ab1a556" providerId="ADAL" clId="{EE818C79-DF25-4FAC-AE78-AB16220E709E}" dt="2020-08-14T14:36:10.148" v="354" actId="1076"/>
          <ac:spMkLst>
            <pc:docMk/>
            <pc:sldMk cId="2777734870" sldId="268"/>
            <ac:spMk id="5" creationId="{B1BD557C-65F2-40AB-9610-83A4F172DC68}"/>
          </ac:spMkLst>
        </pc:spChg>
        <pc:picChg chg="add mod">
          <ac:chgData name="Maria Soledad Graell Le Beuffe" userId="4fbe32fc-9870-462e-971a-a6769ab1a556" providerId="ADAL" clId="{EE818C79-DF25-4FAC-AE78-AB16220E709E}" dt="2020-08-14T14:36:06.980" v="352" actId="1076"/>
          <ac:picMkLst>
            <pc:docMk/>
            <pc:sldMk cId="2777734870" sldId="268"/>
            <ac:picMk id="4" creationId="{BABA016B-910D-4F35-9CFF-D0B3DA74D331}"/>
          </ac:picMkLst>
        </pc:picChg>
        <pc:picChg chg="del">
          <ac:chgData name="Maria Soledad Graell Le Beuffe" userId="4fbe32fc-9870-462e-971a-a6769ab1a556" providerId="ADAL" clId="{EE818C79-DF25-4FAC-AE78-AB16220E709E}" dt="2020-08-14T13:25:45.618" v="24" actId="478"/>
          <ac:picMkLst>
            <pc:docMk/>
            <pc:sldMk cId="2777734870" sldId="268"/>
            <ac:picMk id="6" creationId="{95B54DEE-79C9-4C14-8357-E49E6BD15DC2}"/>
          </ac:picMkLst>
        </pc:picChg>
      </pc:sldChg>
      <pc:sldChg chg="addSp modSp add">
        <pc:chgData name="Maria Soledad Graell Le Beuffe" userId="4fbe32fc-9870-462e-971a-a6769ab1a556" providerId="ADAL" clId="{EE818C79-DF25-4FAC-AE78-AB16220E709E}" dt="2020-08-14T14:45:27.998" v="497" actId="1076"/>
        <pc:sldMkLst>
          <pc:docMk/>
          <pc:sldMk cId="69262933" sldId="269"/>
        </pc:sldMkLst>
        <pc:spChg chg="add mod">
          <ac:chgData name="Maria Soledad Graell Le Beuffe" userId="4fbe32fc-9870-462e-971a-a6769ab1a556" providerId="ADAL" clId="{EE818C79-DF25-4FAC-AE78-AB16220E709E}" dt="2020-08-14T13:35:33.041" v="91" actId="1076"/>
          <ac:spMkLst>
            <pc:docMk/>
            <pc:sldMk cId="69262933" sldId="269"/>
            <ac:spMk id="2" creationId="{0F382C87-6E8C-4A70-8880-8C9EF31C0325}"/>
          </ac:spMkLst>
        </pc:spChg>
        <pc:spChg chg="add mod">
          <ac:chgData name="Maria Soledad Graell Le Beuffe" userId="4fbe32fc-9870-462e-971a-a6769ab1a556" providerId="ADAL" clId="{EE818C79-DF25-4FAC-AE78-AB16220E709E}" dt="2020-08-14T13:35:33.041" v="91" actId="1076"/>
          <ac:spMkLst>
            <pc:docMk/>
            <pc:sldMk cId="69262933" sldId="269"/>
            <ac:spMk id="3" creationId="{FC05C428-A32B-4361-8153-25AAB32D1F49}"/>
          </ac:spMkLst>
        </pc:spChg>
        <pc:spChg chg="add mod">
          <ac:chgData name="Maria Soledad Graell Le Beuffe" userId="4fbe32fc-9870-462e-971a-a6769ab1a556" providerId="ADAL" clId="{EE818C79-DF25-4FAC-AE78-AB16220E709E}" dt="2020-08-14T14:45:22.998" v="495" actId="1076"/>
          <ac:spMkLst>
            <pc:docMk/>
            <pc:sldMk cId="69262933" sldId="269"/>
            <ac:spMk id="4" creationId="{B84E43E4-B38B-416C-B62E-540BBA83DB9E}"/>
          </ac:spMkLst>
        </pc:spChg>
        <pc:spChg chg="add mod">
          <ac:chgData name="Maria Soledad Graell Le Beuffe" userId="4fbe32fc-9870-462e-971a-a6769ab1a556" providerId="ADAL" clId="{EE818C79-DF25-4FAC-AE78-AB16220E709E}" dt="2020-08-14T14:45:27.998" v="497" actId="1076"/>
          <ac:spMkLst>
            <pc:docMk/>
            <pc:sldMk cId="69262933" sldId="269"/>
            <ac:spMk id="5" creationId="{26E1DEF7-93A3-411B-ADBB-32FA2844C0A3}"/>
          </ac:spMkLst>
        </pc:spChg>
      </pc:sldChg>
      <pc:sldChg chg="addSp modSp add">
        <pc:chgData name="Maria Soledad Graell Le Beuffe" userId="4fbe32fc-9870-462e-971a-a6769ab1a556" providerId="ADAL" clId="{EE818C79-DF25-4FAC-AE78-AB16220E709E}" dt="2020-08-14T14:44:47.944" v="484" actId="1076"/>
        <pc:sldMkLst>
          <pc:docMk/>
          <pc:sldMk cId="9537942" sldId="270"/>
        </pc:sldMkLst>
        <pc:spChg chg="add mod">
          <ac:chgData name="Maria Soledad Graell Le Beuffe" userId="4fbe32fc-9870-462e-971a-a6769ab1a556" providerId="ADAL" clId="{EE818C79-DF25-4FAC-AE78-AB16220E709E}" dt="2020-08-14T13:36:32.319" v="103" actId="1076"/>
          <ac:spMkLst>
            <pc:docMk/>
            <pc:sldMk cId="9537942" sldId="270"/>
            <ac:spMk id="5" creationId="{73603E5F-9F20-4BFF-9066-99EA3EF8760B}"/>
          </ac:spMkLst>
        </pc:spChg>
        <pc:spChg chg="add mod">
          <ac:chgData name="Maria Soledad Graell Le Beuffe" userId="4fbe32fc-9870-462e-971a-a6769ab1a556" providerId="ADAL" clId="{EE818C79-DF25-4FAC-AE78-AB16220E709E}" dt="2020-08-14T13:36:22.070" v="101" actId="14100"/>
          <ac:spMkLst>
            <pc:docMk/>
            <pc:sldMk cId="9537942" sldId="270"/>
            <ac:spMk id="6" creationId="{6E4E0341-4701-40EC-B7DC-C04FDAAEDBF4}"/>
          </ac:spMkLst>
        </pc:spChg>
        <pc:spChg chg="add mod">
          <ac:chgData name="Maria Soledad Graell Le Beuffe" userId="4fbe32fc-9870-462e-971a-a6769ab1a556" providerId="ADAL" clId="{EE818C79-DF25-4FAC-AE78-AB16220E709E}" dt="2020-08-14T13:36:22.070" v="101" actId="14100"/>
          <ac:spMkLst>
            <pc:docMk/>
            <pc:sldMk cId="9537942" sldId="270"/>
            <ac:spMk id="7" creationId="{31F70062-F681-44FB-A600-9924B539B65D}"/>
          </ac:spMkLst>
        </pc:spChg>
        <pc:spChg chg="add mod">
          <ac:chgData name="Maria Soledad Graell Le Beuffe" userId="4fbe32fc-9870-462e-971a-a6769ab1a556" providerId="ADAL" clId="{EE818C79-DF25-4FAC-AE78-AB16220E709E}" dt="2020-08-14T14:44:47.944" v="484" actId="1076"/>
          <ac:spMkLst>
            <pc:docMk/>
            <pc:sldMk cId="9537942" sldId="270"/>
            <ac:spMk id="8" creationId="{15664179-E035-429C-A437-E267700A44BC}"/>
          </ac:spMkLst>
        </pc:spChg>
        <pc:spChg chg="add mod">
          <ac:chgData name="Maria Soledad Graell Le Beuffe" userId="4fbe32fc-9870-462e-971a-a6769ab1a556" providerId="ADAL" clId="{EE818C79-DF25-4FAC-AE78-AB16220E709E}" dt="2020-08-14T14:44:45.577" v="483" actId="1076"/>
          <ac:spMkLst>
            <pc:docMk/>
            <pc:sldMk cId="9537942" sldId="270"/>
            <ac:spMk id="12" creationId="{0050AD0A-AF36-45C7-8956-9974AA692882}"/>
          </ac:spMkLst>
        </pc:sp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2" creationId="{23439317-CABF-46BC-8FC0-448A7B9821C4}"/>
          </ac:picMkLst>
        </pc:pic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3" creationId="{75A843AF-94D4-46F6-BCF1-CFB6C6BCDA14}"/>
          </ac:picMkLst>
        </pc:pic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4" creationId="{77FF3D24-47B4-4BAD-BB0D-E4B46328D09A}"/>
          </ac:picMkLst>
        </pc:pic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9" creationId="{992F8F1C-336D-4239-8D11-D379A619EB6F}"/>
          </ac:picMkLst>
        </pc:pic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10" creationId="{49F221AD-4B26-420F-9AE4-DD687DE65C11}"/>
          </ac:picMkLst>
        </pc:picChg>
        <pc:picChg chg="add mod">
          <ac:chgData name="Maria Soledad Graell Le Beuffe" userId="4fbe32fc-9870-462e-971a-a6769ab1a556" providerId="ADAL" clId="{EE818C79-DF25-4FAC-AE78-AB16220E709E}" dt="2020-08-14T13:36:32.319" v="103" actId="1076"/>
          <ac:picMkLst>
            <pc:docMk/>
            <pc:sldMk cId="9537942" sldId="270"/>
            <ac:picMk id="11" creationId="{74C59410-F06E-47B5-8F23-0E860915DD31}"/>
          </ac:picMkLst>
        </pc:picChg>
      </pc:sldChg>
      <pc:sldChg chg="addSp modSp add">
        <pc:chgData name="Maria Soledad Graell Le Beuffe" userId="4fbe32fc-9870-462e-971a-a6769ab1a556" providerId="ADAL" clId="{EE818C79-DF25-4FAC-AE78-AB16220E709E}" dt="2020-08-14T14:45:09.772" v="491" actId="1076"/>
        <pc:sldMkLst>
          <pc:docMk/>
          <pc:sldMk cId="2947297338" sldId="271"/>
        </pc:sldMkLst>
        <pc:spChg chg="add mod">
          <ac:chgData name="Maria Soledad Graell Le Beuffe" userId="4fbe32fc-9870-462e-971a-a6769ab1a556" providerId="ADAL" clId="{EE818C79-DF25-4FAC-AE78-AB16220E709E}" dt="2020-08-14T14:45:07.486" v="490" actId="1076"/>
          <ac:spMkLst>
            <pc:docMk/>
            <pc:sldMk cId="2947297338" sldId="271"/>
            <ac:spMk id="3" creationId="{438DB023-F168-475E-AF0F-631B0685F686}"/>
          </ac:spMkLst>
        </pc:spChg>
        <pc:spChg chg="add mod">
          <ac:chgData name="Maria Soledad Graell Le Beuffe" userId="4fbe32fc-9870-462e-971a-a6769ab1a556" providerId="ADAL" clId="{EE818C79-DF25-4FAC-AE78-AB16220E709E}" dt="2020-08-14T14:45:09.772" v="491" actId="1076"/>
          <ac:spMkLst>
            <pc:docMk/>
            <pc:sldMk cId="2947297338" sldId="271"/>
            <ac:spMk id="4" creationId="{3ACA02E2-0C19-45CE-815B-CDFF951835A8}"/>
          </ac:spMkLst>
        </pc:spChg>
        <pc:picChg chg="add mod">
          <ac:chgData name="Maria Soledad Graell Le Beuffe" userId="4fbe32fc-9870-462e-971a-a6769ab1a556" providerId="ADAL" clId="{EE818C79-DF25-4FAC-AE78-AB16220E709E}" dt="2020-08-14T13:36:57.858" v="112" actId="14100"/>
          <ac:picMkLst>
            <pc:docMk/>
            <pc:sldMk cId="2947297338" sldId="271"/>
            <ac:picMk id="2" creationId="{2B7995EC-0B66-4506-9362-D78553A00761}"/>
          </ac:picMkLst>
        </pc:picChg>
      </pc:sldChg>
      <pc:sldChg chg="addSp modSp add">
        <pc:chgData name="Maria Soledad Graell Le Beuffe" userId="4fbe32fc-9870-462e-971a-a6769ab1a556" providerId="ADAL" clId="{EE818C79-DF25-4FAC-AE78-AB16220E709E}" dt="2020-08-14T14:44:30.721" v="479" actId="1076"/>
        <pc:sldMkLst>
          <pc:docMk/>
          <pc:sldMk cId="3377623553" sldId="272"/>
        </pc:sldMkLst>
        <pc:spChg chg="add mod">
          <ac:chgData name="Maria Soledad Graell Le Beuffe" userId="4fbe32fc-9870-462e-971a-a6769ab1a556" providerId="ADAL" clId="{EE818C79-DF25-4FAC-AE78-AB16220E709E}" dt="2020-08-14T13:37:52.016" v="133" actId="1076"/>
          <ac:spMkLst>
            <pc:docMk/>
            <pc:sldMk cId="3377623553" sldId="272"/>
            <ac:spMk id="2" creationId="{F36F735D-231F-45E9-8155-1B07B983ED12}"/>
          </ac:spMkLst>
        </pc:spChg>
        <pc:spChg chg="add mod">
          <ac:chgData name="Maria Soledad Graell Le Beuffe" userId="4fbe32fc-9870-462e-971a-a6769ab1a556" providerId="ADAL" clId="{EE818C79-DF25-4FAC-AE78-AB16220E709E}" dt="2020-08-14T13:55:48.232" v="319" actId="1076"/>
          <ac:spMkLst>
            <pc:docMk/>
            <pc:sldMk cId="3377623553" sldId="272"/>
            <ac:spMk id="3" creationId="{E1FE4546-2CE2-4EDC-8974-D0D94B165EC8}"/>
          </ac:spMkLst>
        </pc:spChg>
        <pc:spChg chg="add mod">
          <ac:chgData name="Maria Soledad Graell Le Beuffe" userId="4fbe32fc-9870-462e-971a-a6769ab1a556" providerId="ADAL" clId="{EE818C79-DF25-4FAC-AE78-AB16220E709E}" dt="2020-08-14T13:55:45.568" v="318" actId="1076"/>
          <ac:spMkLst>
            <pc:docMk/>
            <pc:sldMk cId="3377623553" sldId="272"/>
            <ac:spMk id="4" creationId="{2F6CA6BC-9225-4682-8DE1-97ED745AA5C6}"/>
          </ac:spMkLst>
        </pc:spChg>
        <pc:spChg chg="add mod">
          <ac:chgData name="Maria Soledad Graell Le Beuffe" userId="4fbe32fc-9870-462e-971a-a6769ab1a556" providerId="ADAL" clId="{EE818C79-DF25-4FAC-AE78-AB16220E709E}" dt="2020-08-14T13:37:43.167" v="128" actId="1076"/>
          <ac:spMkLst>
            <pc:docMk/>
            <pc:sldMk cId="3377623553" sldId="272"/>
            <ac:spMk id="5" creationId="{8A5FB1C4-BBF4-4025-8817-C7036B4FA4DD}"/>
          </ac:spMkLst>
        </pc:spChg>
        <pc:spChg chg="add mod">
          <ac:chgData name="Maria Soledad Graell Le Beuffe" userId="4fbe32fc-9870-462e-971a-a6769ab1a556" providerId="ADAL" clId="{EE818C79-DF25-4FAC-AE78-AB16220E709E}" dt="2020-08-14T13:38:00.514" v="135" actId="1076"/>
          <ac:spMkLst>
            <pc:docMk/>
            <pc:sldMk cId="3377623553" sldId="272"/>
            <ac:spMk id="7" creationId="{AA200EF1-26C2-4A56-B2CA-654A4FD8C444}"/>
          </ac:spMkLst>
        </pc:spChg>
        <pc:spChg chg="add mod">
          <ac:chgData name="Maria Soledad Graell Le Beuffe" userId="4fbe32fc-9870-462e-971a-a6769ab1a556" providerId="ADAL" clId="{EE818C79-DF25-4FAC-AE78-AB16220E709E}" dt="2020-08-14T14:44:28.561" v="478" actId="1076"/>
          <ac:spMkLst>
            <pc:docMk/>
            <pc:sldMk cId="3377623553" sldId="272"/>
            <ac:spMk id="9" creationId="{EAB2F88C-19EA-403F-ACFD-F7D309ECDE3E}"/>
          </ac:spMkLst>
        </pc:spChg>
        <pc:spChg chg="add mod">
          <ac:chgData name="Maria Soledad Graell Le Beuffe" userId="4fbe32fc-9870-462e-971a-a6769ab1a556" providerId="ADAL" clId="{EE818C79-DF25-4FAC-AE78-AB16220E709E}" dt="2020-08-14T14:44:30.721" v="479" actId="1076"/>
          <ac:spMkLst>
            <pc:docMk/>
            <pc:sldMk cId="3377623553" sldId="272"/>
            <ac:spMk id="10" creationId="{81F02C8A-5C00-4920-A477-C06A84933A81}"/>
          </ac:spMkLst>
        </pc:spChg>
        <pc:picChg chg="add mod">
          <ac:chgData name="Maria Soledad Graell Le Beuffe" userId="4fbe32fc-9870-462e-971a-a6769ab1a556" providerId="ADAL" clId="{EE818C79-DF25-4FAC-AE78-AB16220E709E}" dt="2020-08-14T13:37:50.208" v="132" actId="1076"/>
          <ac:picMkLst>
            <pc:docMk/>
            <pc:sldMk cId="3377623553" sldId="272"/>
            <ac:picMk id="6" creationId="{F08E015C-20BE-4FC2-B426-D225EBD52E13}"/>
          </ac:picMkLst>
        </pc:picChg>
        <pc:picChg chg="add mod">
          <ac:chgData name="Maria Soledad Graell Le Beuffe" userId="4fbe32fc-9870-462e-971a-a6769ab1a556" providerId="ADAL" clId="{EE818C79-DF25-4FAC-AE78-AB16220E709E}" dt="2020-08-14T13:37:58.449" v="134" actId="1076"/>
          <ac:picMkLst>
            <pc:docMk/>
            <pc:sldMk cId="3377623553" sldId="272"/>
            <ac:picMk id="8" creationId="{42D8DCD4-88E1-48D2-BF4E-05131D86A3E2}"/>
          </ac:picMkLst>
        </pc:picChg>
      </pc:sldChg>
      <pc:sldChg chg="addSp modSp add ord">
        <pc:chgData name="Maria Soledad Graell Le Beuffe" userId="4fbe32fc-9870-462e-971a-a6769ab1a556" providerId="ADAL" clId="{EE818C79-DF25-4FAC-AE78-AB16220E709E}" dt="2020-08-14T14:45:39.359" v="499" actId="1076"/>
        <pc:sldMkLst>
          <pc:docMk/>
          <pc:sldMk cId="1027293974" sldId="273"/>
        </pc:sldMkLst>
        <pc:spChg chg="add mod">
          <ac:chgData name="Maria Soledad Graell Le Beuffe" userId="4fbe32fc-9870-462e-971a-a6769ab1a556" providerId="ADAL" clId="{EE818C79-DF25-4FAC-AE78-AB16220E709E}" dt="2020-08-14T14:45:39.359" v="499" actId="1076"/>
          <ac:spMkLst>
            <pc:docMk/>
            <pc:sldMk cId="1027293974" sldId="273"/>
            <ac:spMk id="2" creationId="{0CA2C7FC-BF7D-4E8C-9E81-B4FAC1085A9A}"/>
          </ac:spMkLst>
        </pc:spChg>
        <pc:spChg chg="add mod">
          <ac:chgData name="Maria Soledad Graell Le Beuffe" userId="4fbe32fc-9870-462e-971a-a6769ab1a556" providerId="ADAL" clId="{EE818C79-DF25-4FAC-AE78-AB16220E709E}" dt="2020-08-14T14:45:35.791" v="498" actId="1076"/>
          <ac:spMkLst>
            <pc:docMk/>
            <pc:sldMk cId="1027293974" sldId="273"/>
            <ac:spMk id="3" creationId="{C6F605DC-F633-48A0-8C7D-4583CEAE68E7}"/>
          </ac:spMkLst>
        </pc:spChg>
        <pc:spChg chg="add mod">
          <ac:chgData name="Maria Soledad Graell Le Beuffe" userId="4fbe32fc-9870-462e-971a-a6769ab1a556" providerId="ADAL" clId="{EE818C79-DF25-4FAC-AE78-AB16220E709E}" dt="2020-08-14T14:36:52.865" v="364" actId="1076"/>
          <ac:spMkLst>
            <pc:docMk/>
            <pc:sldMk cId="1027293974" sldId="273"/>
            <ac:spMk id="4" creationId="{1A72C603-90F2-499F-8957-30B1081BE6D5}"/>
          </ac:spMkLst>
        </pc:spChg>
        <pc:picChg chg="add mod">
          <ac:chgData name="Maria Soledad Graell Le Beuffe" userId="4fbe32fc-9870-462e-971a-a6769ab1a556" providerId="ADAL" clId="{EE818C79-DF25-4FAC-AE78-AB16220E709E}" dt="2020-08-14T14:36:03.522" v="351" actId="1076"/>
          <ac:picMkLst>
            <pc:docMk/>
            <pc:sldMk cId="1027293974" sldId="273"/>
            <ac:picMk id="5" creationId="{B1F6AB22-69B8-4328-87FA-105D434446E5}"/>
          </ac:picMkLst>
        </pc:picChg>
      </pc:sldChg>
      <pc:sldChg chg="addSp modSp add">
        <pc:chgData name="Maria Soledad Graell Le Beuffe" userId="4fbe32fc-9870-462e-971a-a6769ab1a556" providerId="ADAL" clId="{EE818C79-DF25-4FAC-AE78-AB16220E709E}" dt="2020-08-14T14:45:17.709" v="494" actId="1076"/>
        <pc:sldMkLst>
          <pc:docMk/>
          <pc:sldMk cId="1381169234" sldId="274"/>
        </pc:sldMkLst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6" creationId="{7F5D4157-71FD-45E1-A817-DA7BC05C1E81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7" creationId="{97AAD9C1-0218-44CE-85A4-878402617E4F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8" creationId="{E44B438D-1DDD-4DFE-A082-78179A13FBD6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17" creationId="{1FD04210-E911-4135-ABAC-D403A34286FE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18" creationId="{D8B484BB-22BA-4AF3-8DED-AF22DBD16497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19" creationId="{079BE8C2-77C2-4DCF-9F5B-617F6035DF16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21" creationId="{580E4852-5D12-42EA-95EC-296BD2A910AA}"/>
          </ac:spMkLst>
        </pc:spChg>
        <pc:spChg chg="add mod">
          <ac:chgData name="Maria Soledad Graell Le Beuffe" userId="4fbe32fc-9870-462e-971a-a6769ab1a556" providerId="ADAL" clId="{EE818C79-DF25-4FAC-AE78-AB16220E709E}" dt="2020-08-14T14:13:10.961" v="338" actId="1076"/>
          <ac:spMkLst>
            <pc:docMk/>
            <pc:sldMk cId="1381169234" sldId="274"/>
            <ac:spMk id="22" creationId="{F77CF13B-5A07-4C93-BF28-9668A39D8CBF}"/>
          </ac:spMkLst>
        </pc:spChg>
        <pc:spChg chg="add mod">
          <ac:chgData name="Maria Soledad Graell Le Beuffe" userId="4fbe32fc-9870-462e-971a-a6769ab1a556" providerId="ADAL" clId="{EE818C79-DF25-4FAC-AE78-AB16220E709E}" dt="2020-08-14T14:44:56.970" v="488" actId="1076"/>
          <ac:spMkLst>
            <pc:docMk/>
            <pc:sldMk cId="1381169234" sldId="274"/>
            <ac:spMk id="23" creationId="{3735891D-14C2-42DD-AE19-7806C99DA320}"/>
          </ac:spMkLst>
        </pc:spChg>
        <pc:spChg chg="add mod">
          <ac:chgData name="Maria Soledad Graell Le Beuffe" userId="4fbe32fc-9870-462e-971a-a6769ab1a556" providerId="ADAL" clId="{EE818C79-DF25-4FAC-AE78-AB16220E709E}" dt="2020-08-14T14:45:17.709" v="494" actId="1076"/>
          <ac:spMkLst>
            <pc:docMk/>
            <pc:sldMk cId="1381169234" sldId="274"/>
            <ac:spMk id="24" creationId="{D33F4B92-3CEC-4A46-AAA3-364976F21BB2}"/>
          </ac:spMkLst>
        </pc:sp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2" creationId="{612442F9-30B8-4E6A-A0CB-79B8DC0732A6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3" creationId="{8A0E2042-D00F-4068-8A46-A3F79245471B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4" creationId="{59FDECF9-F1FE-42E0-9519-7EA9E0FC73C2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5" creationId="{504074BE-C737-4F7E-A51B-54A3875CD9EB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9" creationId="{46A3BA17-B8B8-4D47-8FCB-E75F4D9D68D2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0" creationId="{35A49FBA-E7E1-4109-A7D5-4E42FB20BA30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1" creationId="{4A809F56-428C-47C9-8AF6-6043FEBD02E0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2" creationId="{097F2414-D6DD-457F-A210-46068A495DDF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3" creationId="{4A864CA6-9A82-47DA-9A0C-9676D3A27219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4" creationId="{B3AE2188-D730-4348-82D9-8080E71A7367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5" creationId="{D7B14DAB-C4B2-4760-9092-3916B758B51A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16" creationId="{83A622AC-7F6F-4B81-9343-D1BF310BDAF2}"/>
          </ac:picMkLst>
        </pc:picChg>
        <pc:picChg chg="add mod">
          <ac:chgData name="Maria Soledad Graell Le Beuffe" userId="4fbe32fc-9870-462e-971a-a6769ab1a556" providerId="ADAL" clId="{EE818C79-DF25-4FAC-AE78-AB16220E709E}" dt="2020-08-14T14:13:10.961" v="338" actId="1076"/>
          <ac:picMkLst>
            <pc:docMk/>
            <pc:sldMk cId="1381169234" sldId="274"/>
            <ac:picMk id="20" creationId="{C43033AA-2DD9-4CD7-8966-7775A225EEA7}"/>
          </ac:picMkLst>
        </pc:picChg>
      </pc:sldChg>
      <pc:sldChg chg="addSp delSp modSp add ord">
        <pc:chgData name="Maria Soledad Graell Le Beuffe" userId="4fbe32fc-9870-462e-971a-a6769ab1a556" providerId="ADAL" clId="{EE818C79-DF25-4FAC-AE78-AB16220E709E}" dt="2020-08-14T14:37:03.290" v="366" actId="14100"/>
        <pc:sldMkLst>
          <pc:docMk/>
          <pc:sldMk cId="1072100999" sldId="275"/>
        </pc:sldMkLst>
        <pc:spChg chg="mod">
          <ac:chgData name="Maria Soledad Graell Le Beuffe" userId="4fbe32fc-9870-462e-971a-a6769ab1a556" providerId="ADAL" clId="{EE818C79-DF25-4FAC-AE78-AB16220E709E}" dt="2020-08-14T14:37:03.290" v="366" actId="14100"/>
          <ac:spMkLst>
            <pc:docMk/>
            <pc:sldMk cId="1072100999" sldId="275"/>
            <ac:spMk id="2" creationId="{D3E1DCC4-6506-426D-BE76-6690F882BE15}"/>
          </ac:spMkLst>
        </pc:spChg>
        <pc:spChg chg="add mod">
          <ac:chgData name="Maria Soledad Graell Le Beuffe" userId="4fbe32fc-9870-462e-971a-a6769ab1a556" providerId="ADAL" clId="{EE818C79-DF25-4FAC-AE78-AB16220E709E}" dt="2020-08-14T13:35:14.926" v="88" actId="2711"/>
          <ac:spMkLst>
            <pc:docMk/>
            <pc:sldMk cId="1072100999" sldId="275"/>
            <ac:spMk id="4" creationId="{66957D0F-9167-4E17-BA13-619846AAC3F0}"/>
          </ac:spMkLst>
        </pc:spChg>
        <pc:spChg chg="del">
          <ac:chgData name="Maria Soledad Graell Le Beuffe" userId="4fbe32fc-9870-462e-971a-a6769ab1a556" providerId="ADAL" clId="{EE818C79-DF25-4FAC-AE78-AB16220E709E}" dt="2020-08-14T13:35:08.335" v="84" actId="478"/>
          <ac:spMkLst>
            <pc:docMk/>
            <pc:sldMk cId="1072100999" sldId="275"/>
            <ac:spMk id="7" creationId="{A1841F20-84AE-470E-A355-DAAE89A0C588}"/>
          </ac:spMkLst>
        </pc:spChg>
      </pc:sldChg>
      <pc:sldChg chg="addSp modSp add">
        <pc:chgData name="Maria Soledad Graell Le Beuffe" userId="4fbe32fc-9870-462e-971a-a6769ab1a556" providerId="ADAL" clId="{EE818C79-DF25-4FAC-AE78-AB16220E709E}" dt="2020-08-14T14:46:57.775" v="509" actId="1038"/>
        <pc:sldMkLst>
          <pc:docMk/>
          <pc:sldMk cId="460782869" sldId="276"/>
        </pc:sldMkLst>
        <pc:spChg chg="add mod">
          <ac:chgData name="Maria Soledad Graell Le Beuffe" userId="4fbe32fc-9870-462e-971a-a6769ab1a556" providerId="ADAL" clId="{EE818C79-DF25-4FAC-AE78-AB16220E709E}" dt="2020-08-14T14:38:44.383" v="392" actId="1076"/>
          <ac:spMkLst>
            <pc:docMk/>
            <pc:sldMk cId="460782869" sldId="276"/>
            <ac:spMk id="4" creationId="{D4E869B8-9C1A-4E04-A07F-E1172628FE82}"/>
          </ac:spMkLst>
        </pc:spChg>
        <pc:spChg chg="add mod">
          <ac:chgData name="Maria Soledad Graell Le Beuffe" userId="4fbe32fc-9870-462e-971a-a6769ab1a556" providerId="ADAL" clId="{EE818C79-DF25-4FAC-AE78-AB16220E709E}" dt="2020-08-14T14:38:32.013" v="389" actId="1076"/>
          <ac:spMkLst>
            <pc:docMk/>
            <pc:sldMk cId="460782869" sldId="276"/>
            <ac:spMk id="5" creationId="{D2246E63-C844-4B83-8521-6F257F3694B7}"/>
          </ac:spMkLst>
        </pc:spChg>
        <pc:spChg chg="add mod">
          <ac:chgData name="Maria Soledad Graell Le Beuffe" userId="4fbe32fc-9870-462e-971a-a6769ab1a556" providerId="ADAL" clId="{EE818C79-DF25-4FAC-AE78-AB16220E709E}" dt="2020-08-14T14:38:35.990" v="390" actId="1076"/>
          <ac:spMkLst>
            <pc:docMk/>
            <pc:sldMk cId="460782869" sldId="276"/>
            <ac:spMk id="6" creationId="{738AE156-3B36-4DC0-AFE1-689732439B4E}"/>
          </ac:spMkLst>
        </pc:spChg>
        <pc:spChg chg="add mod">
          <ac:chgData name="Maria Soledad Graell Le Beuffe" userId="4fbe32fc-9870-462e-971a-a6769ab1a556" providerId="ADAL" clId="{EE818C79-DF25-4FAC-AE78-AB16220E709E}" dt="2020-08-14T14:46:57.775" v="509" actId="1038"/>
          <ac:spMkLst>
            <pc:docMk/>
            <pc:sldMk cId="460782869" sldId="276"/>
            <ac:spMk id="7" creationId="{6704A076-0FFF-480C-BB32-E67BA1978D43}"/>
          </ac:spMkLst>
        </pc:spChg>
        <pc:spChg chg="add mod">
          <ac:chgData name="Maria Soledad Graell Le Beuffe" userId="4fbe32fc-9870-462e-971a-a6769ab1a556" providerId="ADAL" clId="{EE818C79-DF25-4FAC-AE78-AB16220E709E}" dt="2020-08-14T14:44:08.719" v="474" actId="1076"/>
          <ac:spMkLst>
            <pc:docMk/>
            <pc:sldMk cId="460782869" sldId="276"/>
            <ac:spMk id="8" creationId="{79DCBFC6-4C62-4F7F-A8F9-BC94E3718843}"/>
          </ac:spMkLst>
        </pc:spChg>
        <pc:picChg chg="add mod">
          <ac:chgData name="Maria Soledad Graell Le Beuffe" userId="4fbe32fc-9870-462e-971a-a6769ab1a556" providerId="ADAL" clId="{EE818C79-DF25-4FAC-AE78-AB16220E709E}" dt="2020-08-14T14:38:38.726" v="391" actId="1076"/>
          <ac:picMkLst>
            <pc:docMk/>
            <pc:sldMk cId="460782869" sldId="276"/>
            <ac:picMk id="2" creationId="{AB0CF4BD-76C1-4B84-BAAF-ABC11185735D}"/>
          </ac:picMkLst>
        </pc:picChg>
        <pc:picChg chg="add mod">
          <ac:chgData name="Maria Soledad Graell Le Beuffe" userId="4fbe32fc-9870-462e-971a-a6769ab1a556" providerId="ADAL" clId="{EE818C79-DF25-4FAC-AE78-AB16220E709E}" dt="2020-08-14T14:38:28.805" v="388" actId="14100"/>
          <ac:picMkLst>
            <pc:docMk/>
            <pc:sldMk cId="460782869" sldId="276"/>
            <ac:picMk id="3" creationId="{881381BC-999F-4D46-96C6-03D8B75A72DC}"/>
          </ac:picMkLst>
        </pc:picChg>
      </pc:sldChg>
      <pc:sldChg chg="addSp delSp modSp add addCm modCm">
        <pc:chgData name="Maria Soledad Graell Le Beuffe" userId="4fbe32fc-9870-462e-971a-a6769ab1a556" providerId="ADAL" clId="{EE818C79-DF25-4FAC-AE78-AB16220E709E}" dt="2020-08-14T14:39:30.404" v="406" actId="1076"/>
        <pc:sldMkLst>
          <pc:docMk/>
          <pc:sldMk cId="1452144877" sldId="277"/>
        </pc:sldMkLst>
        <pc:spChg chg="add mod">
          <ac:chgData name="Maria Soledad Graell Le Beuffe" userId="4fbe32fc-9870-462e-971a-a6769ab1a556" providerId="ADAL" clId="{EE818C79-DF25-4FAC-AE78-AB16220E709E}" dt="2020-08-14T14:39:30.404" v="406" actId="1076"/>
          <ac:spMkLst>
            <pc:docMk/>
            <pc:sldMk cId="1452144877" sldId="277"/>
            <ac:spMk id="3" creationId="{4A8CB76D-2C17-4871-8854-023487F50173}"/>
          </ac:spMkLst>
        </pc:spChg>
        <pc:spChg chg="add mod">
          <ac:chgData name="Maria Soledad Graell Le Beuffe" userId="4fbe32fc-9870-462e-971a-a6769ab1a556" providerId="ADAL" clId="{EE818C79-DF25-4FAC-AE78-AB16220E709E}" dt="2020-08-14T14:39:28.163" v="405" actId="1076"/>
          <ac:spMkLst>
            <pc:docMk/>
            <pc:sldMk cId="1452144877" sldId="277"/>
            <ac:spMk id="4" creationId="{A298B28C-7635-4680-AC01-93A04C748A27}"/>
          </ac:spMkLst>
        </pc:spChg>
        <pc:spChg chg="add mod">
          <ac:chgData name="Maria Soledad Graell Le Beuffe" userId="4fbe32fc-9870-462e-971a-a6769ab1a556" providerId="ADAL" clId="{EE818C79-DF25-4FAC-AE78-AB16220E709E}" dt="2020-08-14T14:39:24.756" v="404" actId="1076"/>
          <ac:spMkLst>
            <pc:docMk/>
            <pc:sldMk cId="1452144877" sldId="277"/>
            <ac:spMk id="5" creationId="{53FE3C86-5C93-4452-B59F-5C73A43433AB}"/>
          </ac:spMkLst>
        </pc:spChg>
        <pc:picChg chg="add mod">
          <ac:chgData name="Maria Soledad Graell Le Beuffe" userId="4fbe32fc-9870-462e-971a-a6769ab1a556" providerId="ADAL" clId="{EE818C79-DF25-4FAC-AE78-AB16220E709E}" dt="2020-08-14T14:39:07.762" v="399" actId="1076"/>
          <ac:picMkLst>
            <pc:docMk/>
            <pc:sldMk cId="1452144877" sldId="277"/>
            <ac:picMk id="2" creationId="{19A6E9CA-684D-4CDF-A630-788D8C48BCC7}"/>
          </ac:picMkLst>
        </pc:picChg>
        <pc:picChg chg="add mod">
          <ac:chgData name="Maria Soledad Graell Le Beuffe" userId="4fbe32fc-9870-462e-971a-a6769ab1a556" providerId="ADAL" clId="{EE818C79-DF25-4FAC-AE78-AB16220E709E}" dt="2020-08-14T14:39:17.378" v="402" actId="1076"/>
          <ac:picMkLst>
            <pc:docMk/>
            <pc:sldMk cId="1452144877" sldId="277"/>
            <ac:picMk id="6" creationId="{6C0E3BB5-AB9A-4835-8401-8E9212119B00}"/>
          </ac:picMkLst>
        </pc:picChg>
        <pc:picChg chg="add del mod">
          <ac:chgData name="Maria Soledad Graell Le Beuffe" userId="4fbe32fc-9870-462e-971a-a6769ab1a556" providerId="ADAL" clId="{EE818C79-DF25-4FAC-AE78-AB16220E709E}" dt="2020-08-14T14:39:11.001" v="401" actId="478"/>
          <ac:picMkLst>
            <pc:docMk/>
            <pc:sldMk cId="1452144877" sldId="277"/>
            <ac:picMk id="7" creationId="{1263001E-9487-4A57-A686-E07C78847C7A}"/>
          </ac:picMkLst>
        </pc:picChg>
      </pc:sldChg>
      <pc:sldChg chg="addSp modSp add addCm modCm">
        <pc:chgData name="Maria Soledad Graell Le Beuffe" userId="4fbe32fc-9870-462e-971a-a6769ab1a556" providerId="ADAL" clId="{EE818C79-DF25-4FAC-AE78-AB16220E709E}" dt="2020-08-14T14:39:50.825" v="416" actId="14100"/>
        <pc:sldMkLst>
          <pc:docMk/>
          <pc:sldMk cId="30791247" sldId="278"/>
        </pc:sldMkLst>
        <pc:spChg chg="add mod">
          <ac:chgData name="Maria Soledad Graell Le Beuffe" userId="4fbe32fc-9870-462e-971a-a6769ab1a556" providerId="ADAL" clId="{EE818C79-DF25-4FAC-AE78-AB16220E709E}" dt="2020-08-14T13:41:21.111" v="165" actId="1076"/>
          <ac:spMkLst>
            <pc:docMk/>
            <pc:sldMk cId="30791247" sldId="278"/>
            <ac:spMk id="4" creationId="{260A6D60-182C-48DD-8A50-F6E6154EF408}"/>
          </ac:spMkLst>
        </pc:spChg>
        <pc:picChg chg="add mod">
          <ac:chgData name="Maria Soledad Graell Le Beuffe" userId="4fbe32fc-9870-462e-971a-a6769ab1a556" providerId="ADAL" clId="{EE818C79-DF25-4FAC-AE78-AB16220E709E}" dt="2020-08-14T14:39:38.243" v="408" actId="1076"/>
          <ac:picMkLst>
            <pc:docMk/>
            <pc:sldMk cId="30791247" sldId="278"/>
            <ac:picMk id="2" creationId="{33964422-BC36-4BED-A4CE-5AE973C2B495}"/>
          </ac:picMkLst>
        </pc:picChg>
        <pc:picChg chg="add mod">
          <ac:chgData name="Maria Soledad Graell Le Beuffe" userId="4fbe32fc-9870-462e-971a-a6769ab1a556" providerId="ADAL" clId="{EE818C79-DF25-4FAC-AE78-AB16220E709E}" dt="2020-08-14T14:39:50.825" v="416" actId="14100"/>
          <ac:picMkLst>
            <pc:docMk/>
            <pc:sldMk cId="30791247" sldId="278"/>
            <ac:picMk id="3" creationId="{5D662B87-16B1-42FE-AF45-A0C60D97C322}"/>
          </ac:picMkLst>
        </pc:picChg>
      </pc:sldChg>
      <pc:sldChg chg="addSp modSp add addCm modCm">
        <pc:chgData name="Maria Soledad Graell Le Beuffe" userId="4fbe32fc-9870-462e-971a-a6769ab1a556" providerId="ADAL" clId="{EE818C79-DF25-4FAC-AE78-AB16220E709E}" dt="2020-08-14T14:40:34.453" v="428" actId="14100"/>
        <pc:sldMkLst>
          <pc:docMk/>
          <pc:sldMk cId="3975594888" sldId="279"/>
        </pc:sldMkLst>
        <pc:spChg chg="add mod">
          <ac:chgData name="Maria Soledad Graell Le Beuffe" userId="4fbe32fc-9870-462e-971a-a6769ab1a556" providerId="ADAL" clId="{EE818C79-DF25-4FAC-AE78-AB16220E709E}" dt="2020-08-14T14:40:02.572" v="417" actId="1076"/>
          <ac:spMkLst>
            <pc:docMk/>
            <pc:sldMk cId="3975594888" sldId="279"/>
            <ac:spMk id="4" creationId="{CC7814D3-499F-4B14-A65B-D2CF32C6B1E2}"/>
          </ac:spMkLst>
        </pc:spChg>
        <pc:picChg chg="add mod">
          <ac:chgData name="Maria Soledad Graell Le Beuffe" userId="4fbe32fc-9870-462e-971a-a6769ab1a556" providerId="ADAL" clId="{EE818C79-DF25-4FAC-AE78-AB16220E709E}" dt="2020-08-14T14:40:34.453" v="428" actId="14100"/>
          <ac:picMkLst>
            <pc:docMk/>
            <pc:sldMk cId="3975594888" sldId="279"/>
            <ac:picMk id="2" creationId="{FCF1BE44-8EA0-446D-A5AE-CA21BD3260A3}"/>
          </ac:picMkLst>
        </pc:picChg>
        <pc:picChg chg="add mod">
          <ac:chgData name="Maria Soledad Graell Le Beuffe" userId="4fbe32fc-9870-462e-971a-a6769ab1a556" providerId="ADAL" clId="{EE818C79-DF25-4FAC-AE78-AB16220E709E}" dt="2020-08-14T14:40:28.565" v="427" actId="14100"/>
          <ac:picMkLst>
            <pc:docMk/>
            <pc:sldMk cId="3975594888" sldId="279"/>
            <ac:picMk id="3" creationId="{D8C5AD60-B5A1-473B-83B9-A62580463529}"/>
          </ac:picMkLst>
        </pc:picChg>
      </pc:sldChg>
      <pc:sldChg chg="addSp modSp add">
        <pc:chgData name="Maria Soledad Graell Le Beuffe" userId="4fbe32fc-9870-462e-971a-a6769ab1a556" providerId="ADAL" clId="{EE818C79-DF25-4FAC-AE78-AB16220E709E}" dt="2020-08-14T14:40:51.336" v="432" actId="1076"/>
        <pc:sldMkLst>
          <pc:docMk/>
          <pc:sldMk cId="2243231512" sldId="280"/>
        </pc:sldMkLst>
        <pc:spChg chg="add mod">
          <ac:chgData name="Maria Soledad Graell Le Beuffe" userId="4fbe32fc-9870-462e-971a-a6769ab1a556" providerId="ADAL" clId="{EE818C79-DF25-4FAC-AE78-AB16220E709E}" dt="2020-08-14T13:44:13.573" v="201" actId="1076"/>
          <ac:spMkLst>
            <pc:docMk/>
            <pc:sldMk cId="2243231512" sldId="280"/>
            <ac:spMk id="2" creationId="{A694D7BF-AF42-4844-9891-BB98DACD3B08}"/>
          </ac:spMkLst>
        </pc:spChg>
        <pc:spChg chg="add mod">
          <ac:chgData name="Maria Soledad Graell Le Beuffe" userId="4fbe32fc-9870-462e-971a-a6769ab1a556" providerId="ADAL" clId="{EE818C79-DF25-4FAC-AE78-AB16220E709E}" dt="2020-08-14T14:40:48.704" v="431" actId="1076"/>
          <ac:spMkLst>
            <pc:docMk/>
            <pc:sldMk cId="2243231512" sldId="280"/>
            <ac:spMk id="4" creationId="{E2E49EFD-69F5-4C2B-BB9C-6D969B119C6D}"/>
          </ac:spMkLst>
        </pc:spChg>
        <pc:spChg chg="add mod">
          <ac:chgData name="Maria Soledad Graell Le Beuffe" userId="4fbe32fc-9870-462e-971a-a6769ab1a556" providerId="ADAL" clId="{EE818C79-DF25-4FAC-AE78-AB16220E709E}" dt="2020-08-14T14:40:51.336" v="432" actId="1076"/>
          <ac:spMkLst>
            <pc:docMk/>
            <pc:sldMk cId="2243231512" sldId="280"/>
            <ac:spMk id="5" creationId="{032E05E1-899A-4EB4-B3E0-93565ECC571C}"/>
          </ac:spMkLst>
        </pc:spChg>
        <pc:picChg chg="add mod">
          <ac:chgData name="Maria Soledad Graell Le Beuffe" userId="4fbe32fc-9870-462e-971a-a6769ab1a556" providerId="ADAL" clId="{EE818C79-DF25-4FAC-AE78-AB16220E709E}" dt="2020-08-14T13:44:08.461" v="198" actId="1076"/>
          <ac:picMkLst>
            <pc:docMk/>
            <pc:sldMk cId="2243231512" sldId="280"/>
            <ac:picMk id="3" creationId="{9741501D-743D-4C18-9CBE-36CB03221E21}"/>
          </ac:picMkLst>
        </pc:picChg>
      </pc:sldChg>
      <pc:sldChg chg="addSp delSp modSp add ord addCm modCm">
        <pc:chgData name="Maria Soledad Graell Le Beuffe" userId="4fbe32fc-9870-462e-971a-a6769ab1a556" providerId="ADAL" clId="{EE818C79-DF25-4FAC-AE78-AB16220E709E}" dt="2020-08-14T14:38:59.329" v="396" actId="1076"/>
        <pc:sldMkLst>
          <pc:docMk/>
          <pc:sldMk cId="1126714094" sldId="281"/>
        </pc:sldMkLst>
        <pc:spChg chg="mod">
          <ac:chgData name="Maria Soledad Graell Le Beuffe" userId="4fbe32fc-9870-462e-971a-a6769ab1a556" providerId="ADAL" clId="{EE818C79-DF25-4FAC-AE78-AB16220E709E}" dt="2020-08-14T14:38:56.607" v="395" actId="14100"/>
          <ac:spMkLst>
            <pc:docMk/>
            <pc:sldMk cId="1126714094" sldId="281"/>
            <ac:spMk id="2" creationId="{D3E1DCC4-6506-426D-BE76-6690F882BE15}"/>
          </ac:spMkLst>
        </pc:spChg>
        <pc:spChg chg="del">
          <ac:chgData name="Maria Soledad Graell Le Beuffe" userId="4fbe32fc-9870-462e-971a-a6769ab1a556" providerId="ADAL" clId="{EE818C79-DF25-4FAC-AE78-AB16220E709E}" dt="2020-08-14T13:38:46.536" v="142" actId="478"/>
          <ac:spMkLst>
            <pc:docMk/>
            <pc:sldMk cId="1126714094" sldId="281"/>
            <ac:spMk id="4" creationId="{66957D0F-9167-4E17-BA13-619846AAC3F0}"/>
          </ac:spMkLst>
        </pc:spChg>
        <pc:spChg chg="add mod">
          <ac:chgData name="Maria Soledad Graell Le Beuffe" userId="4fbe32fc-9870-462e-971a-a6769ab1a556" providerId="ADAL" clId="{EE818C79-DF25-4FAC-AE78-AB16220E709E}" dt="2020-08-14T14:38:59.329" v="396" actId="1076"/>
          <ac:spMkLst>
            <pc:docMk/>
            <pc:sldMk cId="1126714094" sldId="281"/>
            <ac:spMk id="5" creationId="{5B74BF70-7D74-423F-9D17-4F32031107BC}"/>
          </ac:spMkLst>
        </pc:spChg>
      </pc:sldChg>
      <pc:sldChg chg="addSp modSp add addCm modCm">
        <pc:chgData name="Maria Soledad Graell Le Beuffe" userId="4fbe32fc-9870-462e-971a-a6769ab1a556" providerId="ADAL" clId="{EE818C79-DF25-4FAC-AE78-AB16220E709E}" dt="2020-08-14T14:41:17.699" v="439" actId="1076"/>
        <pc:sldMkLst>
          <pc:docMk/>
          <pc:sldMk cId="3578354470" sldId="282"/>
        </pc:sldMkLst>
        <pc:spChg chg="add mod">
          <ac:chgData name="Maria Soledad Graell Le Beuffe" userId="4fbe32fc-9870-462e-971a-a6769ab1a556" providerId="ADAL" clId="{EE818C79-DF25-4FAC-AE78-AB16220E709E}" dt="2020-08-14T14:41:14.810" v="438" actId="1076"/>
          <ac:spMkLst>
            <pc:docMk/>
            <pc:sldMk cId="3578354470" sldId="282"/>
            <ac:spMk id="2" creationId="{79D3D6EF-65C6-4E0E-A62E-D1B6809D5BFB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3" creationId="{4FCA8119-FE3B-41D4-8D42-723F2378AD3C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4" creationId="{707CBCA5-C31C-4C30-AD38-0691A547C632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5" creationId="{F10DC682-68E1-4D5B-A94B-10CFD0AB164A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6" creationId="{706241FE-3278-41BD-9ECE-815426163FB6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7" creationId="{B2E8A88C-4641-474C-AA26-991FD55CD0FB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8" creationId="{455A0A77-D6FE-4C65-93D0-15AE60818465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9" creationId="{17DDE2D7-AAF4-4C7F-AE75-677C7EBD85EA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10" creationId="{221A266F-1716-447C-BD64-72DC56FB674D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11" creationId="{E5ACFC15-3BA8-42D8-AC6A-85739D686782}"/>
          </ac:spMkLst>
        </pc:spChg>
        <pc:spChg chg="add mod">
          <ac:chgData name="Maria Soledad Graell Le Beuffe" userId="4fbe32fc-9870-462e-971a-a6769ab1a556" providerId="ADAL" clId="{EE818C79-DF25-4FAC-AE78-AB16220E709E}" dt="2020-08-14T13:46:30.313" v="238" actId="2711"/>
          <ac:spMkLst>
            <pc:docMk/>
            <pc:sldMk cId="3578354470" sldId="282"/>
            <ac:spMk id="12" creationId="{26006BDB-9D83-446D-AEE4-1DC9C7E421DE}"/>
          </ac:spMkLst>
        </pc:spChg>
        <pc:spChg chg="add mod">
          <ac:chgData name="Maria Soledad Graell Le Beuffe" userId="4fbe32fc-9870-462e-971a-a6769ab1a556" providerId="ADAL" clId="{EE818C79-DF25-4FAC-AE78-AB16220E709E}" dt="2020-08-14T14:41:17.699" v="439" actId="1076"/>
          <ac:spMkLst>
            <pc:docMk/>
            <pc:sldMk cId="3578354470" sldId="282"/>
            <ac:spMk id="13" creationId="{CDCE6711-D5F8-4000-9F78-2E6E61D897C3}"/>
          </ac:spMkLst>
        </pc:spChg>
        <pc:spChg chg="add mod">
          <ac:chgData name="Maria Soledad Graell Le Beuffe" userId="4fbe32fc-9870-462e-971a-a6769ab1a556" providerId="ADAL" clId="{EE818C79-DF25-4FAC-AE78-AB16220E709E}" dt="2020-08-14T14:10:16.108" v="330" actId="1076"/>
          <ac:spMkLst>
            <pc:docMk/>
            <pc:sldMk cId="3578354470" sldId="282"/>
            <ac:spMk id="14" creationId="{B032E4D0-4FED-4B89-A37E-D8BF4EC2B747}"/>
          </ac:spMkLst>
        </pc:spChg>
        <pc:spChg chg="add mod">
          <ac:chgData name="Maria Soledad Graell Le Beuffe" userId="4fbe32fc-9870-462e-971a-a6769ab1a556" providerId="ADAL" clId="{EE818C79-DF25-4FAC-AE78-AB16220E709E}" dt="2020-08-14T14:10:12.491" v="329" actId="1076"/>
          <ac:spMkLst>
            <pc:docMk/>
            <pc:sldMk cId="3578354470" sldId="282"/>
            <ac:spMk id="15" creationId="{7C00820F-4619-4A4D-A876-3B54E203AABC}"/>
          </ac:spMkLst>
        </pc:spChg>
      </pc:sldChg>
      <pc:sldChg chg="addSp modSp add addCm modCm">
        <pc:chgData name="Maria Soledad Graell Le Beuffe" userId="4fbe32fc-9870-462e-971a-a6769ab1a556" providerId="ADAL" clId="{EE818C79-DF25-4FAC-AE78-AB16220E709E}" dt="2020-08-14T14:41:07.491" v="437" actId="1076"/>
        <pc:sldMkLst>
          <pc:docMk/>
          <pc:sldMk cId="1688015511" sldId="285"/>
        </pc:sldMkLst>
        <pc:spChg chg="add mod">
          <ac:chgData name="Maria Soledad Graell Le Beuffe" userId="4fbe32fc-9870-462e-971a-a6769ab1a556" providerId="ADAL" clId="{EE818C79-DF25-4FAC-AE78-AB16220E709E}" dt="2020-08-14T14:41:06.041" v="436" actId="1076"/>
          <ac:spMkLst>
            <pc:docMk/>
            <pc:sldMk cId="1688015511" sldId="285"/>
            <ac:spMk id="2" creationId="{9313F8A2-834E-4AE3-99DD-D467EEEB14A3}"/>
          </ac:spMkLst>
        </pc:spChg>
        <pc:spChg chg="add mod">
          <ac:chgData name="Maria Soledad Graell Le Beuffe" userId="4fbe32fc-9870-462e-971a-a6769ab1a556" providerId="ADAL" clId="{EE818C79-DF25-4FAC-AE78-AB16220E709E}" dt="2020-08-14T14:41:07.491" v="437" actId="1076"/>
          <ac:spMkLst>
            <pc:docMk/>
            <pc:sldMk cId="1688015511" sldId="285"/>
            <ac:spMk id="4" creationId="{788C1533-9B57-48F3-91F8-A35077607B32}"/>
          </ac:spMkLst>
        </pc:spChg>
        <pc:picChg chg="add mod">
          <ac:chgData name="Maria Soledad Graell Le Beuffe" userId="4fbe32fc-9870-462e-971a-a6769ab1a556" providerId="ADAL" clId="{EE818C79-DF25-4FAC-AE78-AB16220E709E}" dt="2020-08-14T14:40:59.089" v="434" actId="1076"/>
          <ac:picMkLst>
            <pc:docMk/>
            <pc:sldMk cId="1688015511" sldId="285"/>
            <ac:picMk id="3" creationId="{50BD7462-7F41-4A78-9E77-4EC841D4817E}"/>
          </ac:picMkLst>
        </pc:picChg>
        <pc:picChg chg="add mod">
          <ac:chgData name="Maria Soledad Graell Le Beuffe" userId="4fbe32fc-9870-462e-971a-a6769ab1a556" providerId="ADAL" clId="{EE818C79-DF25-4FAC-AE78-AB16220E709E}" dt="2020-08-14T14:41:03.522" v="435" actId="1076"/>
          <ac:picMkLst>
            <pc:docMk/>
            <pc:sldMk cId="1688015511" sldId="285"/>
            <ac:picMk id="5" creationId="{E684A437-C6EF-4C3E-88E6-4D5BE5DAB979}"/>
          </ac:picMkLst>
        </pc:picChg>
      </pc:sldChg>
      <pc:sldChg chg="addSp delSp modSp add ord delCm">
        <pc:chgData name="Maria Soledad Graell Le Beuffe" userId="4fbe32fc-9870-462e-971a-a6769ab1a556" providerId="ADAL" clId="{EE818C79-DF25-4FAC-AE78-AB16220E709E}" dt="2020-08-14T14:40:41.134" v="430" actId="14100"/>
        <pc:sldMkLst>
          <pc:docMk/>
          <pc:sldMk cId="1916074569" sldId="286"/>
        </pc:sldMkLst>
        <pc:spChg chg="mod">
          <ac:chgData name="Maria Soledad Graell Le Beuffe" userId="4fbe32fc-9870-462e-971a-a6769ab1a556" providerId="ADAL" clId="{EE818C79-DF25-4FAC-AE78-AB16220E709E}" dt="2020-08-14T14:40:41.134" v="430" actId="14100"/>
          <ac:spMkLst>
            <pc:docMk/>
            <pc:sldMk cId="1916074569" sldId="286"/>
            <ac:spMk id="2" creationId="{D3E1DCC4-6506-426D-BE76-6690F882BE15}"/>
          </ac:spMkLst>
        </pc:spChg>
        <pc:spChg chg="add mod">
          <ac:chgData name="Maria Soledad Graell Le Beuffe" userId="4fbe32fc-9870-462e-971a-a6769ab1a556" providerId="ADAL" clId="{EE818C79-DF25-4FAC-AE78-AB16220E709E}" dt="2020-08-14T13:43:38.088" v="192" actId="1076"/>
          <ac:spMkLst>
            <pc:docMk/>
            <pc:sldMk cId="1916074569" sldId="286"/>
            <ac:spMk id="4" creationId="{83778744-857E-42F3-8676-9766FB7827FF}"/>
          </ac:spMkLst>
        </pc:spChg>
        <pc:spChg chg="del">
          <ac:chgData name="Maria Soledad Graell Le Beuffe" userId="4fbe32fc-9870-462e-971a-a6769ab1a556" providerId="ADAL" clId="{EE818C79-DF25-4FAC-AE78-AB16220E709E}" dt="2020-08-14T13:43:32.444" v="189" actId="478"/>
          <ac:spMkLst>
            <pc:docMk/>
            <pc:sldMk cId="1916074569" sldId="286"/>
            <ac:spMk id="5" creationId="{5B74BF70-7D74-423F-9D17-4F32031107BC}"/>
          </ac:spMkLst>
        </pc:spChg>
      </pc:sldChg>
      <pc:sldChg chg="delSp modSp add">
        <pc:chgData name="Maria Soledad Graell Le Beuffe" userId="4fbe32fc-9870-462e-971a-a6769ab1a556" providerId="ADAL" clId="{EE818C79-DF25-4FAC-AE78-AB16220E709E}" dt="2020-08-14T14:43:37.978" v="471" actId="1076"/>
        <pc:sldMkLst>
          <pc:docMk/>
          <pc:sldMk cId="0" sldId="287"/>
        </pc:sldMkLst>
        <pc:spChg chg="del">
          <ac:chgData name="Maria Soledad Graell Le Beuffe" userId="4fbe32fc-9870-462e-971a-a6769ab1a556" providerId="ADAL" clId="{EE818C79-DF25-4FAC-AE78-AB16220E709E}" dt="2020-08-14T13:47:14.908" v="247" actId="478"/>
          <ac:spMkLst>
            <pc:docMk/>
            <pc:sldMk cId="0" sldId="287"/>
            <ac:spMk id="5" creationId="{820CF80B-1E5B-41EB-A2F7-91ADCBB5CAE7}"/>
          </ac:spMkLst>
        </pc:spChg>
        <pc:spChg chg="mod">
          <ac:chgData name="Maria Soledad Graell Le Beuffe" userId="4fbe32fc-9870-462e-971a-a6769ab1a556" providerId="ADAL" clId="{EE818C79-DF25-4FAC-AE78-AB16220E709E}" dt="2020-08-14T14:43:35.553" v="470" actId="1076"/>
          <ac:spMkLst>
            <pc:docMk/>
            <pc:sldMk cId="0" sldId="287"/>
            <ac:spMk id="6" creationId="{26403FC5-7487-4140-A6FB-E27B7B68C4E3}"/>
          </ac:spMkLst>
        </pc:spChg>
        <pc:spChg chg="mod">
          <ac:chgData name="Maria Soledad Graell Le Beuffe" userId="4fbe32fc-9870-462e-971a-a6769ab1a556" providerId="ADAL" clId="{EE818C79-DF25-4FAC-AE78-AB16220E709E}" dt="2020-08-14T14:43:37.978" v="471" actId="1076"/>
          <ac:spMkLst>
            <pc:docMk/>
            <pc:sldMk cId="0" sldId="287"/>
            <ac:spMk id="7" creationId="{66D65DF7-93DF-4166-90B9-339B12913FAA}"/>
          </ac:spMkLst>
        </pc:spChg>
        <pc:spChg chg="mod">
          <ac:chgData name="Maria Soledad Graell Le Beuffe" userId="4fbe32fc-9870-462e-971a-a6769ab1a556" providerId="ADAL" clId="{EE818C79-DF25-4FAC-AE78-AB16220E709E}" dt="2020-08-14T14:43:28.409" v="467" actId="1076"/>
          <ac:spMkLst>
            <pc:docMk/>
            <pc:sldMk cId="0" sldId="287"/>
            <ac:spMk id="139" creationId="{00000000-0000-0000-0000-000000000000}"/>
          </ac:spMkLst>
        </pc:spChg>
        <pc:picChg chg="mod">
          <ac:chgData name="Maria Soledad Graell Le Beuffe" userId="4fbe32fc-9870-462e-971a-a6769ab1a556" providerId="ADAL" clId="{EE818C79-DF25-4FAC-AE78-AB16220E709E}" dt="2020-08-14T14:41:23.642" v="441" actId="1076"/>
          <ac:picMkLst>
            <pc:docMk/>
            <pc:sldMk cId="0" sldId="287"/>
            <ac:picMk id="137" creationId="{00000000-0000-0000-0000-000000000000}"/>
          </ac:picMkLst>
        </pc:picChg>
        <pc:picChg chg="mod">
          <ac:chgData name="Maria Soledad Graell Le Beuffe" userId="4fbe32fc-9870-462e-971a-a6769ab1a556" providerId="ADAL" clId="{EE818C79-DF25-4FAC-AE78-AB16220E709E}" dt="2020-08-14T14:41:30.443" v="442" actId="1076"/>
          <ac:picMkLst>
            <pc:docMk/>
            <pc:sldMk cId="0" sldId="287"/>
            <ac:picMk id="138" creationId="{00000000-0000-0000-0000-000000000000}"/>
          </ac:picMkLst>
        </pc:picChg>
      </pc:sldChg>
      <pc:sldChg chg="addSp delSp modSp add">
        <pc:chgData name="Maria Soledad Graell Le Beuffe" userId="4fbe32fc-9870-462e-971a-a6769ab1a556" providerId="ADAL" clId="{EE818C79-DF25-4FAC-AE78-AB16220E709E}" dt="2020-08-14T14:42:29.522" v="456" actId="1076"/>
        <pc:sldMkLst>
          <pc:docMk/>
          <pc:sldMk cId="912852192" sldId="963"/>
        </pc:sldMkLst>
        <pc:spChg chg="mod">
          <ac:chgData name="Maria Soledad Graell Le Beuffe" userId="4fbe32fc-9870-462e-971a-a6769ab1a556" providerId="ADAL" clId="{EE818C79-DF25-4FAC-AE78-AB16220E709E}" dt="2020-08-14T13:50:22.128" v="292" actId="1076"/>
          <ac:spMkLst>
            <pc:docMk/>
            <pc:sldMk cId="912852192" sldId="963"/>
            <ac:spMk id="2" creationId="{611B5472-D292-437F-AD35-B924E935370D}"/>
          </ac:spMkLst>
        </pc:spChg>
        <pc:spChg chg="mod">
          <ac:chgData name="Maria Soledad Graell Le Beuffe" userId="4fbe32fc-9870-462e-971a-a6769ab1a556" providerId="ADAL" clId="{EE818C79-DF25-4FAC-AE78-AB16220E709E}" dt="2020-08-14T14:42:29.522" v="456" actId="1076"/>
          <ac:spMkLst>
            <pc:docMk/>
            <pc:sldMk cId="912852192" sldId="963"/>
            <ac:spMk id="4" creationId="{2DDC63FF-357B-42DE-9E2C-B69AE61E7E71}"/>
          </ac:spMkLst>
        </pc:spChg>
        <pc:spChg chg="del">
          <ac:chgData name="Maria Soledad Graell Le Beuffe" userId="4fbe32fc-9870-462e-971a-a6769ab1a556" providerId="ADAL" clId="{EE818C79-DF25-4FAC-AE78-AB16220E709E}" dt="2020-08-14T13:50:02.483" v="285" actId="478"/>
          <ac:spMkLst>
            <pc:docMk/>
            <pc:sldMk cId="912852192" sldId="963"/>
            <ac:spMk id="11" creationId="{00000000-0000-0000-0000-000000000000}"/>
          </ac:spMkLst>
        </pc:spChg>
        <pc:picChg chg="mod">
          <ac:chgData name="Maria Soledad Graell Le Beuffe" userId="4fbe32fc-9870-462e-971a-a6769ab1a556" providerId="ADAL" clId="{EE818C79-DF25-4FAC-AE78-AB16220E709E}" dt="2020-08-14T13:50:22.128" v="292" actId="1076"/>
          <ac:picMkLst>
            <pc:docMk/>
            <pc:sldMk cId="912852192" sldId="963"/>
            <ac:picMk id="3" creationId="{D6CF4B9D-7F15-44C0-AF52-7F61472FCD11}"/>
          </ac:picMkLst>
        </pc:picChg>
        <pc:picChg chg="mod">
          <ac:chgData name="Maria Soledad Graell Le Beuffe" userId="4fbe32fc-9870-462e-971a-a6769ab1a556" providerId="ADAL" clId="{EE818C79-DF25-4FAC-AE78-AB16220E709E}" dt="2020-08-14T13:50:23.630" v="293" actId="1076"/>
          <ac:picMkLst>
            <pc:docMk/>
            <pc:sldMk cId="912852192" sldId="963"/>
            <ac:picMk id="6" creationId="{E058CB21-D2A1-4F5A-BD3D-113857AA09AB}"/>
          </ac:picMkLst>
        </pc:picChg>
        <pc:picChg chg="add del">
          <ac:chgData name="Maria Soledad Graell Le Beuffe" userId="4fbe32fc-9870-462e-971a-a6769ab1a556" providerId="ADAL" clId="{EE818C79-DF25-4FAC-AE78-AB16220E709E}" dt="2020-08-14T13:50:39.263" v="297" actId="478"/>
          <ac:picMkLst>
            <pc:docMk/>
            <pc:sldMk cId="912852192" sldId="963"/>
            <ac:picMk id="7" creationId="{8167B83F-4A60-4D9D-A2A5-ED13903DDABC}"/>
          </ac:picMkLst>
        </pc:picChg>
      </pc:sldChg>
      <pc:sldChg chg="delSp modSp add">
        <pc:chgData name="Maria Soledad Graell Le Beuffe" userId="4fbe32fc-9870-462e-971a-a6769ab1a556" providerId="ADAL" clId="{EE818C79-DF25-4FAC-AE78-AB16220E709E}" dt="2020-08-14T14:41:44.186" v="446" actId="1076"/>
        <pc:sldMkLst>
          <pc:docMk/>
          <pc:sldMk cId="3250474022" sldId="970"/>
        </pc:sldMkLst>
        <pc:spChg chg="mod">
          <ac:chgData name="Maria Soledad Graell Le Beuffe" userId="4fbe32fc-9870-462e-971a-a6769ab1a556" providerId="ADAL" clId="{EE818C79-DF25-4FAC-AE78-AB16220E709E}" dt="2020-08-14T13:48:28.512" v="265" actId="1076"/>
          <ac:spMkLst>
            <pc:docMk/>
            <pc:sldMk cId="3250474022" sldId="970"/>
            <ac:spMk id="5" creationId="{69A0FB8E-2F0B-42BA-A774-5C0C891669DE}"/>
          </ac:spMkLst>
        </pc:spChg>
        <pc:spChg chg="del">
          <ac:chgData name="Maria Soledad Graell Le Beuffe" userId="4fbe32fc-9870-462e-971a-a6769ab1a556" providerId="ADAL" clId="{EE818C79-DF25-4FAC-AE78-AB16220E709E}" dt="2020-08-14T13:48:10.637" v="260" actId="478"/>
          <ac:spMkLst>
            <pc:docMk/>
            <pc:sldMk cId="3250474022" sldId="970"/>
            <ac:spMk id="11" creationId="{00000000-0000-0000-0000-000000000000}"/>
          </ac:spMkLst>
        </pc:spChg>
        <pc:picChg chg="mod">
          <ac:chgData name="Maria Soledad Graell Le Beuffe" userId="4fbe32fc-9870-462e-971a-a6769ab1a556" providerId="ADAL" clId="{EE818C79-DF25-4FAC-AE78-AB16220E709E}" dt="2020-08-14T14:41:37.261" v="444" actId="1076"/>
          <ac:picMkLst>
            <pc:docMk/>
            <pc:sldMk cId="3250474022" sldId="970"/>
            <ac:picMk id="3" creationId="{E377F509-4100-498A-8F0D-9901555645A6}"/>
          </ac:picMkLst>
        </pc:picChg>
        <pc:picChg chg="mod">
          <ac:chgData name="Maria Soledad Graell Le Beuffe" userId="4fbe32fc-9870-462e-971a-a6769ab1a556" providerId="ADAL" clId="{EE818C79-DF25-4FAC-AE78-AB16220E709E}" dt="2020-08-14T14:41:44.186" v="446" actId="1076"/>
          <ac:picMkLst>
            <pc:docMk/>
            <pc:sldMk cId="3250474022" sldId="970"/>
            <ac:picMk id="4" creationId="{27CA4EFE-FAC8-4E30-9B12-BABE591F337D}"/>
          </ac:picMkLst>
        </pc:picChg>
      </pc:sldChg>
      <pc:sldChg chg="modSp add del setBg">
        <pc:chgData name="Maria Soledad Graell Le Beuffe" userId="4fbe32fc-9870-462e-971a-a6769ab1a556" providerId="ADAL" clId="{EE818C79-DF25-4FAC-AE78-AB16220E709E}" dt="2020-08-14T14:42:08.239" v="451" actId="1076"/>
        <pc:sldMkLst>
          <pc:docMk/>
          <pc:sldMk cId="3960575019" sldId="971"/>
        </pc:sldMkLst>
        <pc:spChg chg="mod">
          <ac:chgData name="Maria Soledad Graell Le Beuffe" userId="4fbe32fc-9870-462e-971a-a6769ab1a556" providerId="ADAL" clId="{EE818C79-DF25-4FAC-AE78-AB16220E709E}" dt="2020-08-14T14:42:08.239" v="451" actId="1076"/>
          <ac:spMkLst>
            <pc:docMk/>
            <pc:sldMk cId="3960575019" sldId="971"/>
            <ac:spMk id="2" creationId="{D3E1DCC4-6506-426D-BE76-6690F882BE15}"/>
          </ac:spMkLst>
        </pc:spChg>
        <pc:spChg chg="del mod">
          <ac:chgData name="Maria Soledad Graell Le Beuffe" userId="4fbe32fc-9870-462e-971a-a6769ab1a556" providerId="ADAL" clId="{EE818C79-DF25-4FAC-AE78-AB16220E709E}" dt="2020-08-14T13:49:00.808" v="273" actId="478"/>
          <ac:spMkLst>
            <pc:docMk/>
            <pc:sldMk cId="3960575019" sldId="971"/>
            <ac:spMk id="4" creationId="{83778744-857E-42F3-8676-9766FB7827FF}"/>
          </ac:spMkLst>
        </pc:spChg>
        <pc:spChg chg="add mod">
          <ac:chgData name="Maria Soledad Graell Le Beuffe" userId="4fbe32fc-9870-462e-971a-a6769ab1a556" providerId="ADAL" clId="{EE818C79-DF25-4FAC-AE78-AB16220E709E}" dt="2020-08-14T14:42:04.784" v="450" actId="1076"/>
          <ac:spMkLst>
            <pc:docMk/>
            <pc:sldMk cId="3960575019" sldId="971"/>
            <ac:spMk id="5" creationId="{25D0FE11-5507-4500-A340-D710C20FA18B}"/>
          </ac:spMkLst>
        </pc:spChg>
        <pc:picChg chg="add mod">
          <ac:chgData name="Maria Soledad Graell Le Beuffe" userId="4fbe32fc-9870-462e-971a-a6769ab1a556" providerId="ADAL" clId="{EE818C79-DF25-4FAC-AE78-AB16220E709E}" dt="2020-08-14T13:49:05.061" v="275" actId="1076"/>
          <ac:picMkLst>
            <pc:docMk/>
            <pc:sldMk cId="3960575019" sldId="971"/>
            <ac:picMk id="6" creationId="{C29BDCCD-5B99-473B-8555-BEA1BB4F38A0}"/>
          </ac:picMkLst>
        </pc:picChg>
      </pc:sldChg>
      <pc:sldChg chg="delSp modSp add">
        <pc:chgData name="Maria Soledad Graell Le Beuffe" userId="4fbe32fc-9870-462e-971a-a6769ab1a556" providerId="ADAL" clId="{EE818C79-DF25-4FAC-AE78-AB16220E709E}" dt="2020-08-14T14:46:45.279" v="502" actId="1076"/>
        <pc:sldMkLst>
          <pc:docMk/>
          <pc:sldMk cId="1031208890" sldId="1010"/>
        </pc:sldMkLst>
        <pc:spChg chg="del">
          <ac:chgData name="Maria Soledad Graell Le Beuffe" userId="4fbe32fc-9870-462e-971a-a6769ab1a556" providerId="ADAL" clId="{EE818C79-DF25-4FAC-AE78-AB16220E709E}" dt="2020-08-14T13:49:50.704" v="283" actId="478"/>
          <ac:spMkLst>
            <pc:docMk/>
            <pc:sldMk cId="1031208890" sldId="1010"/>
            <ac:spMk id="7" creationId="{09B28F8C-96CD-4DE1-AA09-03413C6BF7CC}"/>
          </ac:spMkLst>
        </pc:spChg>
        <pc:spChg chg="mod">
          <ac:chgData name="Maria Soledad Graell Le Beuffe" userId="4fbe32fc-9870-462e-971a-a6769ab1a556" providerId="ADAL" clId="{EE818C79-DF25-4FAC-AE78-AB16220E709E}" dt="2020-08-14T14:46:45.279" v="502" actId="1076"/>
          <ac:spMkLst>
            <pc:docMk/>
            <pc:sldMk cId="1031208890" sldId="1010"/>
            <ac:spMk id="253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4:46:39.813" v="500" actId="1076"/>
          <ac:spMkLst>
            <pc:docMk/>
            <pc:sldMk cId="1031208890" sldId="1010"/>
            <ac:spMk id="254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4:46:42.887" v="501" actId="1076"/>
          <ac:spMkLst>
            <pc:docMk/>
            <pc:sldMk cId="1031208890" sldId="1010"/>
            <ac:spMk id="255" creationId="{00000000-0000-0000-0000-000000000000}"/>
          </ac:spMkLst>
        </pc:spChg>
        <pc:picChg chg="mod">
          <ac:chgData name="Maria Soledad Graell Le Beuffe" userId="4fbe32fc-9870-462e-971a-a6769ab1a556" providerId="ADAL" clId="{EE818C79-DF25-4FAC-AE78-AB16220E709E}" dt="2020-08-14T14:42:17.706" v="454" actId="1076"/>
          <ac:picMkLst>
            <pc:docMk/>
            <pc:sldMk cId="1031208890" sldId="1010"/>
            <ac:picMk id="256" creationId="{00000000-0000-0000-0000-000000000000}"/>
          </ac:picMkLst>
        </pc:picChg>
        <pc:picChg chg="mod">
          <ac:chgData name="Maria Soledad Graell Le Beuffe" userId="4fbe32fc-9870-462e-971a-a6769ab1a556" providerId="ADAL" clId="{EE818C79-DF25-4FAC-AE78-AB16220E709E}" dt="2020-08-14T14:42:23.333" v="455" actId="1076"/>
          <ac:picMkLst>
            <pc:docMk/>
            <pc:sldMk cId="1031208890" sldId="1010"/>
            <ac:picMk id="257" creationId="{00000000-0000-0000-0000-000000000000}"/>
          </ac:picMkLst>
        </pc:picChg>
      </pc:sldChg>
      <pc:sldChg chg="addSp delSp modSp add ord">
        <pc:chgData name="Maria Soledad Graell Le Beuffe" userId="4fbe32fc-9870-462e-971a-a6769ab1a556" providerId="ADAL" clId="{EE818C79-DF25-4FAC-AE78-AB16220E709E}" dt="2020-08-14T14:42:36.163" v="458" actId="14100"/>
        <pc:sldMkLst>
          <pc:docMk/>
          <pc:sldMk cId="3749427008" sldId="1011"/>
        </pc:sldMkLst>
        <pc:spChg chg="mod">
          <ac:chgData name="Maria Soledad Graell Le Beuffe" userId="4fbe32fc-9870-462e-971a-a6769ab1a556" providerId="ADAL" clId="{EE818C79-DF25-4FAC-AE78-AB16220E709E}" dt="2020-08-14T14:42:36.163" v="458" actId="14100"/>
          <ac:spMkLst>
            <pc:docMk/>
            <pc:sldMk cId="3749427008" sldId="1011"/>
            <ac:spMk id="2" creationId="{D3E1DCC4-6506-426D-BE76-6690F882BE15}"/>
          </ac:spMkLst>
        </pc:spChg>
        <pc:spChg chg="del">
          <ac:chgData name="Maria Soledad Graell Le Beuffe" userId="4fbe32fc-9870-462e-971a-a6769ab1a556" providerId="ADAL" clId="{EE818C79-DF25-4FAC-AE78-AB16220E709E}" dt="2020-08-14T13:50:48.821" v="298" actId="478"/>
          <ac:spMkLst>
            <pc:docMk/>
            <pc:sldMk cId="3749427008" sldId="1011"/>
            <ac:spMk id="5" creationId="{25D0FE11-5507-4500-A340-D710C20FA18B}"/>
          </ac:spMkLst>
        </pc:spChg>
        <pc:spChg chg="add mod">
          <ac:chgData name="Maria Soledad Graell Le Beuffe" userId="4fbe32fc-9870-462e-971a-a6769ab1a556" providerId="ADAL" clId="{EE818C79-DF25-4FAC-AE78-AB16220E709E}" dt="2020-08-14T13:50:53.035" v="301" actId="1076"/>
          <ac:spMkLst>
            <pc:docMk/>
            <pc:sldMk cId="3749427008" sldId="1011"/>
            <ac:spMk id="7" creationId="{127B9FAB-8C74-41E7-87E5-AC54B3936E34}"/>
          </ac:spMkLst>
        </pc:spChg>
        <pc:picChg chg="del">
          <ac:chgData name="Maria Soledad Graell Le Beuffe" userId="4fbe32fc-9870-462e-971a-a6769ab1a556" providerId="ADAL" clId="{EE818C79-DF25-4FAC-AE78-AB16220E709E}" dt="2020-08-14T13:50:50.646" v="299" actId="478"/>
          <ac:picMkLst>
            <pc:docMk/>
            <pc:sldMk cId="3749427008" sldId="1011"/>
            <ac:picMk id="6" creationId="{C29BDCCD-5B99-473B-8555-BEA1BB4F38A0}"/>
          </ac:picMkLst>
        </pc:picChg>
      </pc:sldChg>
      <pc:sldChg chg="delSp modSp add">
        <pc:chgData name="Maria Soledad Graell Le Beuffe" userId="4fbe32fc-9870-462e-971a-a6769ab1a556" providerId="ADAL" clId="{EE818C79-DF25-4FAC-AE78-AB16220E709E}" dt="2020-08-14T14:42:52.549" v="461" actId="1076"/>
        <pc:sldMkLst>
          <pc:docMk/>
          <pc:sldMk cId="1721316483" sldId="1012"/>
        </pc:sldMkLst>
        <pc:spChg chg="mod">
          <ac:chgData name="Maria Soledad Graell Le Beuffe" userId="4fbe32fc-9870-462e-971a-a6769ab1a556" providerId="ADAL" clId="{EE818C79-DF25-4FAC-AE78-AB16220E709E}" dt="2020-08-14T14:42:52.549" v="461" actId="1076"/>
          <ac:spMkLst>
            <pc:docMk/>
            <pc:sldMk cId="1721316483" sldId="1012"/>
            <ac:spMk id="2" creationId="{149CE299-A219-40AC-8133-3A6D8AB8923D}"/>
          </ac:spMkLst>
        </pc:spChg>
        <pc:spChg chg="mod">
          <ac:chgData name="Maria Soledad Graell Le Beuffe" userId="4fbe32fc-9870-462e-971a-a6769ab1a556" providerId="ADAL" clId="{EE818C79-DF25-4FAC-AE78-AB16220E709E}" dt="2020-08-14T14:42:45.806" v="460" actId="1076"/>
          <ac:spMkLst>
            <pc:docMk/>
            <pc:sldMk cId="1721316483" sldId="1012"/>
            <ac:spMk id="3" creationId="{4A96A56A-D4BA-4543-A056-0F750EB3F930}"/>
          </ac:spMkLst>
        </pc:spChg>
        <pc:spChg chg="mod">
          <ac:chgData name="Maria Soledad Graell Le Beuffe" userId="4fbe32fc-9870-462e-971a-a6769ab1a556" providerId="ADAL" clId="{EE818C79-DF25-4FAC-AE78-AB16220E709E}" dt="2020-08-14T14:42:42.060" v="459" actId="1076"/>
          <ac:spMkLst>
            <pc:docMk/>
            <pc:sldMk cId="1721316483" sldId="1012"/>
            <ac:spMk id="4" creationId="{29DDE382-7A2F-4CE6-9B9B-F5B94523E31A}"/>
          </ac:spMkLst>
        </pc:spChg>
        <pc:spChg chg="mod">
          <ac:chgData name="Maria Soledad Graell Le Beuffe" userId="4fbe32fc-9870-462e-971a-a6769ab1a556" providerId="ADAL" clId="{EE818C79-DF25-4FAC-AE78-AB16220E709E}" dt="2020-08-14T13:51:16.344" v="306" actId="1076"/>
          <ac:spMkLst>
            <pc:docMk/>
            <pc:sldMk cId="1721316483" sldId="1012"/>
            <ac:spMk id="5" creationId="{CDBCB63D-212E-4409-9C47-19BDEB904B6F}"/>
          </ac:spMkLst>
        </pc:spChg>
        <pc:spChg chg="del">
          <ac:chgData name="Maria Soledad Graell Le Beuffe" userId="4fbe32fc-9870-462e-971a-a6769ab1a556" providerId="ADAL" clId="{EE818C79-DF25-4FAC-AE78-AB16220E709E}" dt="2020-08-14T13:51:05.418" v="303" actId="478"/>
          <ac:spMkLst>
            <pc:docMk/>
            <pc:sldMk cId="1721316483" sldId="1012"/>
            <ac:spMk id="11" creationId="{00000000-0000-0000-0000-000000000000}"/>
          </ac:spMkLst>
        </pc:spChg>
      </pc:sldChg>
      <pc:sldMasterChg chg="modSp modSldLayout">
        <pc:chgData name="Maria Soledad Graell Le Beuffe" userId="4fbe32fc-9870-462e-971a-a6769ab1a556" providerId="ADAL" clId="{EE818C79-DF25-4FAC-AE78-AB16220E709E}" dt="2020-08-14T13:30:53.177" v="49"/>
        <pc:sldMasterMkLst>
          <pc:docMk/>
          <pc:sldMasterMk cId="2374071581" sldId="2147483648"/>
        </pc:sldMasterMkLst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2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3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4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5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6" creationId="{00000000-0000-0000-0000-000000000000}"/>
          </ac:spMkLst>
        </pc:spChg>
        <pc:spChg chg="mod">
          <ac:chgData name="Maria Soledad Graell Le Beuffe" userId="4fbe32fc-9870-462e-971a-a6769ab1a556" providerId="ADAL" clId="{EE818C79-DF25-4FAC-AE78-AB16220E709E}" dt="2020-08-14T13:30:53.177" v="49"/>
          <ac:spMkLst>
            <pc:docMk/>
            <pc:sldMasterMk cId="2374071581" sldId="2147483648"/>
            <ac:spMk id="7" creationId="{00000000-0000-0000-0000-000000000000}"/>
          </ac:spMkLst>
        </pc:sp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3906159524" sldId="2147483649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3906159524" sldId="2147483649"/>
              <ac:spMk id="2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3906159524" sldId="2147483649"/>
              <ac:spMk id="3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47030559" sldId="2147483651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7030559" sldId="2147483651"/>
              <ac:spMk id="2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7030559" sldId="2147483651"/>
              <ac:spMk id="3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1754263710" sldId="2147483652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1754263710" sldId="2147483652"/>
              <ac:spMk id="3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1754263710" sldId="2147483652"/>
              <ac:spMk id="4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4280339240" sldId="2147483653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280339240" sldId="2147483653"/>
              <ac:spMk id="3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280339240" sldId="2147483653"/>
              <ac:spMk id="4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280339240" sldId="2147483653"/>
              <ac:spMk id="5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4280339240" sldId="2147483653"/>
              <ac:spMk id="6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2183659710" sldId="2147483656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2183659710" sldId="2147483656"/>
              <ac:spMk id="2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2183659710" sldId="2147483656"/>
              <ac:spMk id="3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2183659710" sldId="2147483656"/>
              <ac:spMk id="4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678987452" sldId="2147483657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678987452" sldId="2147483657"/>
              <ac:spMk id="2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678987452" sldId="2147483657"/>
              <ac:spMk id="3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678987452" sldId="2147483657"/>
              <ac:spMk id="4" creationId="{00000000-0000-0000-0000-000000000000}"/>
            </ac:spMkLst>
          </pc:spChg>
        </pc:sldLayoutChg>
        <pc:sldLayoutChg chg="modSp">
          <pc:chgData name="Maria Soledad Graell Le Beuffe" userId="4fbe32fc-9870-462e-971a-a6769ab1a556" providerId="ADAL" clId="{EE818C79-DF25-4FAC-AE78-AB16220E709E}" dt="2020-08-14T13:30:53.177" v="49"/>
          <pc:sldLayoutMkLst>
            <pc:docMk/>
            <pc:sldMasterMk cId="2374071581" sldId="2147483648"/>
            <pc:sldLayoutMk cId="1931988648" sldId="2147483659"/>
          </pc:sldLayoutMkLst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1931988648" sldId="2147483659"/>
              <ac:spMk id="2" creationId="{00000000-0000-0000-0000-000000000000}"/>
            </ac:spMkLst>
          </pc:spChg>
          <pc:spChg chg="mod">
            <ac:chgData name="Maria Soledad Graell Le Beuffe" userId="4fbe32fc-9870-462e-971a-a6769ab1a556" providerId="ADAL" clId="{EE818C79-DF25-4FAC-AE78-AB16220E709E}" dt="2020-08-14T13:30:53.177" v="49"/>
            <ac:spMkLst>
              <pc:docMk/>
              <pc:sldMasterMk cId="2374071581" sldId="2147483648"/>
              <pc:sldLayoutMk cId="1931988648" sldId="2147483659"/>
              <ac:spMk id="3" creationId="{00000000-0000-0000-0000-000000000000}"/>
            </ac:spMkLst>
          </pc:spChg>
        </pc:sldLayoutChg>
      </pc:sldMasterChg>
    </pc:docChg>
  </pc:docChgLst>
  <pc:docChgLst>
    <pc:chgData name="Maria Soledad Graell Le Beuffe" userId="4fbe32fc-9870-462e-971a-a6769ab1a556" providerId="ADAL" clId="{FDCD676B-3A13-4064-A8DD-FC31D50FF2B0}"/>
    <pc:docChg chg="modSld">
      <pc:chgData name="Maria Soledad Graell Le Beuffe" userId="4fbe32fc-9870-462e-971a-a6769ab1a556" providerId="ADAL" clId="{FDCD676B-3A13-4064-A8DD-FC31D50FF2B0}" dt="2020-09-02T22:08:08.456" v="2"/>
      <pc:docMkLst>
        <pc:docMk/>
      </pc:docMkLst>
      <pc:sldChg chg="addSp delSp modSp">
        <pc:chgData name="Maria Soledad Graell Le Beuffe" userId="4fbe32fc-9870-462e-971a-a6769ab1a556" providerId="ADAL" clId="{FDCD676B-3A13-4064-A8DD-FC31D50FF2B0}" dt="2020-09-02T22:08:08.456" v="2"/>
        <pc:sldMkLst>
          <pc:docMk/>
          <pc:sldMk cId="1919492945" sldId="263"/>
        </pc:sldMkLst>
        <pc:spChg chg="add del mod">
          <ac:chgData name="Maria Soledad Graell Le Beuffe" userId="4fbe32fc-9870-462e-971a-a6769ab1a556" providerId="ADAL" clId="{FDCD676B-3A13-4064-A8DD-FC31D50FF2B0}" dt="2020-09-02T22:08:08.456" v="2"/>
          <ac:spMkLst>
            <pc:docMk/>
            <pc:sldMk cId="1919492945" sldId="263"/>
            <ac:spMk id="2" creationId="{6013957E-BE0C-4453-8726-9315B035E7FF}"/>
          </ac:spMkLst>
        </pc:spChg>
      </pc:sldChg>
    </pc:docChg>
  </pc:docChgLst>
  <pc:docChgLst>
    <pc:chgData name="Maria Soledad Graell Le Beuffe" userId="4fbe32fc-9870-462e-971a-a6769ab1a556" providerId="ADAL" clId="{B59631F5-CEB2-4F02-B054-51FF515498F7}"/>
    <pc:docChg chg="modSld">
      <pc:chgData name="Maria Soledad Graell Le Beuffe" userId="4fbe32fc-9870-462e-971a-a6769ab1a556" providerId="ADAL" clId="{B59631F5-CEB2-4F02-B054-51FF515498F7}" dt="2020-08-14T17:11:02.563" v="17" actId="1076"/>
      <pc:docMkLst>
        <pc:docMk/>
      </pc:docMkLst>
      <pc:sldChg chg="modSp">
        <pc:chgData name="Maria Soledad Graell Le Beuffe" userId="4fbe32fc-9870-462e-971a-a6769ab1a556" providerId="ADAL" clId="{B59631F5-CEB2-4F02-B054-51FF515498F7}" dt="2020-08-14T17:08:23.095" v="2" actId="1076"/>
        <pc:sldMkLst>
          <pc:docMk/>
          <pc:sldMk cId="4130462857" sldId="266"/>
        </pc:sldMkLst>
        <pc:picChg chg="mod">
          <ac:chgData name="Maria Soledad Graell Le Beuffe" userId="4fbe32fc-9870-462e-971a-a6769ab1a556" providerId="ADAL" clId="{B59631F5-CEB2-4F02-B054-51FF515498F7}" dt="2020-08-14T17:08:23.095" v="2" actId="1076"/>
          <ac:picMkLst>
            <pc:docMk/>
            <pc:sldMk cId="4130462857" sldId="266"/>
            <ac:picMk id="9" creationId="{EBC048A1-0F29-4447-B3BF-EDC4F0713D1E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08:46.778" v="4" actId="1076"/>
        <pc:sldMkLst>
          <pc:docMk/>
          <pc:sldMk cId="1452144877" sldId="277"/>
        </pc:sldMkLst>
        <pc:picChg chg="mod">
          <ac:chgData name="Maria Soledad Graell Le Beuffe" userId="4fbe32fc-9870-462e-971a-a6769ab1a556" providerId="ADAL" clId="{B59631F5-CEB2-4F02-B054-51FF515498F7}" dt="2020-08-14T17:08:46.778" v="4" actId="1076"/>
          <ac:picMkLst>
            <pc:docMk/>
            <pc:sldMk cId="1452144877" sldId="277"/>
            <ac:picMk id="6" creationId="{6C0E3BB5-AB9A-4835-8401-8E9212119B00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09:15.044" v="6" actId="1076"/>
        <pc:sldMkLst>
          <pc:docMk/>
          <pc:sldMk cId="30791247" sldId="278"/>
        </pc:sldMkLst>
        <pc:picChg chg="mod">
          <ac:chgData name="Maria Soledad Graell Le Beuffe" userId="4fbe32fc-9870-462e-971a-a6769ab1a556" providerId="ADAL" clId="{B59631F5-CEB2-4F02-B054-51FF515498F7}" dt="2020-08-14T17:09:15.044" v="6" actId="1076"/>
          <ac:picMkLst>
            <pc:docMk/>
            <pc:sldMk cId="30791247" sldId="278"/>
            <ac:picMk id="3" creationId="{5D662B87-16B1-42FE-AF45-A0C60D97C322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09:32.431" v="7" actId="1076"/>
        <pc:sldMkLst>
          <pc:docMk/>
          <pc:sldMk cId="3975594888" sldId="279"/>
        </pc:sldMkLst>
        <pc:picChg chg="mod">
          <ac:chgData name="Maria Soledad Graell Le Beuffe" userId="4fbe32fc-9870-462e-971a-a6769ab1a556" providerId="ADAL" clId="{B59631F5-CEB2-4F02-B054-51FF515498F7}" dt="2020-08-14T17:09:32.431" v="7" actId="1076"/>
          <ac:picMkLst>
            <pc:docMk/>
            <pc:sldMk cId="3975594888" sldId="279"/>
            <ac:picMk id="3" creationId="{D8C5AD60-B5A1-473B-83B9-A62580463529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09:57.219" v="10" actId="14100"/>
        <pc:sldMkLst>
          <pc:docMk/>
          <pc:sldMk cId="1688015511" sldId="285"/>
        </pc:sldMkLst>
        <pc:picChg chg="mod">
          <ac:chgData name="Maria Soledad Graell Le Beuffe" userId="4fbe32fc-9870-462e-971a-a6769ab1a556" providerId="ADAL" clId="{B59631F5-CEB2-4F02-B054-51FF515498F7}" dt="2020-08-14T17:09:57.219" v="10" actId="14100"/>
          <ac:picMkLst>
            <pc:docMk/>
            <pc:sldMk cId="1688015511" sldId="285"/>
            <ac:picMk id="5" creationId="{E684A437-C6EF-4C3E-88E6-4D5BE5DAB979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10:19.284" v="12" actId="1076"/>
        <pc:sldMkLst>
          <pc:docMk/>
          <pc:sldMk cId="0" sldId="287"/>
        </pc:sldMkLst>
        <pc:picChg chg="mod">
          <ac:chgData name="Maria Soledad Graell Le Beuffe" userId="4fbe32fc-9870-462e-971a-a6769ab1a556" providerId="ADAL" clId="{B59631F5-CEB2-4F02-B054-51FF515498F7}" dt="2020-08-14T17:10:19.284" v="12" actId="1076"/>
          <ac:picMkLst>
            <pc:docMk/>
            <pc:sldMk cId="0" sldId="287"/>
            <ac:picMk id="138" creationId="{00000000-0000-0000-0000-000000000000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10:39.864" v="15" actId="14100"/>
        <pc:sldMkLst>
          <pc:docMk/>
          <pc:sldMk cId="3250474022" sldId="970"/>
        </pc:sldMkLst>
        <pc:picChg chg="mod">
          <ac:chgData name="Maria Soledad Graell Le Beuffe" userId="4fbe32fc-9870-462e-971a-a6769ab1a556" providerId="ADAL" clId="{B59631F5-CEB2-4F02-B054-51FF515498F7}" dt="2020-08-14T17:10:39.864" v="15" actId="14100"/>
          <ac:picMkLst>
            <pc:docMk/>
            <pc:sldMk cId="3250474022" sldId="970"/>
            <ac:picMk id="4" creationId="{27CA4EFE-FAC8-4E30-9B12-BABE591F337D}"/>
          </ac:picMkLst>
        </pc:picChg>
      </pc:sldChg>
      <pc:sldChg chg="modSp">
        <pc:chgData name="Maria Soledad Graell Le Beuffe" userId="4fbe32fc-9870-462e-971a-a6769ab1a556" providerId="ADAL" clId="{B59631F5-CEB2-4F02-B054-51FF515498F7}" dt="2020-08-14T17:11:02.563" v="17" actId="1076"/>
        <pc:sldMkLst>
          <pc:docMk/>
          <pc:sldMk cId="1031208890" sldId="1010"/>
        </pc:sldMkLst>
        <pc:picChg chg="mod">
          <ac:chgData name="Maria Soledad Graell Le Beuffe" userId="4fbe32fc-9870-462e-971a-a6769ab1a556" providerId="ADAL" clId="{B59631F5-CEB2-4F02-B054-51FF515498F7}" dt="2020-08-14T17:11:02.563" v="17" actId="1076"/>
          <ac:picMkLst>
            <pc:docMk/>
            <pc:sldMk cId="1031208890" sldId="1010"/>
            <ac:picMk id="257" creationId="{00000000-0000-0000-0000-000000000000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28:22.716" idx="1">
    <p:pos x="1805" y="2192"/>
    <p:text>Nombre del Piloto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2T22:28:09.066" idx="18">
    <p:pos x="4794" y="497"/>
    <p:text>Información adicional si es pertinente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2T22:28:54.967" idx="19">
    <p:pos x="4896" y="523"/>
    <p:text>Durante la instancia el o la Gestor(a) Innova FOSIS tomará notas para registrar los comentarios y reflexiones más relevantes. Y luego las expondrá en esta diapositiva para posterior a la instancia enviar en formato pdf la ppt con esta diapositiva adicional.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34:30.849" idx="2">
    <p:pos x="2301" y="2263"/>
    <p:text>completar con nombre de el o la Director(a)</p:text>
    <p:extLst mod="1">
      <p:ext uri="{C676402C-5697-4E1C-873F-D02D1690AC5C}">
        <p15:threadingInfo xmlns:p15="http://schemas.microsoft.com/office/powerpoint/2012/main" timeZoneBias="240"/>
      </p:ext>
    </p:extLst>
  </p:cm>
  <p:cm authorId="1" dt="2020-08-14T09:34:35.713" idx="3">
    <p:pos x="2632" y="1694"/>
    <p:text>editar texto en el caso de tener 1 o más de 1 piloto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38:53.753" idx="4">
    <p:pos x="5760" y="1598"/>
    <p:text>completar con nombre del piloto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39:47.697" idx="5">
    <p:pos x="5209" y="923"/>
    <p:text>se puede cambiar por fotos del proyecto, en blanco y negro.</p:text>
    <p:extLst>
      <p:ext uri="{C676402C-5697-4E1C-873F-D02D1690AC5C}">
        <p15:threadingInfo xmlns:p15="http://schemas.microsoft.com/office/powerpoint/2012/main" timeZoneBias="240"/>
      </p:ext>
    </p:extLst>
  </p:cm>
  <p:cm authorId="1" dt="2020-08-14T09:39:55.983" idx="6">
    <p:pos x="1366" y="1150"/>
    <p:text>utilizar misma diapositiva que MTR 1 de información del piloto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41:53.124" idx="7">
    <p:pos x="3797" y="290"/>
    <p:text>utilizar misma diapositiva que MTR 1 de información del piloto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42:35.891" idx="8">
    <p:pos x="2649" y="679"/>
    <p:text>utilizar misma diapositiva que MTR 1 de información del piloto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45:56.188" idx="9">
    <p:pos x="5072" y="1598"/>
    <p:text>Ingresar síntesis temas tratados y los invitados en la MTR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4T09:46:49.416" idx="10">
    <p:pos x="2226" y="693"/>
    <p:text>Ingresar síntesis de la retroalimentación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2T10:26:24.553" idx="10">
    <p:pos x="1197" y="793"/>
    <p:text>Síntesis acuerdos tomados en la mesa</p:text>
    <p:extLst mod="1"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CF30A-9DA6-6448-A9E3-17DE5084634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48A61-FC83-0A4B-97DE-049BCF3886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7701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FDAF5-16A6-4289-A93A-387AC6A0BB5B}" type="datetimeFigureOut">
              <a:rPr lang="es-CL" smtClean="0"/>
              <a:t>02-09-2020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1C14F-9C6D-4070-B43B-F4166E3D75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783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97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615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41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988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rgbClr val="888888"/>
                </a:solidFill>
                <a:latin typeface="Verdana"/>
                <a:cs typeface="Verdana"/>
              </a:defRPr>
            </a:lvl1pPr>
          </a:lstStyle>
          <a:p>
            <a:pPr marL="7937">
              <a:spcBef>
                <a:spcPts val="66"/>
              </a:spcBef>
            </a:pPr>
            <a:r>
              <a:rPr lang="es-CL" spc="-3"/>
              <a:t>Gobierno de Chile </a:t>
            </a:r>
            <a:r>
              <a:rPr lang="es-CL"/>
              <a:t>|</a:t>
            </a:r>
            <a:r>
              <a:rPr lang="es-CL" spc="-32"/>
              <a:t> </a:t>
            </a:r>
            <a:r>
              <a:rPr lang="es-CL" spc="-7"/>
              <a:t>FOSIS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792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22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30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2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2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26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33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805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1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2" y="1195919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65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98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2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DEDF8-6212-D448-8996-ED4047F43D09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457201" y="5427569"/>
            <a:ext cx="1888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000" dirty="0">
                <a:solidFill>
                  <a:srgbClr val="898989"/>
                </a:solidFill>
                <a:latin typeface="Verdana" pitchFamily="34" charset="0"/>
              </a:rPr>
              <a:t>Gobierno de Chile | FOSIS</a:t>
            </a:r>
            <a:endParaRPr lang="en-US" sz="1000" dirty="0">
              <a:solidFill>
                <a:srgbClr val="898989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07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380985" rtl="0" eaLnBrk="1" latinLnBrk="0" hangingPunct="1"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3809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380985" rtl="0" eaLnBrk="1" latinLnBrk="0" hangingPunct="1">
        <a:spcBef>
          <a:spcPct val="20000"/>
        </a:spcBef>
        <a:buFont typeface="Arial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3809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380985" rtl="0" eaLnBrk="1" latinLnBrk="0" hangingPunct="1">
        <a:spcBef>
          <a:spcPct val="20000"/>
        </a:spcBef>
        <a:buFont typeface="Arial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380985" rtl="0" eaLnBrk="1" latinLnBrk="0" hangingPunct="1">
        <a:spcBef>
          <a:spcPct val="20000"/>
        </a:spcBef>
        <a:buFont typeface="Arial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9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sv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B54DEE-79C9-4C14-8357-E49E6BD15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977765"/>
            <a:ext cx="1936750" cy="175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64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 descr="Marcador">
            <a:extLst>
              <a:ext uri="{FF2B5EF4-FFF2-40B4-BE49-F238E27FC236}">
                <a16:creationId xmlns:a16="http://schemas.microsoft.com/office/drawing/2014/main" id="{612442F9-30B8-4E6A-A0CB-79B8DC073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2558981" y="2431383"/>
            <a:ext cx="230507" cy="230507"/>
          </a:xfrm>
          <a:prstGeom prst="rect">
            <a:avLst/>
          </a:prstGeom>
        </p:spPr>
      </p:pic>
      <p:pic>
        <p:nvPicPr>
          <p:cNvPr id="3" name="Gráfico 2" descr="Marcador">
            <a:extLst>
              <a:ext uri="{FF2B5EF4-FFF2-40B4-BE49-F238E27FC236}">
                <a16:creationId xmlns:a16="http://schemas.microsoft.com/office/drawing/2014/main" id="{8A0E2042-D00F-4068-8A46-A3F792454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2464765" y="2435591"/>
            <a:ext cx="230507" cy="230507"/>
          </a:xfrm>
          <a:prstGeom prst="rect">
            <a:avLst/>
          </a:prstGeom>
        </p:spPr>
      </p:pic>
      <p:pic>
        <p:nvPicPr>
          <p:cNvPr id="4" name="Gráfico 3" descr="Marcador">
            <a:extLst>
              <a:ext uri="{FF2B5EF4-FFF2-40B4-BE49-F238E27FC236}">
                <a16:creationId xmlns:a16="http://schemas.microsoft.com/office/drawing/2014/main" id="{59FDECF9-F1FE-42E0-9519-7EA9E0FC73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2444939" y="2328013"/>
            <a:ext cx="230507" cy="230507"/>
          </a:xfrm>
          <a:prstGeom prst="rect">
            <a:avLst/>
          </a:prstGeom>
        </p:spPr>
      </p:pic>
      <p:pic>
        <p:nvPicPr>
          <p:cNvPr id="5" name="Gráfico 4" descr="Marcador">
            <a:extLst>
              <a:ext uri="{FF2B5EF4-FFF2-40B4-BE49-F238E27FC236}">
                <a16:creationId xmlns:a16="http://schemas.microsoft.com/office/drawing/2014/main" id="{504074BE-C737-4F7E-A51B-54A3875CD9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2349718" y="2330521"/>
            <a:ext cx="230507" cy="23050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F5D4157-71FD-45E1-A817-DA7BC05C1E81}"/>
              </a:ext>
            </a:extLst>
          </p:cNvPr>
          <p:cNvSpPr/>
          <p:nvPr/>
        </p:nvSpPr>
        <p:spPr>
          <a:xfrm>
            <a:off x="4959768" y="1743471"/>
            <a:ext cx="741246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333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4</a:t>
            </a:r>
          </a:p>
          <a:p>
            <a:pPr algn="ctr"/>
            <a:r>
              <a:rPr lang="es-CL" sz="833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PILOTOS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7AAD9C1-0218-44CE-85A4-878402617E4F}"/>
              </a:ext>
            </a:extLst>
          </p:cNvPr>
          <p:cNvSpPr/>
          <p:nvPr/>
        </p:nvSpPr>
        <p:spPr>
          <a:xfrm>
            <a:off x="3372484" y="1746127"/>
            <a:ext cx="741246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333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3</a:t>
            </a:r>
          </a:p>
          <a:p>
            <a:pPr algn="ctr"/>
            <a:r>
              <a:rPr lang="es-CL" sz="833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PILOTOS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44B438D-1DDD-4DFE-A082-78179A13FBD6}"/>
              </a:ext>
            </a:extLst>
          </p:cNvPr>
          <p:cNvSpPr/>
          <p:nvPr/>
        </p:nvSpPr>
        <p:spPr>
          <a:xfrm>
            <a:off x="6430099" y="1743471"/>
            <a:ext cx="741246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333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3</a:t>
            </a:r>
          </a:p>
          <a:p>
            <a:pPr algn="ctr"/>
            <a:r>
              <a:rPr lang="es-CL" sz="833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PILOTOS</a:t>
            </a:r>
          </a:p>
        </p:txBody>
      </p:sp>
      <p:pic>
        <p:nvPicPr>
          <p:cNvPr id="9" name="Gráfico 8" descr="Marcador">
            <a:extLst>
              <a:ext uri="{FF2B5EF4-FFF2-40B4-BE49-F238E27FC236}">
                <a16:creationId xmlns:a16="http://schemas.microsoft.com/office/drawing/2014/main" id="{46A3BA17-B8B8-4D47-8FCB-E75F4D9D6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2308991" y="3139657"/>
            <a:ext cx="230507" cy="230507"/>
          </a:xfrm>
          <a:prstGeom prst="rect">
            <a:avLst/>
          </a:prstGeom>
        </p:spPr>
      </p:pic>
      <p:pic>
        <p:nvPicPr>
          <p:cNvPr id="10" name="Gráfico 9" descr="Marcador">
            <a:extLst>
              <a:ext uri="{FF2B5EF4-FFF2-40B4-BE49-F238E27FC236}">
                <a16:creationId xmlns:a16="http://schemas.microsoft.com/office/drawing/2014/main" id="{35A49FBA-E7E1-4109-A7D5-4E42FB20BA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2323591" y="3001610"/>
            <a:ext cx="230507" cy="230507"/>
          </a:xfrm>
          <a:prstGeom prst="rect">
            <a:avLst/>
          </a:prstGeom>
        </p:spPr>
      </p:pic>
      <p:pic>
        <p:nvPicPr>
          <p:cNvPr id="11" name="Gráfico 10" descr="Marcador">
            <a:extLst>
              <a:ext uri="{FF2B5EF4-FFF2-40B4-BE49-F238E27FC236}">
                <a16:creationId xmlns:a16="http://schemas.microsoft.com/office/drawing/2014/main" id="{4A809F56-428C-47C9-8AF6-6043FEBD0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2309916" y="3258956"/>
            <a:ext cx="230507" cy="230507"/>
          </a:xfrm>
          <a:prstGeom prst="rect">
            <a:avLst/>
          </a:prstGeom>
        </p:spPr>
      </p:pic>
      <p:pic>
        <p:nvPicPr>
          <p:cNvPr id="12" name="Gráfico 11" descr="Marcador">
            <a:extLst>
              <a:ext uri="{FF2B5EF4-FFF2-40B4-BE49-F238E27FC236}">
                <a16:creationId xmlns:a16="http://schemas.microsoft.com/office/drawing/2014/main" id="{097F2414-D6DD-457F-A210-46068A495D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2368792" y="2437861"/>
            <a:ext cx="230507" cy="230507"/>
          </a:xfrm>
          <a:prstGeom prst="rect">
            <a:avLst/>
          </a:prstGeom>
        </p:spPr>
      </p:pic>
      <p:pic>
        <p:nvPicPr>
          <p:cNvPr id="13" name="Gráfico 12" descr="Marcador">
            <a:extLst>
              <a:ext uri="{FF2B5EF4-FFF2-40B4-BE49-F238E27FC236}">
                <a16:creationId xmlns:a16="http://schemas.microsoft.com/office/drawing/2014/main" id="{4A864CA6-9A82-47DA-9A0C-9676D3A272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2316066" y="2871392"/>
            <a:ext cx="230507" cy="23050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3AE2188-D730-4348-82D9-8080E71A736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1591" t="22996" r="21061" b="15319"/>
          <a:stretch/>
        </p:blipFill>
        <p:spPr>
          <a:xfrm>
            <a:off x="3171733" y="2501727"/>
            <a:ext cx="1274225" cy="127422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7B14DAB-C4B2-4760-9092-3916B758B51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1831" t="23768" r="21083" b="15705"/>
          <a:stretch/>
        </p:blipFill>
        <p:spPr>
          <a:xfrm>
            <a:off x="4691002" y="2501984"/>
            <a:ext cx="1278777" cy="127396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3A622AC-7F6F-4B81-9343-D1BF310BDAF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1785" t="23747" r="21121" b="15563"/>
          <a:stretch/>
        </p:blipFill>
        <p:spPr>
          <a:xfrm>
            <a:off x="6214823" y="2501984"/>
            <a:ext cx="1275900" cy="1273969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1FD04210-E911-4135-ABAC-D403A34286FE}"/>
              </a:ext>
            </a:extLst>
          </p:cNvPr>
          <p:cNvSpPr/>
          <p:nvPr/>
        </p:nvSpPr>
        <p:spPr>
          <a:xfrm>
            <a:off x="3217696" y="3813406"/>
            <a:ext cx="1114303" cy="70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RM </a:t>
            </a:r>
          </a:p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Valparaíso Biobío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8B484BB-22BA-4AF3-8DED-AF22DBD16497}"/>
              </a:ext>
            </a:extLst>
          </p:cNvPr>
          <p:cNvSpPr/>
          <p:nvPr/>
        </p:nvSpPr>
        <p:spPr>
          <a:xfrm>
            <a:off x="4775197" y="3813407"/>
            <a:ext cx="1110387" cy="70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RM (2)</a:t>
            </a:r>
          </a:p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Araucanía</a:t>
            </a:r>
          </a:p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Valparaíso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079BE8C2-77C2-4DCF-9F5B-617F6035DF16}"/>
              </a:ext>
            </a:extLst>
          </p:cNvPr>
          <p:cNvSpPr/>
          <p:nvPr/>
        </p:nvSpPr>
        <p:spPr>
          <a:xfrm>
            <a:off x="6214823" y="3813406"/>
            <a:ext cx="1275900" cy="70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Los Ríos</a:t>
            </a:r>
          </a:p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RM</a:t>
            </a:r>
          </a:p>
          <a:p>
            <a:pPr algn="ctr"/>
            <a:r>
              <a:rPr lang="es-CL" sz="1333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Los Lagos</a:t>
            </a:r>
          </a:p>
        </p:txBody>
      </p:sp>
      <p:pic>
        <p:nvPicPr>
          <p:cNvPr id="20" name="Gráfico 19">
            <a:extLst>
              <a:ext uri="{FF2B5EF4-FFF2-40B4-BE49-F238E27FC236}">
                <a16:creationId xmlns:a16="http://schemas.microsoft.com/office/drawing/2014/main" id="{C43033AA-2DD9-4CD7-8966-7775A225EE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090032" y="1081292"/>
            <a:ext cx="741246" cy="3557978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580E4852-5D12-42EA-95EC-296BD2A910AA}"/>
              </a:ext>
            </a:extLst>
          </p:cNvPr>
          <p:cNvSpPr/>
          <p:nvPr/>
        </p:nvSpPr>
        <p:spPr>
          <a:xfrm>
            <a:off x="1285085" y="1954845"/>
            <a:ext cx="741246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333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6</a:t>
            </a:r>
          </a:p>
          <a:p>
            <a:pPr algn="ctr"/>
            <a:r>
              <a:rPr lang="es-CL" sz="833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REGIONES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77CF13B-5A07-4C93-BF28-9668A39D8CBF}"/>
              </a:ext>
            </a:extLst>
          </p:cNvPr>
          <p:cNvSpPr/>
          <p:nvPr/>
        </p:nvSpPr>
        <p:spPr>
          <a:xfrm>
            <a:off x="1337590" y="2701343"/>
            <a:ext cx="648969" cy="129973"/>
          </a:xfrm>
          <a:prstGeom prst="rect">
            <a:avLst/>
          </a:prstGeom>
          <a:ln w="12700">
            <a:miter lim="400000"/>
          </a:ln>
        </p:spPr>
        <p:txBody>
          <a:bodyPr wrap="square" lIns="14288" tIns="14288" rIns="14288" bIns="14288">
            <a:spAutoFit/>
          </a:bodyPr>
          <a:lstStyle/>
          <a:p>
            <a:pPr algn="ctr" defTabSz="171443"/>
            <a:r>
              <a:rPr lang="es-MX" sz="65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412 usuarios</a:t>
            </a:r>
            <a:endParaRPr lang="es-CL" sz="657" dirty="0"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Google Shape;89;p5">
            <a:extLst>
              <a:ext uri="{FF2B5EF4-FFF2-40B4-BE49-F238E27FC236}">
                <a16:creationId xmlns:a16="http://schemas.microsoft.com/office/drawing/2014/main" id="{3735891D-14C2-42DD-AE19-7806C99DA320}"/>
              </a:ext>
            </a:extLst>
          </p:cNvPr>
          <p:cNvSpPr/>
          <p:nvPr/>
        </p:nvSpPr>
        <p:spPr>
          <a:xfrm>
            <a:off x="605054" y="701325"/>
            <a:ext cx="928420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4" name="Google Shape;90;p5">
            <a:extLst>
              <a:ext uri="{FF2B5EF4-FFF2-40B4-BE49-F238E27FC236}">
                <a16:creationId xmlns:a16="http://schemas.microsoft.com/office/drawing/2014/main" id="{D33F4B92-3CEC-4A46-AAA3-364976F21BB2}"/>
              </a:ext>
            </a:extLst>
          </p:cNvPr>
          <p:cNvSpPr txBox="1"/>
          <p:nvPr/>
        </p:nvSpPr>
        <p:spPr>
          <a:xfrm>
            <a:off x="512967" y="449325"/>
            <a:ext cx="1185619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Pilotos 2020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1169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439317-CABF-46BC-8FC0-448A7B9821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451"/>
          <a:stretch/>
        </p:blipFill>
        <p:spPr>
          <a:xfrm>
            <a:off x="4266936" y="2744259"/>
            <a:ext cx="987134" cy="88834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5A843AF-94D4-46F6-BCF1-CFB6C6BCDA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5503"/>
          <a:stretch/>
        </p:blipFill>
        <p:spPr>
          <a:xfrm>
            <a:off x="2963472" y="2734586"/>
            <a:ext cx="986187" cy="88834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7FF3D24-47B4-4BAD-BB0D-E4B46328D0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581"/>
          <a:stretch/>
        </p:blipFill>
        <p:spPr>
          <a:xfrm>
            <a:off x="5613302" y="2734586"/>
            <a:ext cx="984782" cy="888342"/>
          </a:xfrm>
          <a:prstGeom prst="rect">
            <a:avLst/>
          </a:prstGeom>
        </p:spPr>
      </p:pic>
      <p:sp>
        <p:nvSpPr>
          <p:cNvPr id="5" name="Llaves 4">
            <a:extLst>
              <a:ext uri="{FF2B5EF4-FFF2-40B4-BE49-F238E27FC236}">
                <a16:creationId xmlns:a16="http://schemas.microsoft.com/office/drawing/2014/main" id="{73603E5F-9F20-4BFF-9066-99EA3EF8760B}"/>
              </a:ext>
            </a:extLst>
          </p:cNvPr>
          <p:cNvSpPr/>
          <p:nvPr/>
        </p:nvSpPr>
        <p:spPr>
          <a:xfrm>
            <a:off x="2274688" y="2654330"/>
            <a:ext cx="4750000" cy="1531351"/>
          </a:xfrm>
          <a:prstGeom prst="bracePair">
            <a:avLst>
              <a:gd name="adj" fmla="val 5935"/>
            </a:avLst>
          </a:prstGeom>
          <a:ln w="57150">
            <a:solidFill>
              <a:srgbClr val="FF8E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sz="875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E4E0341-4701-40EC-B7DC-C04FDAAEDBF4}"/>
              </a:ext>
            </a:extLst>
          </p:cNvPr>
          <p:cNvSpPr/>
          <p:nvPr/>
        </p:nvSpPr>
        <p:spPr>
          <a:xfrm>
            <a:off x="2576043" y="1283210"/>
            <a:ext cx="3991914" cy="380787"/>
          </a:xfrm>
          <a:prstGeom prst="rect">
            <a:avLst/>
          </a:prstGeom>
          <a:solidFill>
            <a:srgbClr val="FF8EA4"/>
          </a:solidFill>
          <a:ln>
            <a:solidFill>
              <a:srgbClr val="FF8EA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875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1F70062-F681-44FB-A600-9924B539B65D}"/>
              </a:ext>
            </a:extLst>
          </p:cNvPr>
          <p:cNvSpPr txBox="1"/>
          <p:nvPr/>
        </p:nvSpPr>
        <p:spPr>
          <a:xfrm>
            <a:off x="2441376" y="1349988"/>
            <a:ext cx="4261247" cy="963726"/>
          </a:xfrm>
          <a:prstGeom prst="rect">
            <a:avLst/>
          </a:prstGeom>
          <a:ln w="12700">
            <a:miter lim="400000"/>
          </a:ln>
        </p:spPr>
        <p:txBody>
          <a:bodyPr vert="horz" wrap="square" lIns="14288" tIns="14288" rIns="14288" bIns="14288" rtlCol="0" anchor="ctr">
            <a:spAutoFit/>
          </a:bodyPr>
          <a:lstStyle>
            <a:defPPr>
              <a:defRPr lang="es-CL"/>
            </a:defPPr>
            <a:lvl1pPr defTabSz="687916">
              <a:lnSpc>
                <a:spcPct val="90000"/>
              </a:lnSpc>
              <a:spcBef>
                <a:spcPct val="0"/>
              </a:spcBef>
              <a:buNone/>
              <a:defRPr sz="4400" spc="249">
                <a:solidFill>
                  <a:srgbClr val="FF8EA4"/>
                </a:solidFill>
                <a:latin typeface="Franklin Gothic Medium Cond" panose="020B06060304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CL" sz="3375" b="1" dirty="0">
                <a:solidFill>
                  <a:schemeClr val="tx1"/>
                </a:solidFill>
                <a:latin typeface="Franklin Gothic Heavy" panose="020B0903020102020204" pitchFamily="34" charset="0"/>
              </a:rPr>
              <a:t>ESCALAMIENTO A POLÍTICA PÚBLICA</a:t>
            </a:r>
          </a:p>
        </p:txBody>
      </p:sp>
      <p:sp>
        <p:nvSpPr>
          <p:cNvPr id="8" name="¿QUÉ BUSCA INNOVA FOSIS?">
            <a:extLst>
              <a:ext uri="{FF2B5EF4-FFF2-40B4-BE49-F238E27FC236}">
                <a16:creationId xmlns:a16="http://schemas.microsoft.com/office/drawing/2014/main" id="{15664179-E035-429C-A437-E267700A44BC}"/>
              </a:ext>
            </a:extLst>
          </p:cNvPr>
          <p:cNvSpPr txBox="1"/>
          <p:nvPr/>
        </p:nvSpPr>
        <p:spPr>
          <a:xfrm>
            <a:off x="552381" y="562322"/>
            <a:ext cx="2288563" cy="194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wrap="square" lIns="10716" tIns="10716" rIns="10716" bIns="10716" rtlCol="0" anchor="ctr">
            <a:spAutoFit/>
          </a:bodyPr>
          <a:lstStyle>
            <a:defPPr>
              <a:defRPr lang="es-CL"/>
            </a:defPPr>
            <a:lvl1pPr defTabSz="687916">
              <a:lnSpc>
                <a:spcPct val="90000"/>
              </a:lnSpc>
              <a:spcBef>
                <a:spcPct val="0"/>
              </a:spcBef>
              <a:buNone/>
              <a:defRPr sz="4400" spc="249">
                <a:solidFill>
                  <a:srgbClr val="FF8EA4"/>
                </a:solidFill>
                <a:latin typeface="Franklin Gothic Medium Cond" panose="020B0606030402020204" pitchFamily="34" charset="0"/>
                <a:ea typeface="+mj-ea"/>
                <a:cs typeface="+mj-cs"/>
              </a:defRPr>
            </a:lvl1pPr>
          </a:lstStyle>
          <a:p>
            <a:r>
              <a:rPr lang="es-CL" sz="1250" b="1" spc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Foco 2020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92F8F1C-336D-4239-8D11-D379A619E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716" y="2825224"/>
            <a:ext cx="1217112" cy="121711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9F221AD-4B26-420F-9AE4-DD687DE65C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9355" y="2831826"/>
            <a:ext cx="1480569" cy="148056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4C59410-F06E-47B5-8F23-0E860915DD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810" y="2893102"/>
            <a:ext cx="1217112" cy="1217112"/>
          </a:xfrm>
          <a:prstGeom prst="rect">
            <a:avLst/>
          </a:prstGeom>
        </p:spPr>
      </p:pic>
      <p:sp>
        <p:nvSpPr>
          <p:cNvPr id="12" name="Google Shape;89;p5">
            <a:extLst>
              <a:ext uri="{FF2B5EF4-FFF2-40B4-BE49-F238E27FC236}">
                <a16:creationId xmlns:a16="http://schemas.microsoft.com/office/drawing/2014/main" id="{0050AD0A-AF36-45C7-8956-9974AA692882}"/>
              </a:ext>
            </a:extLst>
          </p:cNvPr>
          <p:cNvSpPr/>
          <p:nvPr/>
        </p:nvSpPr>
        <p:spPr>
          <a:xfrm>
            <a:off x="552381" y="731465"/>
            <a:ext cx="831098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3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B7995EC-0B66-4506-9362-D78553A007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406" t="23400" r="10891" b="10330"/>
          <a:stretch/>
        </p:blipFill>
        <p:spPr>
          <a:xfrm>
            <a:off x="1252165" y="1190483"/>
            <a:ext cx="6150766" cy="3859608"/>
          </a:xfrm>
          <a:prstGeom prst="rect">
            <a:avLst/>
          </a:prstGeom>
        </p:spPr>
      </p:pic>
      <p:sp>
        <p:nvSpPr>
          <p:cNvPr id="3" name="Google Shape;89;p5">
            <a:extLst>
              <a:ext uri="{FF2B5EF4-FFF2-40B4-BE49-F238E27FC236}">
                <a16:creationId xmlns:a16="http://schemas.microsoft.com/office/drawing/2014/main" id="{438DB023-F168-475E-AF0F-631B0685F686}"/>
              </a:ext>
            </a:extLst>
          </p:cNvPr>
          <p:cNvSpPr/>
          <p:nvPr/>
        </p:nvSpPr>
        <p:spPr>
          <a:xfrm flipV="1">
            <a:off x="632732" y="883963"/>
            <a:ext cx="2320621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Google Shape;90;p5">
            <a:extLst>
              <a:ext uri="{FF2B5EF4-FFF2-40B4-BE49-F238E27FC236}">
                <a16:creationId xmlns:a16="http://schemas.microsoft.com/office/drawing/2014/main" id="{3ACA02E2-0C19-45CE-815B-CDFF951835A8}"/>
              </a:ext>
            </a:extLst>
          </p:cNvPr>
          <p:cNvSpPr txBox="1"/>
          <p:nvPr/>
        </p:nvSpPr>
        <p:spPr>
          <a:xfrm>
            <a:off x="558990" y="621595"/>
            <a:ext cx="2751678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Escalamiento a Política Pública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7297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36F735D-231F-45E9-8155-1B07B983ED12}"/>
              </a:ext>
            </a:extLst>
          </p:cNvPr>
          <p:cNvSpPr/>
          <p:nvPr/>
        </p:nvSpPr>
        <p:spPr>
          <a:xfrm>
            <a:off x="3046163" y="1443085"/>
            <a:ext cx="18606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Innova FOSIS viene con un modelo que busca la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1FE4546-2CE2-4EDC-8974-D0D94B165EC8}"/>
              </a:ext>
            </a:extLst>
          </p:cNvPr>
          <p:cNvSpPr/>
          <p:nvPr/>
        </p:nvSpPr>
        <p:spPr>
          <a:xfrm>
            <a:off x="5513635" y="1308474"/>
            <a:ext cx="1877678" cy="1888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16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Parte del proceso de innovación es </a:t>
            </a:r>
            <a:r>
              <a:rPr lang="es-CL" sz="1167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reconocer </a:t>
            </a:r>
            <a:r>
              <a:rPr lang="es-CL" sz="116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que las </a:t>
            </a:r>
            <a:r>
              <a:rPr lang="es-CL" sz="1167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equivocaciones </a:t>
            </a:r>
            <a:r>
              <a:rPr lang="es-CL" sz="116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son una oportunidad de aprendizaje, siempre y cuando </a:t>
            </a:r>
            <a:r>
              <a:rPr lang="es-CL" sz="10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logremos</a:t>
            </a:r>
            <a:r>
              <a:rPr lang="es-CL" sz="1167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incorporar </a:t>
            </a:r>
            <a:r>
              <a:rPr lang="es-CL" sz="116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aquellos errores y </a:t>
            </a:r>
            <a:r>
              <a:rPr lang="es-CL" sz="1167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transformarlos en conocimiento </a:t>
            </a:r>
            <a:r>
              <a:rPr lang="es-CL" sz="1167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para mejorar la propuesta.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2F6CA6BC-9225-4682-8DE1-97ED745AA5C6}"/>
              </a:ext>
            </a:extLst>
          </p:cNvPr>
          <p:cNvSpPr/>
          <p:nvPr/>
        </p:nvSpPr>
        <p:spPr>
          <a:xfrm>
            <a:off x="6234649" y="3412680"/>
            <a:ext cx="205383" cy="258962"/>
          </a:xfrm>
          <a:prstGeom prst="downArrow">
            <a:avLst/>
          </a:prstGeom>
          <a:solidFill>
            <a:srgbClr val="F3B21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8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Llaves 4">
            <a:extLst>
              <a:ext uri="{FF2B5EF4-FFF2-40B4-BE49-F238E27FC236}">
                <a16:creationId xmlns:a16="http://schemas.microsoft.com/office/drawing/2014/main" id="{8A5FB1C4-BBF4-4025-8817-C7036B4FA4DD}"/>
              </a:ext>
            </a:extLst>
          </p:cNvPr>
          <p:cNvSpPr/>
          <p:nvPr/>
        </p:nvSpPr>
        <p:spPr>
          <a:xfrm>
            <a:off x="5104944" y="1187045"/>
            <a:ext cx="2670179" cy="2115166"/>
          </a:xfrm>
          <a:prstGeom prst="bracePair">
            <a:avLst>
              <a:gd name="adj" fmla="val 5935"/>
            </a:avLst>
          </a:prstGeom>
          <a:ln w="28575">
            <a:solidFill>
              <a:srgbClr val="FF8E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sz="8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8E015C-20BE-4FC2-B426-D225EBD5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328" y="1823449"/>
            <a:ext cx="2240474" cy="101354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AA200EF1-26C2-4A56-B2CA-654A4FD8C444}"/>
              </a:ext>
            </a:extLst>
          </p:cNvPr>
          <p:cNvSpPr/>
          <p:nvPr/>
        </p:nvSpPr>
        <p:spPr>
          <a:xfrm>
            <a:off x="5225620" y="3783821"/>
            <a:ext cx="2299966" cy="1169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167" dirty="0">
                <a:solidFill>
                  <a:srgbClr val="F3B21A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Equipos Innovadores en constante análisis de cómo están ejecutando y reflexionando qué hay que hacer para mejorar sus soluciones.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2D8DCD4-88E1-48D2-BF4E-05131D86A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47816" y="1329559"/>
            <a:ext cx="2772668" cy="2772668"/>
          </a:xfrm>
          <a:prstGeom prst="rect">
            <a:avLst/>
          </a:prstGeom>
        </p:spPr>
      </p:pic>
      <p:sp>
        <p:nvSpPr>
          <p:cNvPr id="9" name="Google Shape;89;p5">
            <a:extLst>
              <a:ext uri="{FF2B5EF4-FFF2-40B4-BE49-F238E27FC236}">
                <a16:creationId xmlns:a16="http://schemas.microsoft.com/office/drawing/2014/main" id="{EAB2F88C-19EA-403F-ACFD-F7D309ECDE3E}"/>
              </a:ext>
            </a:extLst>
          </p:cNvPr>
          <p:cNvSpPr/>
          <p:nvPr/>
        </p:nvSpPr>
        <p:spPr>
          <a:xfrm flipV="1">
            <a:off x="470501" y="684197"/>
            <a:ext cx="1458358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0" name="Google Shape;90;p5">
            <a:extLst>
              <a:ext uri="{FF2B5EF4-FFF2-40B4-BE49-F238E27FC236}">
                <a16:creationId xmlns:a16="http://schemas.microsoft.com/office/drawing/2014/main" id="{81F02C8A-5C00-4920-A477-C06A84933A81}"/>
              </a:ext>
            </a:extLst>
          </p:cNvPr>
          <p:cNvSpPr txBox="1"/>
          <p:nvPr/>
        </p:nvSpPr>
        <p:spPr>
          <a:xfrm>
            <a:off x="389385" y="420164"/>
            <a:ext cx="2751678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Modelo de Pilotaje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7623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B0CF4BD-76C1-4B84-BAAF-ABC111857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379"/>
          <a:stretch/>
        </p:blipFill>
        <p:spPr>
          <a:xfrm>
            <a:off x="1160206" y="560279"/>
            <a:ext cx="7983794" cy="27165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81381BC-999F-4D46-96C6-03D8B75A72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621" r="1111" b="14134"/>
          <a:stretch/>
        </p:blipFill>
        <p:spPr>
          <a:xfrm>
            <a:off x="0" y="2977279"/>
            <a:ext cx="6430297" cy="2516706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D4E869B8-9C1A-4E04-A07F-E1172628FE82}"/>
              </a:ext>
            </a:extLst>
          </p:cNvPr>
          <p:cNvSpPr/>
          <p:nvPr/>
        </p:nvSpPr>
        <p:spPr>
          <a:xfrm>
            <a:off x="4367812" y="2646602"/>
            <a:ext cx="204188" cy="1822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5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D2246E63-C844-4B83-8521-6F257F3694B7}"/>
              </a:ext>
            </a:extLst>
          </p:cNvPr>
          <p:cNvSpPr/>
          <p:nvPr/>
        </p:nvSpPr>
        <p:spPr>
          <a:xfrm>
            <a:off x="565280" y="4680719"/>
            <a:ext cx="204188" cy="1822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5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738AE156-3B36-4DC0-AFE1-689732439B4E}"/>
              </a:ext>
            </a:extLst>
          </p:cNvPr>
          <p:cNvSpPr/>
          <p:nvPr/>
        </p:nvSpPr>
        <p:spPr>
          <a:xfrm>
            <a:off x="5422673" y="4680719"/>
            <a:ext cx="204188" cy="1822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5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" name="Google Shape;90;p5">
            <a:extLst>
              <a:ext uri="{FF2B5EF4-FFF2-40B4-BE49-F238E27FC236}">
                <a16:creationId xmlns:a16="http://schemas.microsoft.com/office/drawing/2014/main" id="{6704A076-0FFF-480C-BB32-E67BA1978D43}"/>
              </a:ext>
            </a:extLst>
          </p:cNvPr>
          <p:cNvSpPr txBox="1"/>
          <p:nvPr/>
        </p:nvSpPr>
        <p:spPr>
          <a:xfrm>
            <a:off x="262881" y="316503"/>
            <a:ext cx="4353363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Calendario Instancias de Transferencia interna regional</a:t>
            </a:r>
            <a:endParaRPr sz="125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9;p5">
            <a:extLst>
              <a:ext uri="{FF2B5EF4-FFF2-40B4-BE49-F238E27FC236}">
                <a16:creationId xmlns:a16="http://schemas.microsoft.com/office/drawing/2014/main" id="{79DCBFC6-4C62-4F7F-A8F9-BC94E3718843}"/>
              </a:ext>
            </a:extLst>
          </p:cNvPr>
          <p:cNvSpPr/>
          <p:nvPr/>
        </p:nvSpPr>
        <p:spPr>
          <a:xfrm>
            <a:off x="345961" y="576759"/>
            <a:ext cx="4226039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078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5" name="Google Shape;101;p6">
            <a:extLst>
              <a:ext uri="{FF2B5EF4-FFF2-40B4-BE49-F238E27FC236}">
                <a16:creationId xmlns:a16="http://schemas.microsoft.com/office/drawing/2014/main" id="{5B74BF70-7D74-423F-9D17-4F32031107BC}"/>
              </a:ext>
            </a:extLst>
          </p:cNvPr>
          <p:cNvSpPr txBox="1"/>
          <p:nvPr/>
        </p:nvSpPr>
        <p:spPr>
          <a:xfrm>
            <a:off x="762000" y="2271000"/>
            <a:ext cx="76200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3000"/>
            </a:pPr>
            <a:r>
              <a:rPr lang="es" sz="3333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PROYECTO</a:t>
            </a:r>
            <a:endParaRPr sz="3333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Clr>
                <a:srgbClr val="000000"/>
              </a:buClr>
              <a:buSzPts val="4000"/>
            </a:pPr>
            <a:r>
              <a:rPr lang="es" sz="3333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“Nombre”</a:t>
            </a:r>
            <a:endParaRPr sz="3333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671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6;p7">
            <a:extLst>
              <a:ext uri="{FF2B5EF4-FFF2-40B4-BE49-F238E27FC236}">
                <a16:creationId xmlns:a16="http://schemas.microsoft.com/office/drawing/2014/main" id="{19A6E9CA-684D-4CDF-A630-788D8C48BCC7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7000" y="0"/>
            <a:ext cx="3937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7">
            <a:extLst>
              <a:ext uri="{FF2B5EF4-FFF2-40B4-BE49-F238E27FC236}">
                <a16:creationId xmlns:a16="http://schemas.microsoft.com/office/drawing/2014/main" id="{4A8CB76D-2C17-4871-8854-023487F50173}"/>
              </a:ext>
            </a:extLst>
          </p:cNvPr>
          <p:cNvSpPr txBox="1"/>
          <p:nvPr/>
        </p:nvSpPr>
        <p:spPr>
          <a:xfrm>
            <a:off x="659525" y="1185047"/>
            <a:ext cx="249800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17"/>
              </a:spcAft>
              <a:buClr>
                <a:srgbClr val="000000"/>
              </a:buClr>
              <a:buSzPts val="1200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0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8;p7">
            <a:extLst>
              <a:ext uri="{FF2B5EF4-FFF2-40B4-BE49-F238E27FC236}">
                <a16:creationId xmlns:a16="http://schemas.microsoft.com/office/drawing/2014/main" id="{A298B28C-7635-4680-AC01-93A04C748A27}"/>
              </a:ext>
            </a:extLst>
          </p:cNvPr>
          <p:cNvSpPr/>
          <p:nvPr/>
        </p:nvSpPr>
        <p:spPr>
          <a:xfrm>
            <a:off x="629904" y="666955"/>
            <a:ext cx="2007863" cy="49756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09;p7">
            <a:extLst>
              <a:ext uri="{FF2B5EF4-FFF2-40B4-BE49-F238E27FC236}">
                <a16:creationId xmlns:a16="http://schemas.microsoft.com/office/drawing/2014/main" id="{53FE3C86-5C93-4452-B59F-5C73A43433AB}"/>
              </a:ext>
            </a:extLst>
          </p:cNvPr>
          <p:cNvSpPr txBox="1"/>
          <p:nvPr/>
        </p:nvSpPr>
        <p:spPr>
          <a:xfrm>
            <a:off x="568150" y="404833"/>
            <a:ext cx="268075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Presentación del proyecto</a:t>
            </a:r>
            <a:endParaRPr sz="125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110;p7">
            <a:extLst>
              <a:ext uri="{FF2B5EF4-FFF2-40B4-BE49-F238E27FC236}">
                <a16:creationId xmlns:a16="http://schemas.microsoft.com/office/drawing/2014/main" id="{6C0E3BB5-AB9A-4835-8401-8E9212119B00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5207000" y="0"/>
            <a:ext cx="39370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2144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5;p8">
            <a:extLst>
              <a:ext uri="{FF2B5EF4-FFF2-40B4-BE49-F238E27FC236}">
                <a16:creationId xmlns:a16="http://schemas.microsoft.com/office/drawing/2014/main" id="{33964422-BC36-4BED-A4CE-5AE973C2B495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9"/>
          <a:stretch/>
        </p:blipFill>
        <p:spPr>
          <a:xfrm>
            <a:off x="0" y="0"/>
            <a:ext cx="3684466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16;p8">
            <a:extLst>
              <a:ext uri="{FF2B5EF4-FFF2-40B4-BE49-F238E27FC236}">
                <a16:creationId xmlns:a16="http://schemas.microsoft.com/office/drawing/2014/main" id="{5D662B87-16B1-42FE-AF45-A0C60D97C322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-317092" y="0"/>
            <a:ext cx="4001558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17;p8">
            <a:extLst>
              <a:ext uri="{FF2B5EF4-FFF2-40B4-BE49-F238E27FC236}">
                <a16:creationId xmlns:a16="http://schemas.microsoft.com/office/drawing/2014/main" id="{260A6D60-182C-48DD-8A50-F6E6154EF408}"/>
              </a:ext>
            </a:extLst>
          </p:cNvPr>
          <p:cNvSpPr txBox="1"/>
          <p:nvPr/>
        </p:nvSpPr>
        <p:spPr>
          <a:xfrm>
            <a:off x="4800390" y="859840"/>
            <a:ext cx="286575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91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4;p9">
            <a:extLst>
              <a:ext uri="{FF2B5EF4-FFF2-40B4-BE49-F238E27FC236}">
                <a16:creationId xmlns:a16="http://schemas.microsoft.com/office/drawing/2014/main" id="{FCF1BE44-8EA0-446D-A5AE-CA21BD3260A3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1709" y="0"/>
            <a:ext cx="3822291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25;p9">
            <a:extLst>
              <a:ext uri="{FF2B5EF4-FFF2-40B4-BE49-F238E27FC236}">
                <a16:creationId xmlns:a16="http://schemas.microsoft.com/office/drawing/2014/main" id="{D8C5AD60-B5A1-473B-83B9-A62580463529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5321709" y="-88387"/>
            <a:ext cx="3754745" cy="580338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22;p9">
            <a:extLst>
              <a:ext uri="{FF2B5EF4-FFF2-40B4-BE49-F238E27FC236}">
                <a16:creationId xmlns:a16="http://schemas.microsoft.com/office/drawing/2014/main" id="{CC7814D3-499F-4B14-A65B-D2CF32C6B1E2}"/>
              </a:ext>
            </a:extLst>
          </p:cNvPr>
          <p:cNvSpPr txBox="1"/>
          <p:nvPr/>
        </p:nvSpPr>
        <p:spPr>
          <a:xfrm>
            <a:off x="545593" y="765931"/>
            <a:ext cx="290175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17"/>
              </a:spcAft>
              <a:buClr>
                <a:srgbClr val="000000"/>
              </a:buClr>
              <a:buSzPts val="1200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5594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4" name="Google Shape;145;p12">
            <a:extLst>
              <a:ext uri="{FF2B5EF4-FFF2-40B4-BE49-F238E27FC236}">
                <a16:creationId xmlns:a16="http://schemas.microsoft.com/office/drawing/2014/main" id="{83778744-857E-42F3-8676-9766FB7827FF}"/>
              </a:ext>
            </a:extLst>
          </p:cNvPr>
          <p:cNvSpPr txBox="1"/>
          <p:nvPr/>
        </p:nvSpPr>
        <p:spPr>
          <a:xfrm>
            <a:off x="2086899" y="2271000"/>
            <a:ext cx="4970203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4000"/>
            </a:pPr>
            <a:r>
              <a:rPr lang="es-CL" sz="3333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PRIMERA MESA TÉCNICA REGIONAL</a:t>
            </a:r>
            <a:endParaRPr lang="es-CL" sz="3333" b="1" dirty="0">
              <a:solidFill>
                <a:srgbClr val="FFFF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607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4;p1">
            <a:extLst>
              <a:ext uri="{FF2B5EF4-FFF2-40B4-BE49-F238E27FC236}">
                <a16:creationId xmlns:a16="http://schemas.microsoft.com/office/drawing/2014/main" id="{1B60B287-557F-432C-844C-6D715A63C0D0}"/>
              </a:ext>
            </a:extLst>
          </p:cNvPr>
          <p:cNvSpPr/>
          <p:nvPr/>
        </p:nvSpPr>
        <p:spPr>
          <a:xfrm>
            <a:off x="1329375" y="1083453"/>
            <a:ext cx="6485250" cy="350725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55;p1">
            <a:extLst>
              <a:ext uri="{FF2B5EF4-FFF2-40B4-BE49-F238E27FC236}">
                <a16:creationId xmlns:a16="http://schemas.microsoft.com/office/drawing/2014/main" id="{11312ABD-AE9F-4C0C-B83F-B8D515DAB8CE}"/>
              </a:ext>
            </a:extLst>
          </p:cNvPr>
          <p:cNvSpPr txBox="1"/>
          <p:nvPr/>
        </p:nvSpPr>
        <p:spPr>
          <a:xfrm>
            <a:off x="1546375" y="1188072"/>
            <a:ext cx="235650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Instrucciones</a:t>
            </a:r>
            <a:endParaRPr sz="1250" b="1" u="sng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56;p1">
            <a:extLst>
              <a:ext uri="{FF2B5EF4-FFF2-40B4-BE49-F238E27FC236}">
                <a16:creationId xmlns:a16="http://schemas.microsoft.com/office/drawing/2014/main" id="{89B1D6F8-734C-4E54-9F45-89D8FF86A3D8}"/>
              </a:ext>
            </a:extLst>
          </p:cNvPr>
          <p:cNvCxnSpPr/>
          <p:nvPr/>
        </p:nvCxnSpPr>
        <p:spPr>
          <a:xfrm>
            <a:off x="4629917" y="1475078"/>
            <a:ext cx="0" cy="285675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57;p1">
            <a:extLst>
              <a:ext uri="{FF2B5EF4-FFF2-40B4-BE49-F238E27FC236}">
                <a16:creationId xmlns:a16="http://schemas.microsoft.com/office/drawing/2014/main" id="{D41B435A-ED85-4557-8553-D6B872D0695D}"/>
              </a:ext>
            </a:extLst>
          </p:cNvPr>
          <p:cNvSpPr txBox="1"/>
          <p:nvPr/>
        </p:nvSpPr>
        <p:spPr>
          <a:xfrm>
            <a:off x="1546375" y="1655473"/>
            <a:ext cx="2814750" cy="25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s" sz="10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Esta presentación sirve como guía para el desarrollo de la </a:t>
            </a:r>
            <a:r>
              <a:rPr lang="es-CL" sz="1000" b="1" dirty="0">
                <a:solidFill>
                  <a:srgbClr val="FFFFFF"/>
                </a:solidFill>
              </a:rPr>
              <a:t>primera Instancia de Transferencia interna regional </a:t>
            </a:r>
            <a:r>
              <a:rPr lang="es" sz="10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 los Pilotos Innova FOSIS 2020.</a:t>
            </a:r>
            <a:endParaRPr sz="10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200"/>
            </a:pP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buClr>
                <a:srgbClr val="FFFFFF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 importante mantener los formatos en cuanto a títulos y textos en relación a su tamaño y tipo de letra.</a:t>
            </a: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>
              <a:buClr>
                <a:srgbClr val="000000"/>
              </a:buClr>
              <a:buSzPts val="1200"/>
            </a:pP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buClr>
                <a:srgbClr val="FFFFFF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 imágenes pueden ser reemplazadas por otras atingentes a la presentación, se deben cambiar a blanco y negro </a:t>
            </a:r>
            <a:r>
              <a:rPr lang="es" sz="10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(esto se puede realizar con botón derecho en la imagen; opciones de formato; recolorear).</a:t>
            </a:r>
            <a:endParaRPr sz="1000" i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200"/>
            </a:pP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58;p1">
            <a:extLst>
              <a:ext uri="{FF2B5EF4-FFF2-40B4-BE49-F238E27FC236}">
                <a16:creationId xmlns:a16="http://schemas.microsoft.com/office/drawing/2014/main" id="{42965BFD-49C9-46A7-A4BE-C3DE35F0EABD}"/>
              </a:ext>
            </a:extLst>
          </p:cNvPr>
          <p:cNvSpPr txBox="1"/>
          <p:nvPr/>
        </p:nvSpPr>
        <p:spPr>
          <a:xfrm>
            <a:off x="4631798" y="1661500"/>
            <a:ext cx="2814750" cy="25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buClr>
                <a:srgbClr val="FFFFFF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Sobre cada imagen se posiciona otra imagen que simula líneas, aquella imagen debe posicionarse exactamente sobre cada una de las fotografías.</a:t>
            </a: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>
              <a:buClr>
                <a:srgbClr val="000000"/>
              </a:buClr>
              <a:buSzPts val="1200"/>
            </a:pP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buClr>
                <a:srgbClr val="FFFFFF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 pueden agregar todas las diapositivas que sean necesarias para la presentación, es importante seguir los lineamientos en cuanto a textos e imagen.</a:t>
            </a:r>
          </a:p>
          <a:p>
            <a:pPr marL="126995">
              <a:buClr>
                <a:srgbClr val="FFFFFF"/>
              </a:buClr>
              <a:buSzPts val="1200"/>
            </a:pPr>
            <a:endParaRPr lang="es"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buClr>
                <a:srgbClr val="FFFFFF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 importante revisar los comentarios para no olvidar detalles para completar en la </a:t>
            </a:r>
            <a:r>
              <a:rPr lang="es-CL" sz="1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presentación.</a:t>
            </a: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8468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694D7BF-AF42-4844-9891-BB98DACD3B08}"/>
              </a:ext>
            </a:extLst>
          </p:cNvPr>
          <p:cNvSpPr txBox="1"/>
          <p:nvPr/>
        </p:nvSpPr>
        <p:spPr>
          <a:xfrm>
            <a:off x="3576671" y="2111691"/>
            <a:ext cx="4805329" cy="16986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57150" tIns="28575" rIns="57150" bIns="2857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Espacio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que le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permite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Equipo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Innovador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gestionar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sus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aprendizajes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es-ES" sz="13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333" spc="-3" dirty="0">
              <a:latin typeface="Arial" panose="020B0604020202020204" pitchFamily="34" charset="0"/>
              <a:ea typeface="Microsoft YaHei"/>
              <a:cs typeface="Arial" panose="020B0604020202020204" pitchFamily="34" charset="0"/>
            </a:endParaRPr>
          </a:p>
          <a:p>
            <a:pPr marL="178587" indent="-178587">
              <a:buFont typeface="Arial"/>
              <a:buChar char="•"/>
            </a:pP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Reflexión</a:t>
            </a:r>
            <a:endParaRPr lang="es-ES" sz="13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8587" indent="-178587">
              <a:buFont typeface="Arial"/>
              <a:buChar char="•"/>
            </a:pP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Retroalimentación</a:t>
            </a:r>
            <a:endParaRPr lang="es-ES" sz="13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8587" indent="-178587">
              <a:buFont typeface="Arial"/>
              <a:buChar char="•"/>
            </a:pP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Visibilización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piloto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territorio</a:t>
            </a:r>
            <a:endParaRPr lang="en-US" sz="1333" spc="-3" dirty="0">
              <a:latin typeface="Arial" panose="020B0604020202020204" pitchFamily="34" charset="0"/>
              <a:ea typeface="Microsoft YaHei"/>
              <a:cs typeface="Arial" panose="020B0604020202020204" pitchFamily="34" charset="0"/>
            </a:endParaRPr>
          </a:p>
          <a:p>
            <a:endParaRPr lang="en-US" sz="1333" spc="-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Diálogo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conjunto con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actores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33" spc="-3" dirty="0" err="1">
                <a:latin typeface="Arial" panose="020B0604020202020204" pitchFamily="34" charset="0"/>
                <a:cs typeface="Arial" panose="020B0604020202020204" pitchFamily="34" charset="0"/>
              </a:rPr>
              <a:t>relevantes</a:t>
            </a:r>
            <a:r>
              <a:rPr lang="en-US" sz="1333" spc="-3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333" spc="-3" dirty="0">
              <a:latin typeface="Arial" panose="020B0604020202020204" pitchFamily="34" charset="0"/>
              <a:ea typeface="Microsoft YaHei"/>
              <a:cs typeface="Arial" panose="020B0604020202020204" pitchFamily="34" charset="0"/>
            </a:endParaRPr>
          </a:p>
        </p:txBody>
      </p:sp>
      <p:pic>
        <p:nvPicPr>
          <p:cNvPr id="3" name="Imagen 5" descr="Imagen que contiene alimentos&#10;&#10;Descripción generada con confianza muy alta">
            <a:extLst>
              <a:ext uri="{FF2B5EF4-FFF2-40B4-BE49-F238E27FC236}">
                <a16:creationId xmlns:a16="http://schemas.microsoft.com/office/drawing/2014/main" id="{9741501D-743D-4C18-9CBE-36CB03221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22011"/>
            <a:ext cx="2719082" cy="2719082"/>
          </a:xfrm>
          <a:prstGeom prst="rect">
            <a:avLst/>
          </a:prstGeom>
        </p:spPr>
      </p:pic>
      <p:sp>
        <p:nvSpPr>
          <p:cNvPr id="4" name="Google Shape;89;p5">
            <a:extLst>
              <a:ext uri="{FF2B5EF4-FFF2-40B4-BE49-F238E27FC236}">
                <a16:creationId xmlns:a16="http://schemas.microsoft.com/office/drawing/2014/main" id="{E2E49EFD-69F5-4C2B-BB9C-6D969B119C6D}"/>
              </a:ext>
            </a:extLst>
          </p:cNvPr>
          <p:cNvSpPr/>
          <p:nvPr/>
        </p:nvSpPr>
        <p:spPr>
          <a:xfrm flipV="1">
            <a:off x="621688" y="977589"/>
            <a:ext cx="3136094" cy="41775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90;p5">
            <a:extLst>
              <a:ext uri="{FF2B5EF4-FFF2-40B4-BE49-F238E27FC236}">
                <a16:creationId xmlns:a16="http://schemas.microsoft.com/office/drawing/2014/main" id="{032E05E1-899A-4EB4-B3E0-93565ECC571C}"/>
              </a:ext>
            </a:extLst>
          </p:cNvPr>
          <p:cNvSpPr txBox="1"/>
          <p:nvPr/>
        </p:nvSpPr>
        <p:spPr>
          <a:xfrm>
            <a:off x="522767" y="694266"/>
            <a:ext cx="3540414" cy="325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¿Qué son las Mesas Técnicas Regionales?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3231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2;p10">
            <a:extLst>
              <a:ext uri="{FF2B5EF4-FFF2-40B4-BE49-F238E27FC236}">
                <a16:creationId xmlns:a16="http://schemas.microsoft.com/office/drawing/2014/main" id="{9313F8A2-834E-4AE3-99DD-D467EEEB14A3}"/>
              </a:ext>
            </a:extLst>
          </p:cNvPr>
          <p:cNvSpPr txBox="1"/>
          <p:nvPr/>
        </p:nvSpPr>
        <p:spPr>
          <a:xfrm>
            <a:off x="4763417" y="942049"/>
            <a:ext cx="2745741" cy="1607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es-CL" sz="1000" b="1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Temas tratados:</a:t>
            </a:r>
            <a:endParaRPr sz="1000" b="1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0BD7462-7F41-4A78-9E77-4EC841D481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165409" cy="5714999"/>
          </a:xfrm>
          <a:prstGeom prst="rect">
            <a:avLst/>
          </a:prstGeom>
        </p:spPr>
      </p:pic>
      <p:sp>
        <p:nvSpPr>
          <p:cNvPr id="4" name="Google Shape;132;p10">
            <a:extLst>
              <a:ext uri="{FF2B5EF4-FFF2-40B4-BE49-F238E27FC236}">
                <a16:creationId xmlns:a16="http://schemas.microsoft.com/office/drawing/2014/main" id="{788C1533-9B57-48F3-91F8-A35077607B32}"/>
              </a:ext>
            </a:extLst>
          </p:cNvPr>
          <p:cNvSpPr txBox="1"/>
          <p:nvPr/>
        </p:nvSpPr>
        <p:spPr>
          <a:xfrm>
            <a:off x="4763417" y="3201212"/>
            <a:ext cx="2745741" cy="1749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es-CL" sz="1000" b="1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Invitados:</a:t>
            </a:r>
            <a:endParaRPr sz="1000" b="1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257;p25">
            <a:extLst>
              <a:ext uri="{FF2B5EF4-FFF2-40B4-BE49-F238E27FC236}">
                <a16:creationId xmlns:a16="http://schemas.microsoft.com/office/drawing/2014/main" id="{E684A437-C6EF-4C3E-88E6-4D5BE5DAB979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33639" y="1"/>
            <a:ext cx="4165408" cy="5714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8015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0;p14">
            <a:extLst>
              <a:ext uri="{FF2B5EF4-FFF2-40B4-BE49-F238E27FC236}">
                <a16:creationId xmlns:a16="http://schemas.microsoft.com/office/drawing/2014/main" id="{79D3D6EF-65C6-4E0E-A62E-D1B6809D5BFB}"/>
              </a:ext>
            </a:extLst>
          </p:cNvPr>
          <p:cNvSpPr/>
          <p:nvPr/>
        </p:nvSpPr>
        <p:spPr>
          <a:xfrm>
            <a:off x="696247" y="873003"/>
            <a:ext cx="2513091" cy="56302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Google Shape;162;p14">
            <a:extLst>
              <a:ext uri="{FF2B5EF4-FFF2-40B4-BE49-F238E27FC236}">
                <a16:creationId xmlns:a16="http://schemas.microsoft.com/office/drawing/2014/main" id="{4FCA8119-FE3B-41D4-8D42-723F2378AD3C}"/>
              </a:ext>
            </a:extLst>
          </p:cNvPr>
          <p:cNvSpPr/>
          <p:nvPr/>
        </p:nvSpPr>
        <p:spPr>
          <a:xfrm>
            <a:off x="1616958" y="1584858"/>
            <a:ext cx="1696250" cy="452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 algn="ctr">
              <a:buClr>
                <a:srgbClr val="000000"/>
              </a:buClr>
              <a:buSzPts val="1300"/>
            </a:pPr>
            <a:r>
              <a:rPr lang="es" sz="1083" b="1" dirty="0">
                <a:solidFill>
                  <a:srgbClr val="FFFF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CAMBIAR</a:t>
            </a:r>
            <a:endParaRPr sz="1083" b="1" dirty="0">
              <a:solidFill>
                <a:srgbClr val="FFFF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Google Shape;163;p14">
            <a:extLst>
              <a:ext uri="{FF2B5EF4-FFF2-40B4-BE49-F238E27FC236}">
                <a16:creationId xmlns:a16="http://schemas.microsoft.com/office/drawing/2014/main" id="{707CBCA5-C31C-4C30-AD38-0691A547C632}"/>
              </a:ext>
            </a:extLst>
          </p:cNvPr>
          <p:cNvSpPr/>
          <p:nvPr/>
        </p:nvSpPr>
        <p:spPr>
          <a:xfrm>
            <a:off x="5641631" y="1584858"/>
            <a:ext cx="1696250" cy="452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 algn="ctr">
              <a:buClr>
                <a:srgbClr val="000000"/>
              </a:buClr>
              <a:buSzPts val="1300"/>
            </a:pPr>
            <a:r>
              <a:rPr lang="es" sz="1083" b="1" dirty="0">
                <a:solidFill>
                  <a:srgbClr val="FFFF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AUMENTAR</a:t>
            </a:r>
            <a:endParaRPr sz="1083" b="1" dirty="0">
              <a:solidFill>
                <a:srgbClr val="FFFF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164;p14">
            <a:extLst>
              <a:ext uri="{FF2B5EF4-FFF2-40B4-BE49-F238E27FC236}">
                <a16:creationId xmlns:a16="http://schemas.microsoft.com/office/drawing/2014/main" id="{F10DC682-68E1-4D5B-A94B-10CFD0AB164A}"/>
              </a:ext>
            </a:extLst>
          </p:cNvPr>
          <p:cNvSpPr/>
          <p:nvPr/>
        </p:nvSpPr>
        <p:spPr>
          <a:xfrm>
            <a:off x="1614798" y="3314193"/>
            <a:ext cx="1696250" cy="452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 algn="ctr">
              <a:buClr>
                <a:srgbClr val="000000"/>
              </a:buClr>
              <a:buSzPts val="1300"/>
            </a:pPr>
            <a:r>
              <a:rPr lang="es" sz="1083" b="1">
                <a:solidFill>
                  <a:srgbClr val="FFFF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REDUCIR</a:t>
            </a:r>
            <a:endParaRPr sz="1083" b="1">
              <a:solidFill>
                <a:srgbClr val="FFFF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Google Shape;165;p14">
            <a:extLst>
              <a:ext uri="{FF2B5EF4-FFF2-40B4-BE49-F238E27FC236}">
                <a16:creationId xmlns:a16="http://schemas.microsoft.com/office/drawing/2014/main" id="{706241FE-3278-41BD-9ECE-815426163FB6}"/>
              </a:ext>
            </a:extLst>
          </p:cNvPr>
          <p:cNvSpPr/>
          <p:nvPr/>
        </p:nvSpPr>
        <p:spPr>
          <a:xfrm>
            <a:off x="5718159" y="3314193"/>
            <a:ext cx="1696250" cy="452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 algn="ctr">
              <a:buClr>
                <a:srgbClr val="000000"/>
              </a:buClr>
              <a:buSzPts val="1300"/>
            </a:pPr>
            <a:r>
              <a:rPr lang="es" sz="1083" b="1" dirty="0">
                <a:solidFill>
                  <a:srgbClr val="FFFF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CREAR</a:t>
            </a:r>
            <a:endParaRPr sz="1083" b="1" dirty="0">
              <a:solidFill>
                <a:srgbClr val="FFFF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Google Shape;166;p14">
            <a:extLst>
              <a:ext uri="{FF2B5EF4-FFF2-40B4-BE49-F238E27FC236}">
                <a16:creationId xmlns:a16="http://schemas.microsoft.com/office/drawing/2014/main" id="{B2E8A88C-4641-474C-AA26-991FD55CD0FB}"/>
              </a:ext>
            </a:extLst>
          </p:cNvPr>
          <p:cNvSpPr txBox="1"/>
          <p:nvPr/>
        </p:nvSpPr>
        <p:spPr>
          <a:xfrm>
            <a:off x="1556801" y="2036858"/>
            <a:ext cx="1696250" cy="48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s" sz="917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¿Existen cosas que se deban cambiar? ¿Por qué?</a:t>
            </a:r>
            <a:endParaRPr sz="917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Google Shape;167;p14">
            <a:extLst>
              <a:ext uri="{FF2B5EF4-FFF2-40B4-BE49-F238E27FC236}">
                <a16:creationId xmlns:a16="http://schemas.microsoft.com/office/drawing/2014/main" id="{455A0A77-D6FE-4C65-93D0-15AE60818465}"/>
              </a:ext>
            </a:extLst>
          </p:cNvPr>
          <p:cNvSpPr txBox="1"/>
          <p:nvPr/>
        </p:nvSpPr>
        <p:spPr>
          <a:xfrm>
            <a:off x="5641631" y="2059642"/>
            <a:ext cx="1696250" cy="48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s" sz="917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¿Qué cosas son valiosas que podrían pasar a primer plano?</a:t>
            </a:r>
            <a:endParaRPr sz="917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9" name="Google Shape;168;p14">
            <a:extLst>
              <a:ext uri="{FF2B5EF4-FFF2-40B4-BE49-F238E27FC236}">
                <a16:creationId xmlns:a16="http://schemas.microsoft.com/office/drawing/2014/main" id="{17DDE2D7-AAF4-4C7F-AE75-677C7EBD85EA}"/>
              </a:ext>
            </a:extLst>
          </p:cNvPr>
          <p:cNvSpPr txBox="1"/>
          <p:nvPr/>
        </p:nvSpPr>
        <p:spPr>
          <a:xfrm>
            <a:off x="1614797" y="3703052"/>
            <a:ext cx="1696250" cy="48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s" sz="917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¿Qué cosas no son importantes y podrían pasar a segundo plano?</a:t>
            </a:r>
            <a:endParaRPr sz="917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0" name="Google Shape;169;p14">
            <a:extLst>
              <a:ext uri="{FF2B5EF4-FFF2-40B4-BE49-F238E27FC236}">
                <a16:creationId xmlns:a16="http://schemas.microsoft.com/office/drawing/2014/main" id="{221A266F-1716-447C-BD64-72DC56FB674D}"/>
              </a:ext>
            </a:extLst>
          </p:cNvPr>
          <p:cNvSpPr txBox="1"/>
          <p:nvPr/>
        </p:nvSpPr>
        <p:spPr>
          <a:xfrm>
            <a:off x="5718159" y="3819226"/>
            <a:ext cx="1696250" cy="48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s" sz="917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¿Qué cosas podríamos agregar al desarrollo del piloto?</a:t>
            </a:r>
            <a:endParaRPr sz="917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1" name="Google Shape;132;p10">
            <a:extLst>
              <a:ext uri="{FF2B5EF4-FFF2-40B4-BE49-F238E27FC236}">
                <a16:creationId xmlns:a16="http://schemas.microsoft.com/office/drawing/2014/main" id="{E5ACFC15-3BA8-42D8-AC6A-85739D686782}"/>
              </a:ext>
            </a:extLst>
          </p:cNvPr>
          <p:cNvSpPr txBox="1"/>
          <p:nvPr/>
        </p:nvSpPr>
        <p:spPr>
          <a:xfrm>
            <a:off x="1658511" y="2420687"/>
            <a:ext cx="1608824" cy="95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2" name="Google Shape;132;p10">
            <a:extLst>
              <a:ext uri="{FF2B5EF4-FFF2-40B4-BE49-F238E27FC236}">
                <a16:creationId xmlns:a16="http://schemas.microsoft.com/office/drawing/2014/main" id="{26006BDB-9D83-446D-AEE4-1DC9C7E421DE}"/>
              </a:ext>
            </a:extLst>
          </p:cNvPr>
          <p:cNvSpPr txBox="1"/>
          <p:nvPr/>
        </p:nvSpPr>
        <p:spPr>
          <a:xfrm>
            <a:off x="5729057" y="2459258"/>
            <a:ext cx="1608824" cy="95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3" name="Google Shape;161;p14">
            <a:extLst>
              <a:ext uri="{FF2B5EF4-FFF2-40B4-BE49-F238E27FC236}">
                <a16:creationId xmlns:a16="http://schemas.microsoft.com/office/drawing/2014/main" id="{CDCE6711-D5F8-4000-9F78-2E6E61D897C3}"/>
              </a:ext>
            </a:extLst>
          </p:cNvPr>
          <p:cNvSpPr txBox="1"/>
          <p:nvPr/>
        </p:nvSpPr>
        <p:spPr>
          <a:xfrm>
            <a:off x="618534" y="605411"/>
            <a:ext cx="332375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Retroalimentación de asistentes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4" name="Google Shape;132;p10">
            <a:extLst>
              <a:ext uri="{FF2B5EF4-FFF2-40B4-BE49-F238E27FC236}">
                <a16:creationId xmlns:a16="http://schemas.microsoft.com/office/drawing/2014/main" id="{B032E4D0-4FED-4B89-A37E-D8BF4EC2B747}"/>
              </a:ext>
            </a:extLst>
          </p:cNvPr>
          <p:cNvSpPr txBox="1"/>
          <p:nvPr/>
        </p:nvSpPr>
        <p:spPr>
          <a:xfrm>
            <a:off x="1600514" y="4171249"/>
            <a:ext cx="1608824" cy="95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5" name="Google Shape;132;p10">
            <a:extLst>
              <a:ext uri="{FF2B5EF4-FFF2-40B4-BE49-F238E27FC236}">
                <a16:creationId xmlns:a16="http://schemas.microsoft.com/office/drawing/2014/main" id="{7C00820F-4619-4A4D-A876-3B54E203AABC}"/>
              </a:ext>
            </a:extLst>
          </p:cNvPr>
          <p:cNvSpPr txBox="1"/>
          <p:nvPr/>
        </p:nvSpPr>
        <p:spPr>
          <a:xfrm>
            <a:off x="5719269" y="4191983"/>
            <a:ext cx="1608824" cy="95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8354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1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5292" y="0"/>
            <a:ext cx="3808708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1"/>
          <p:cNvPicPr preferRelativeResize="0"/>
          <p:nvPr/>
        </p:nvPicPr>
        <p:blipFill rotWithShape="1">
          <a:blip r:embed="rId4">
            <a:alphaModFix amt="24000"/>
          </a:blip>
          <a:srcRect l="10524" t="17917" r="24909" b="41610"/>
          <a:stretch/>
        </p:blipFill>
        <p:spPr>
          <a:xfrm>
            <a:off x="5319973" y="1"/>
            <a:ext cx="3913188" cy="571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1"/>
          <p:cNvSpPr txBox="1"/>
          <p:nvPr/>
        </p:nvSpPr>
        <p:spPr>
          <a:xfrm>
            <a:off x="311690" y="1255445"/>
            <a:ext cx="286575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</a:t>
            </a:r>
            <a:endParaRPr sz="1167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Google Shape;160;p14">
            <a:extLst>
              <a:ext uri="{FF2B5EF4-FFF2-40B4-BE49-F238E27FC236}">
                <a16:creationId xmlns:a16="http://schemas.microsoft.com/office/drawing/2014/main" id="{26403FC5-7487-4140-A6FB-E27B7B68C4E3}"/>
              </a:ext>
            </a:extLst>
          </p:cNvPr>
          <p:cNvSpPr/>
          <p:nvPr/>
        </p:nvSpPr>
        <p:spPr>
          <a:xfrm>
            <a:off x="387918" y="959880"/>
            <a:ext cx="776072" cy="3809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Google Shape;161;p14">
            <a:extLst>
              <a:ext uri="{FF2B5EF4-FFF2-40B4-BE49-F238E27FC236}">
                <a16:creationId xmlns:a16="http://schemas.microsoft.com/office/drawing/2014/main" id="{66D65DF7-93DF-4166-90B9-339B12913FAA}"/>
              </a:ext>
            </a:extLst>
          </p:cNvPr>
          <p:cNvSpPr txBox="1"/>
          <p:nvPr/>
        </p:nvSpPr>
        <p:spPr>
          <a:xfrm>
            <a:off x="311690" y="707941"/>
            <a:ext cx="998699" cy="262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Acuerdos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215;p20">
            <a:extLst>
              <a:ext uri="{FF2B5EF4-FFF2-40B4-BE49-F238E27FC236}">
                <a16:creationId xmlns:a16="http://schemas.microsoft.com/office/drawing/2014/main" id="{E377F509-4100-498A-8F0D-9901555645A6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96"/>
            <a:ext cx="3582730" cy="5718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16;p20">
            <a:extLst>
              <a:ext uri="{FF2B5EF4-FFF2-40B4-BE49-F238E27FC236}">
                <a16:creationId xmlns:a16="http://schemas.microsoft.com/office/drawing/2014/main" id="{27CA4EFE-FAC8-4E30-9B12-BABE591F337D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-194888" y="0"/>
            <a:ext cx="3777618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17;p20">
            <a:extLst>
              <a:ext uri="{FF2B5EF4-FFF2-40B4-BE49-F238E27FC236}">
                <a16:creationId xmlns:a16="http://schemas.microsoft.com/office/drawing/2014/main" id="{69A0FB8E-2F0B-42BA-A774-5C0C891669DE}"/>
              </a:ext>
            </a:extLst>
          </p:cNvPr>
          <p:cNvSpPr txBox="1"/>
          <p:nvPr/>
        </p:nvSpPr>
        <p:spPr>
          <a:xfrm>
            <a:off x="4794542" y="834813"/>
            <a:ext cx="286575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474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5" name="Google Shape;247;p24">
            <a:extLst>
              <a:ext uri="{FF2B5EF4-FFF2-40B4-BE49-F238E27FC236}">
                <a16:creationId xmlns:a16="http://schemas.microsoft.com/office/drawing/2014/main" id="{25D0FE11-5507-4500-A340-D710C20FA18B}"/>
              </a:ext>
            </a:extLst>
          </p:cNvPr>
          <p:cNvSpPr txBox="1"/>
          <p:nvPr/>
        </p:nvSpPr>
        <p:spPr>
          <a:xfrm>
            <a:off x="762000" y="2692423"/>
            <a:ext cx="7620000" cy="648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4000"/>
            </a:pPr>
            <a:r>
              <a:rPr lang="es" sz="3333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¡COMENTEMOS!</a:t>
            </a:r>
            <a:endParaRPr sz="3333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248;p24">
            <a:extLst>
              <a:ext uri="{FF2B5EF4-FFF2-40B4-BE49-F238E27FC236}">
                <a16:creationId xmlns:a16="http://schemas.microsoft.com/office/drawing/2014/main" id="{C29BDCCD-5B99-473B-8555-BEA1BB4F38A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54398" y="1945112"/>
            <a:ext cx="719584" cy="856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0575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/>
          <p:nvPr/>
        </p:nvSpPr>
        <p:spPr>
          <a:xfrm>
            <a:off x="358785" y="1576115"/>
            <a:ext cx="2811500" cy="211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buClr>
                <a:srgbClr val="000000"/>
              </a:buClr>
              <a:buSzPts val="1200"/>
              <a:buFont typeface="Arial"/>
              <a:buChar char="●"/>
            </a:pP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 turnos comentaremos </a:t>
            </a: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sobre el Piloto y oportunidades de aprendizaje que tiene el FOSIS regiona</a:t>
            </a:r>
            <a:r>
              <a:rPr lang="es-CL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" sz="10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80985">
              <a:lnSpc>
                <a:spcPct val="115000"/>
              </a:lnSpc>
              <a:buClr>
                <a:srgbClr val="000000"/>
              </a:buClr>
              <a:buSzPts val="1200"/>
            </a:pPr>
            <a:endParaRPr sz="1000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54" name="Google Shape;254;p25"/>
          <p:cNvSpPr/>
          <p:nvPr/>
        </p:nvSpPr>
        <p:spPr>
          <a:xfrm>
            <a:off x="569769" y="1168084"/>
            <a:ext cx="1708506" cy="49756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5"/>
          <p:cNvSpPr txBox="1"/>
          <p:nvPr/>
        </p:nvSpPr>
        <p:spPr>
          <a:xfrm>
            <a:off x="490413" y="881084"/>
            <a:ext cx="235650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Ronda de comentarios</a:t>
            </a:r>
            <a:endParaRPr sz="125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25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1326" y="0"/>
            <a:ext cx="3822674" cy="57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5"/>
          <p:cNvPicPr preferRelativeResize="0"/>
          <p:nvPr/>
        </p:nvPicPr>
        <p:blipFill rotWithShape="1">
          <a:blip r:embed="rId4">
            <a:alphaModFix amt="24000"/>
          </a:blip>
          <a:srcRect l="10524" t="17917" r="24909" b="41610"/>
          <a:stretch/>
        </p:blipFill>
        <p:spPr>
          <a:xfrm>
            <a:off x="5321326" y="0"/>
            <a:ext cx="3817937" cy="5721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1208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6CF4B9D-7F15-44C0-AF52-7F61472FCD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25" r="1615" b="8490"/>
          <a:stretch/>
        </p:blipFill>
        <p:spPr>
          <a:xfrm>
            <a:off x="1262270" y="1310687"/>
            <a:ext cx="6270680" cy="308988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2DDC63FF-357B-42DE-9E2C-B69AE61E7E71}"/>
              </a:ext>
            </a:extLst>
          </p:cNvPr>
          <p:cNvSpPr/>
          <p:nvPr/>
        </p:nvSpPr>
        <p:spPr>
          <a:xfrm>
            <a:off x="501230" y="602121"/>
            <a:ext cx="6172200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333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Descarga el Modelo de Pilotaje 2020 en </a:t>
            </a:r>
            <a:r>
              <a:rPr lang="es-CL" sz="1333" b="1" u="sng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innova.fosis.cl</a:t>
            </a:r>
            <a:endParaRPr lang="es-CL" sz="1333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E058CB21-D2A1-4F5A-BD3D-113857AA0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05" y="4247151"/>
            <a:ext cx="564451" cy="56445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11B5472-D292-437F-AD35-B924E935370D}"/>
              </a:ext>
            </a:extLst>
          </p:cNvPr>
          <p:cNvSpPr/>
          <p:nvPr/>
        </p:nvSpPr>
        <p:spPr>
          <a:xfrm>
            <a:off x="1119188" y="1194955"/>
            <a:ext cx="6549798" cy="346322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500"/>
          </a:p>
        </p:txBody>
      </p:sp>
    </p:spTree>
    <p:extLst>
      <p:ext uri="{BB962C8B-B14F-4D97-AF65-F5344CB8AC3E}">
        <p14:creationId xmlns:p14="http://schemas.microsoft.com/office/powerpoint/2010/main" val="912852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7" name="Google Shape;263;p26">
            <a:extLst>
              <a:ext uri="{FF2B5EF4-FFF2-40B4-BE49-F238E27FC236}">
                <a16:creationId xmlns:a16="http://schemas.microsoft.com/office/drawing/2014/main" id="{127B9FAB-8C74-41E7-87E5-AC54B3936E34}"/>
              </a:ext>
            </a:extLst>
          </p:cNvPr>
          <p:cNvSpPr txBox="1"/>
          <p:nvPr/>
        </p:nvSpPr>
        <p:spPr>
          <a:xfrm>
            <a:off x="762000" y="2560938"/>
            <a:ext cx="7620000" cy="72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4400"/>
            </a:pPr>
            <a:r>
              <a:rPr lang="es" sz="3333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¡MUCHAS GRACIAS!</a:t>
            </a:r>
            <a:endParaRPr sz="3333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4270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72" b="26333"/>
          <a:stretch/>
        </p:blipFill>
        <p:spPr>
          <a:xfrm>
            <a:off x="3363090" y="2291776"/>
            <a:ext cx="2417820" cy="113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92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3;p2">
            <a:extLst>
              <a:ext uri="{FF2B5EF4-FFF2-40B4-BE49-F238E27FC236}">
                <a16:creationId xmlns:a16="http://schemas.microsoft.com/office/drawing/2014/main" id="{F1DD4A9D-4635-47ED-A283-8E52459FDC8B}"/>
              </a:ext>
            </a:extLst>
          </p:cNvPr>
          <p:cNvSpPr/>
          <p:nvPr/>
        </p:nvSpPr>
        <p:spPr>
          <a:xfrm>
            <a:off x="1075119" y="1451896"/>
            <a:ext cx="3469750" cy="2954750"/>
          </a:xfrm>
          <a:prstGeom prst="rect">
            <a:avLst/>
          </a:prstGeom>
          <a:solidFill>
            <a:srgbClr val="13B878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64;p2">
            <a:extLst>
              <a:ext uri="{FF2B5EF4-FFF2-40B4-BE49-F238E27FC236}">
                <a16:creationId xmlns:a16="http://schemas.microsoft.com/office/drawing/2014/main" id="{B69E99BB-1554-47E3-BE27-D06183532D76}"/>
              </a:ext>
            </a:extLst>
          </p:cNvPr>
          <p:cNvSpPr txBox="1"/>
          <p:nvPr/>
        </p:nvSpPr>
        <p:spPr>
          <a:xfrm>
            <a:off x="1210914" y="1734280"/>
            <a:ext cx="3469749" cy="1574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s-CL" sz="30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1ª Instancia de Transferencia Interna Regional</a:t>
            </a:r>
            <a:endParaRPr sz="30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65;p2">
            <a:extLst>
              <a:ext uri="{FF2B5EF4-FFF2-40B4-BE49-F238E27FC236}">
                <a16:creationId xmlns:a16="http://schemas.microsoft.com/office/drawing/2014/main" id="{1EB3DE76-4829-4F4E-91EE-55B2025FCE8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16453" y="1286146"/>
            <a:ext cx="3286250" cy="3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69C5691-1C3D-46DB-83D4-3E86E222BEDF}"/>
              </a:ext>
            </a:extLst>
          </p:cNvPr>
          <p:cNvSpPr/>
          <p:nvPr/>
        </p:nvSpPr>
        <p:spPr>
          <a:xfrm>
            <a:off x="1285357" y="3536721"/>
            <a:ext cx="29940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ts val="1200"/>
            </a:pPr>
            <a:r>
              <a:rPr lang="es-CL" sz="1500" dirty="0">
                <a:solidFill>
                  <a:srgbClr val="FFFFFF"/>
                </a:solidFill>
              </a:rPr>
              <a:t>Proyecto: “Nombre”</a:t>
            </a:r>
            <a:endParaRPr lang="es-CL" sz="1500" dirty="0"/>
          </a:p>
        </p:txBody>
      </p:sp>
    </p:spTree>
    <p:extLst>
      <p:ext uri="{BB962C8B-B14F-4D97-AF65-F5344CB8AC3E}">
        <p14:creationId xmlns:p14="http://schemas.microsoft.com/office/powerpoint/2010/main" val="5101095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60;p14">
            <a:extLst>
              <a:ext uri="{FF2B5EF4-FFF2-40B4-BE49-F238E27FC236}">
                <a16:creationId xmlns:a16="http://schemas.microsoft.com/office/drawing/2014/main" id="{4A96A56A-D4BA-4543-A056-0F750EB3F930}"/>
              </a:ext>
            </a:extLst>
          </p:cNvPr>
          <p:cNvSpPr/>
          <p:nvPr/>
        </p:nvSpPr>
        <p:spPr>
          <a:xfrm>
            <a:off x="716232" y="946973"/>
            <a:ext cx="1580266" cy="50389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4" name="Google Shape;161;p14">
            <a:extLst>
              <a:ext uri="{FF2B5EF4-FFF2-40B4-BE49-F238E27FC236}">
                <a16:creationId xmlns:a16="http://schemas.microsoft.com/office/drawing/2014/main" id="{29DDE382-7A2F-4CE6-9B9B-F5B94523E31A}"/>
              </a:ext>
            </a:extLst>
          </p:cNvPr>
          <p:cNvSpPr txBox="1"/>
          <p:nvPr/>
        </p:nvSpPr>
        <p:spPr>
          <a:xfrm>
            <a:off x="655407" y="665130"/>
            <a:ext cx="1907033" cy="2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de la instancia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132;p10">
            <a:extLst>
              <a:ext uri="{FF2B5EF4-FFF2-40B4-BE49-F238E27FC236}">
                <a16:creationId xmlns:a16="http://schemas.microsoft.com/office/drawing/2014/main" id="{CDBCB63D-212E-4409-9C47-19BDEB904B6F}"/>
              </a:ext>
            </a:extLst>
          </p:cNvPr>
          <p:cNvSpPr txBox="1"/>
          <p:nvPr/>
        </p:nvSpPr>
        <p:spPr>
          <a:xfrm>
            <a:off x="1104415" y="1449216"/>
            <a:ext cx="7095841" cy="95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985" indent="-253990">
              <a:lnSpc>
                <a:spcPct val="115000"/>
              </a:lnSpc>
              <a:spcBef>
                <a:spcPts val="917"/>
              </a:spcBef>
              <a:buClr>
                <a:schemeClr val="dk1"/>
              </a:buClr>
              <a:buSzPts val="1200"/>
              <a:buFont typeface="Arial"/>
              <a:buChar char="●"/>
            </a:pPr>
            <a:r>
              <a:rPr lang="es" sz="875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 texto </a:t>
            </a:r>
            <a:endParaRPr sz="91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9CE299-A219-40AC-8133-3A6D8AB8923D}"/>
              </a:ext>
            </a:extLst>
          </p:cNvPr>
          <p:cNvSpPr txBox="1"/>
          <p:nvPr/>
        </p:nvSpPr>
        <p:spPr>
          <a:xfrm>
            <a:off x="3412854" y="3517920"/>
            <a:ext cx="218362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500" i="1" dirty="0">
                <a:solidFill>
                  <a:schemeClr val="bg1">
                    <a:lumMod val="50000"/>
                  </a:schemeClr>
                </a:solidFill>
              </a:rPr>
              <a:t>Esta lámina se debe agregar después de la reunión y antes de compartir la </a:t>
            </a:r>
            <a:r>
              <a:rPr lang="es-CL" sz="1500" i="1" dirty="0" err="1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es-CL" sz="1500" i="1" dirty="0">
                <a:solidFill>
                  <a:schemeClr val="bg1">
                    <a:lumMod val="50000"/>
                  </a:schemeClr>
                </a:solidFill>
              </a:rPr>
              <a:t> con los invitados.</a:t>
            </a:r>
          </a:p>
        </p:txBody>
      </p:sp>
    </p:spTree>
    <p:extLst>
      <p:ext uri="{BB962C8B-B14F-4D97-AF65-F5344CB8AC3E}">
        <p14:creationId xmlns:p14="http://schemas.microsoft.com/office/powerpoint/2010/main" val="172131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3;p3">
            <a:extLst>
              <a:ext uri="{FF2B5EF4-FFF2-40B4-BE49-F238E27FC236}">
                <a16:creationId xmlns:a16="http://schemas.microsoft.com/office/drawing/2014/main" id="{71FFFE8A-D114-459C-B77A-BD0982004C0C}"/>
              </a:ext>
            </a:extLst>
          </p:cNvPr>
          <p:cNvSpPr/>
          <p:nvPr/>
        </p:nvSpPr>
        <p:spPr>
          <a:xfrm>
            <a:off x="477070" y="691833"/>
            <a:ext cx="1091000" cy="48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74;p3">
            <a:extLst>
              <a:ext uri="{FF2B5EF4-FFF2-40B4-BE49-F238E27FC236}">
                <a16:creationId xmlns:a16="http://schemas.microsoft.com/office/drawing/2014/main" id="{41C593EB-A38D-4D8B-9D65-E35F8A2475E5}"/>
              </a:ext>
            </a:extLst>
          </p:cNvPr>
          <p:cNvSpPr txBox="1"/>
          <p:nvPr/>
        </p:nvSpPr>
        <p:spPr>
          <a:xfrm>
            <a:off x="389820" y="404833"/>
            <a:ext cx="235650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Agenda de hoy</a:t>
            </a:r>
            <a:endParaRPr sz="125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230D125E-8C9C-4DF9-B34E-629C262BB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167708"/>
              </p:ext>
            </p:extLst>
          </p:nvPr>
        </p:nvGraphicFramePr>
        <p:xfrm>
          <a:off x="487542" y="1841294"/>
          <a:ext cx="3132539" cy="2112581"/>
        </p:xfrm>
        <a:graphic>
          <a:graphicData uri="http://schemas.openxmlformats.org/drawingml/2006/table">
            <a:tbl>
              <a:tblPr/>
              <a:tblGrid>
                <a:gridCol w="2368557">
                  <a:extLst>
                    <a:ext uri="{9D8B030D-6E8A-4147-A177-3AD203B41FA5}">
                      <a16:colId xmlns:a16="http://schemas.microsoft.com/office/drawing/2014/main" val="158974630"/>
                    </a:ext>
                  </a:extLst>
                </a:gridCol>
                <a:gridCol w="763982">
                  <a:extLst>
                    <a:ext uri="{9D8B030D-6E8A-4147-A177-3AD203B41FA5}">
                      <a16:colId xmlns:a16="http://schemas.microsoft.com/office/drawing/2014/main" val="1669462800"/>
                    </a:ext>
                  </a:extLst>
                </a:gridCol>
              </a:tblGrid>
              <a:tr h="221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</a:t>
                      </a:r>
                      <a:endParaRPr lang="es-CL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Tiempo</a:t>
                      </a:r>
                      <a:endParaRPr lang="es-CL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813432"/>
                  </a:ext>
                </a:extLst>
              </a:tr>
              <a:tr h="2325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Bienvenida y objetivo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2075836043"/>
                  </a:ext>
                </a:extLst>
              </a:tr>
              <a:tr h="2595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Importancia del piloto en la región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2229686822"/>
                  </a:ext>
                </a:extLst>
              </a:tr>
              <a:tr h="3481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 Innova FOSIS y Modelo de Pilotaje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3703227658"/>
                  </a:ext>
                </a:extLst>
              </a:tr>
              <a:tr h="3209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Presentación de el/los pilotos en la región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1418336858"/>
                  </a:ext>
                </a:extLst>
              </a:tr>
              <a:tr h="4432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Exposición Primera Mesa Técnica Regional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4148631851"/>
                  </a:ext>
                </a:extLst>
              </a:tr>
              <a:tr h="287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Ronda de preguntas - Reflexión local</a:t>
                      </a:r>
                      <a:endParaRPr lang="es-CL" sz="9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419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min</a:t>
                      </a:r>
                      <a:endParaRPr lang="es-CL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260" marR="20260" marT="20260" marB="20260"/>
                </a:tc>
                <a:extLst>
                  <a:ext uri="{0D108BD9-81ED-4DB2-BD59-A6C34878D82A}">
                    <a16:rowId xmlns:a16="http://schemas.microsoft.com/office/drawing/2014/main" val="722524374"/>
                  </a:ext>
                </a:extLst>
              </a:tr>
            </a:tbl>
          </a:graphicData>
        </a:graphic>
      </p:graphicFrame>
      <p:pic>
        <p:nvPicPr>
          <p:cNvPr id="8" name="Google Shape;71;p3">
            <a:extLst>
              <a:ext uri="{FF2B5EF4-FFF2-40B4-BE49-F238E27FC236}">
                <a16:creationId xmlns:a16="http://schemas.microsoft.com/office/drawing/2014/main" id="{AD60D964-19D7-4F0F-B2E5-C1DD9F0CD665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4918" y="0"/>
            <a:ext cx="3829082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2;p3">
            <a:extLst>
              <a:ext uri="{FF2B5EF4-FFF2-40B4-BE49-F238E27FC236}">
                <a16:creationId xmlns:a16="http://schemas.microsoft.com/office/drawing/2014/main" id="{EBC048A1-0F29-4447-B3BF-EDC4F0713D1E}"/>
              </a:ext>
            </a:extLst>
          </p:cNvPr>
          <p:cNvPicPr preferRelativeResize="0"/>
          <p:nvPr/>
        </p:nvPicPr>
        <p:blipFill rotWithShape="1">
          <a:blip r:embed="rId3">
            <a:alphaModFix amt="24000"/>
          </a:blip>
          <a:srcRect l="10524" t="17917" r="24909" b="41610"/>
          <a:stretch/>
        </p:blipFill>
        <p:spPr>
          <a:xfrm>
            <a:off x="5314918" y="0"/>
            <a:ext cx="3794894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462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7" name="Google Shape;80;p4">
            <a:extLst>
              <a:ext uri="{FF2B5EF4-FFF2-40B4-BE49-F238E27FC236}">
                <a16:creationId xmlns:a16="http://schemas.microsoft.com/office/drawing/2014/main" id="{A1841F20-84AE-470E-A355-DAAE89A0C588}"/>
              </a:ext>
            </a:extLst>
          </p:cNvPr>
          <p:cNvSpPr txBox="1"/>
          <p:nvPr/>
        </p:nvSpPr>
        <p:spPr>
          <a:xfrm>
            <a:off x="762000" y="2547805"/>
            <a:ext cx="76200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6000"/>
            </a:pPr>
            <a:r>
              <a:rPr lang="es" sz="3333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¡BIENVENIDOS!</a:t>
            </a:r>
            <a:endParaRPr sz="3333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549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9;p5">
            <a:extLst>
              <a:ext uri="{FF2B5EF4-FFF2-40B4-BE49-F238E27FC236}">
                <a16:creationId xmlns:a16="http://schemas.microsoft.com/office/drawing/2014/main" id="{0CA2C7FC-BF7D-4E8C-9E81-B4FAC1085A9A}"/>
              </a:ext>
            </a:extLst>
          </p:cNvPr>
          <p:cNvSpPr/>
          <p:nvPr/>
        </p:nvSpPr>
        <p:spPr>
          <a:xfrm>
            <a:off x="527756" y="969782"/>
            <a:ext cx="1783345" cy="48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90;p5">
            <a:extLst>
              <a:ext uri="{FF2B5EF4-FFF2-40B4-BE49-F238E27FC236}">
                <a16:creationId xmlns:a16="http://schemas.microsoft.com/office/drawing/2014/main" id="{C6F605DC-F633-48A0-8C7D-4583CEAE68E7}"/>
              </a:ext>
            </a:extLst>
          </p:cNvPr>
          <p:cNvSpPr txBox="1"/>
          <p:nvPr/>
        </p:nvSpPr>
        <p:spPr>
          <a:xfrm>
            <a:off x="439266" y="682782"/>
            <a:ext cx="235650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Bienvenida </a:t>
            </a:r>
            <a:r>
              <a:rPr lang="es-CL" sz="125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 objetivos</a:t>
            </a:r>
            <a:endParaRPr sz="125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91;p5">
            <a:extLst>
              <a:ext uri="{FF2B5EF4-FFF2-40B4-BE49-F238E27FC236}">
                <a16:creationId xmlns:a16="http://schemas.microsoft.com/office/drawing/2014/main" id="{1A72C603-90F2-499F-8957-30B1081BE6D5}"/>
              </a:ext>
            </a:extLst>
          </p:cNvPr>
          <p:cNvSpPr txBox="1"/>
          <p:nvPr/>
        </p:nvSpPr>
        <p:spPr>
          <a:xfrm>
            <a:off x="527756" y="1793048"/>
            <a:ext cx="3290666" cy="24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s-419" sz="1333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 objetivo de esta sesión es dar a conocer al equipo regional: </a:t>
            </a:r>
          </a:p>
          <a:p>
            <a:pPr lvl="0">
              <a:lnSpc>
                <a:spcPct val="115000"/>
              </a:lnSpc>
              <a:buSzPts val="1100"/>
            </a:pPr>
            <a:endParaRPr lang="es-419" sz="1333" dirty="0"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8115" indent="-238115">
              <a:lnSpc>
                <a:spcPct val="115000"/>
              </a:lnSpc>
              <a:buSzPts val="1100"/>
              <a:buFont typeface="Arial" panose="020B0604020202020204" pitchFamily="34" charset="0"/>
              <a:buChar char="•"/>
            </a:pPr>
            <a:r>
              <a:rPr lang="es-419" sz="1333" b="1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qué se trata el piloto </a:t>
            </a:r>
            <a:r>
              <a:rPr lang="es-419" sz="1333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que se está implementando en la región</a:t>
            </a:r>
          </a:p>
          <a:p>
            <a:pPr marL="238115" indent="-238115">
              <a:lnSpc>
                <a:spcPct val="115000"/>
              </a:lnSpc>
              <a:buSzPts val="1100"/>
              <a:buFont typeface="Arial" panose="020B0604020202020204" pitchFamily="34" charset="0"/>
              <a:buChar char="•"/>
            </a:pPr>
            <a:r>
              <a:rPr lang="es-419" sz="1333" b="1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Qué se espera lograr </a:t>
            </a:r>
            <a:r>
              <a:rPr lang="es-419" sz="1333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 el pilotaje </a:t>
            </a:r>
          </a:p>
          <a:p>
            <a:pPr marL="238115" indent="-238115">
              <a:lnSpc>
                <a:spcPct val="115000"/>
              </a:lnSpc>
              <a:buSzPts val="1100"/>
              <a:buFont typeface="Arial" panose="020B0604020202020204" pitchFamily="34" charset="0"/>
              <a:buChar char="•"/>
            </a:pPr>
            <a:r>
              <a:rPr lang="es-419" sz="1333" b="1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Conocer su importancia en la región</a:t>
            </a:r>
            <a:r>
              <a:rPr lang="es-419" sz="1333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38115" indent="-238115">
              <a:lnSpc>
                <a:spcPct val="115000"/>
              </a:lnSpc>
              <a:buSzPts val="1100"/>
              <a:buFont typeface="Arial" panose="020B0604020202020204" pitchFamily="34" charset="0"/>
              <a:buChar char="•"/>
            </a:pPr>
            <a:r>
              <a:rPr lang="es-419" sz="1333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Conocer los resultados de la </a:t>
            </a:r>
            <a:r>
              <a:rPr lang="es-419" sz="1333" b="1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1ª  Mesa Técnica Regional.</a:t>
            </a:r>
            <a:endParaRPr lang="es-419" sz="1333" dirty="0"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buSzPts val="1100"/>
            </a:pPr>
            <a:endParaRPr lang="es-419" sz="875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15000"/>
              </a:lnSpc>
              <a:spcAft>
                <a:spcPts val="917"/>
              </a:spcAft>
              <a:buClr>
                <a:srgbClr val="000000"/>
              </a:buClr>
              <a:buSzPts val="1200"/>
            </a:pPr>
            <a:endParaRPr sz="917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1F6AB22-69B8-4328-87FA-105D43444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902" y="1114827"/>
            <a:ext cx="3648448" cy="364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1;p6">
            <a:extLst>
              <a:ext uri="{FF2B5EF4-FFF2-40B4-BE49-F238E27FC236}">
                <a16:creationId xmlns:a16="http://schemas.microsoft.com/office/drawing/2014/main" id="{913BC6C9-0B49-4331-B513-DB09157EBB65}"/>
              </a:ext>
            </a:extLst>
          </p:cNvPr>
          <p:cNvSpPr txBox="1"/>
          <p:nvPr/>
        </p:nvSpPr>
        <p:spPr>
          <a:xfrm>
            <a:off x="1056689" y="1628399"/>
            <a:ext cx="3305908" cy="1707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algn="ctr">
              <a:buClr>
                <a:srgbClr val="000000"/>
              </a:buClr>
              <a:buSzPts val="4000"/>
            </a:pPr>
            <a:r>
              <a:rPr lang="es-CL" sz="3333" b="1" dirty="0">
                <a:latin typeface="Arial"/>
                <a:ea typeface="Arial"/>
                <a:cs typeface="Arial"/>
                <a:sym typeface="Arial"/>
              </a:rPr>
              <a:t>Importancia de el/los pilotos </a:t>
            </a:r>
          </a:p>
          <a:p>
            <a:pPr algn="ctr">
              <a:buClr>
                <a:srgbClr val="000000"/>
              </a:buClr>
              <a:buSzPts val="4000"/>
            </a:pPr>
            <a:r>
              <a:rPr lang="es-CL" sz="3333" b="1" dirty="0">
                <a:latin typeface="Arial"/>
                <a:ea typeface="Arial"/>
                <a:cs typeface="Arial"/>
                <a:sym typeface="Arial"/>
              </a:rPr>
              <a:t>en la región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ABA016B-910D-4F35-9CFF-D0B3DA74D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804" y="1416930"/>
            <a:ext cx="2662298" cy="266229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1BD557C-65F2-40AB-9610-83A4F172DC68}"/>
              </a:ext>
            </a:extLst>
          </p:cNvPr>
          <p:cNvSpPr/>
          <p:nvPr/>
        </p:nvSpPr>
        <p:spPr>
          <a:xfrm>
            <a:off x="1491200" y="3347069"/>
            <a:ext cx="2436886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ts val="4000"/>
            </a:pPr>
            <a:r>
              <a:rPr lang="es-CL" sz="1333" i="1" dirty="0">
                <a:latin typeface="Arial" panose="020B0604020202020204" pitchFamily="34" charset="0"/>
                <a:cs typeface="Arial" panose="020B0604020202020204" pitchFamily="34" charset="0"/>
              </a:rPr>
              <a:t>Palabras Director(a) Regional</a:t>
            </a:r>
          </a:p>
        </p:txBody>
      </p:sp>
    </p:spTree>
    <p:extLst>
      <p:ext uri="{BB962C8B-B14F-4D97-AF65-F5344CB8AC3E}">
        <p14:creationId xmlns:p14="http://schemas.microsoft.com/office/powerpoint/2010/main" val="2777734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3E1DCC4-6506-426D-BE76-6690F882BE15}"/>
              </a:ext>
            </a:extLst>
          </p:cNvPr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13B87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1500"/>
          </a:p>
        </p:txBody>
      </p:sp>
      <p:sp>
        <p:nvSpPr>
          <p:cNvPr id="4" name="Google Shape;101;p6">
            <a:extLst>
              <a:ext uri="{FF2B5EF4-FFF2-40B4-BE49-F238E27FC236}">
                <a16:creationId xmlns:a16="http://schemas.microsoft.com/office/drawing/2014/main" id="{66957D0F-9167-4E17-BA13-619846AAC3F0}"/>
              </a:ext>
            </a:extLst>
          </p:cNvPr>
          <p:cNvSpPr txBox="1"/>
          <p:nvPr/>
        </p:nvSpPr>
        <p:spPr>
          <a:xfrm>
            <a:off x="1257057" y="2130972"/>
            <a:ext cx="6629887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 lvl="0" algn="ctr">
              <a:buSzPts val="3000"/>
            </a:pPr>
            <a:r>
              <a:rPr lang="es-ES" sz="3333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 FOSIS Y</a:t>
            </a:r>
          </a:p>
          <a:p>
            <a:pPr lvl="0" algn="ctr">
              <a:buSzPts val="3000"/>
            </a:pPr>
            <a:r>
              <a:rPr lang="es-ES" sz="3333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MODELO DE PILOTAJE</a:t>
            </a:r>
          </a:p>
        </p:txBody>
      </p:sp>
    </p:spTree>
    <p:extLst>
      <p:ext uri="{BB962C8B-B14F-4D97-AF65-F5344CB8AC3E}">
        <p14:creationId xmlns:p14="http://schemas.microsoft.com/office/powerpoint/2010/main" val="1072100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">
            <a:extLst>
              <a:ext uri="{FF2B5EF4-FFF2-40B4-BE49-F238E27FC236}">
                <a16:creationId xmlns:a16="http://schemas.microsoft.com/office/drawing/2014/main" id="{0F382C87-6E8C-4A70-8880-8C9EF31C0325}"/>
              </a:ext>
            </a:extLst>
          </p:cNvPr>
          <p:cNvSpPr/>
          <p:nvPr/>
        </p:nvSpPr>
        <p:spPr>
          <a:xfrm rot="307690">
            <a:off x="1702961" y="1530729"/>
            <a:ext cx="5738084" cy="2810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" y="3159"/>
                </a:moveTo>
                <a:lnTo>
                  <a:pt x="21600" y="0"/>
                </a:lnTo>
                <a:lnTo>
                  <a:pt x="21527" y="18441"/>
                </a:lnTo>
                <a:lnTo>
                  <a:pt x="0" y="21600"/>
                </a:lnTo>
                <a:close/>
              </a:path>
            </a:pathLst>
          </a:custGeom>
          <a:solidFill>
            <a:srgbClr val="FFBF01">
              <a:alpha val="60463"/>
            </a:srgb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defRPr sz="2600">
                <a:solidFill>
                  <a:srgbClr val="FFFFFF"/>
                </a:solidFill>
              </a:defRPr>
            </a:pPr>
            <a:endParaRPr sz="975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nova FOSIS es un programa de pilotaje que convoca a la sociedad civil y la academia a presentar soluciones innovadoras,…">
            <a:extLst>
              <a:ext uri="{FF2B5EF4-FFF2-40B4-BE49-F238E27FC236}">
                <a16:creationId xmlns:a16="http://schemas.microsoft.com/office/drawing/2014/main" id="{FC05C428-A32B-4361-8153-25AAB32D1F49}"/>
              </a:ext>
            </a:extLst>
          </p:cNvPr>
          <p:cNvSpPr txBox="1"/>
          <p:nvPr/>
        </p:nvSpPr>
        <p:spPr>
          <a:xfrm>
            <a:off x="2139529" y="2156927"/>
            <a:ext cx="5119883" cy="1626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4288" tIns="14288" rIns="14288" bIns="14288">
            <a:spAutoFit/>
          </a:bodyPr>
          <a:lstStyle/>
          <a:p>
            <a:pPr defTabSz="171443">
              <a:lnSpc>
                <a:spcPts val="2137"/>
              </a:lnSpc>
              <a:defRPr sz="4766">
                <a:latin typeface="Arial"/>
                <a:ea typeface="Arial"/>
                <a:cs typeface="Arial"/>
                <a:sym typeface="Arial"/>
              </a:defRPr>
            </a:pP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Innova FOSIS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es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un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programa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pilotaje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que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convoca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 la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sociedad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civil</a:t>
            </a:r>
            <a:r>
              <a:rPr lang="es-CL"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sector privado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y la academia a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presentar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soluciones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innovadoras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que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generen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las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nuevas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respuestas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para los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desafíos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que se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enfrentan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667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</a:t>
            </a:r>
            <a:r>
              <a:rPr sz="16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un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contexto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dinamismo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 la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pobreza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y la </a:t>
            </a:r>
            <a:r>
              <a:rPr sz="16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vulnerabilidad</a:t>
            </a:r>
            <a:r>
              <a:rPr sz="16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social.</a:t>
            </a:r>
            <a:endParaRPr sz="16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Times"/>
            </a:endParaRPr>
          </a:p>
        </p:txBody>
      </p:sp>
      <p:sp>
        <p:nvSpPr>
          <p:cNvPr id="4" name="Google Shape;89;p5">
            <a:extLst>
              <a:ext uri="{FF2B5EF4-FFF2-40B4-BE49-F238E27FC236}">
                <a16:creationId xmlns:a16="http://schemas.microsoft.com/office/drawing/2014/main" id="{B84E43E4-B38B-416C-B62E-540BBA83DB9E}"/>
              </a:ext>
            </a:extLst>
          </p:cNvPr>
          <p:cNvSpPr/>
          <p:nvPr/>
        </p:nvSpPr>
        <p:spPr>
          <a:xfrm>
            <a:off x="542307" y="1002834"/>
            <a:ext cx="1783345" cy="48000"/>
          </a:xfrm>
          <a:prstGeom prst="rect">
            <a:avLst/>
          </a:prstGeom>
          <a:solidFill>
            <a:srgbClr val="FF8EA3"/>
          </a:solidFill>
          <a:ln>
            <a:noFill/>
          </a:ln>
        </p:spPr>
        <p:txBody>
          <a:bodyPr spcFirstLastPara="1" wrap="square" lIns="76188" tIns="76188" rIns="76188" bIns="76188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167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90;p5">
            <a:extLst>
              <a:ext uri="{FF2B5EF4-FFF2-40B4-BE49-F238E27FC236}">
                <a16:creationId xmlns:a16="http://schemas.microsoft.com/office/drawing/2014/main" id="{26E1DEF7-93A3-411B-ADBB-32FA2844C0A3}"/>
              </a:ext>
            </a:extLst>
          </p:cNvPr>
          <p:cNvSpPr txBox="1"/>
          <p:nvPr/>
        </p:nvSpPr>
        <p:spPr>
          <a:xfrm>
            <a:off x="462207" y="722679"/>
            <a:ext cx="2356500" cy="2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188" tIns="76188" rIns="76188" bIns="76188" anchor="t" anchorCtr="0">
            <a:noAutofit/>
          </a:bodyPr>
          <a:lstStyle/>
          <a:p>
            <a:pPr>
              <a:buClr>
                <a:srgbClr val="000000"/>
              </a:buClr>
              <a:buSzPts val="1500"/>
            </a:pPr>
            <a:r>
              <a:rPr lang="es-CL" sz="125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¿Qué es Innova FOSIS?</a:t>
            </a:r>
            <a:endParaRPr sz="1250" b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629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bcategor_x00ed_a xmlns="8cb14e12-cb6e-4f3a-903c-af04076dee43">Otro</Subcategor_x00ed_a>
    <SharedWithUsers xmlns="fa7e6995-17f9-47c1-bc15-1c4ef93248ce">
      <UserInfo>
        <DisplayName>Silvana Olivares Aguilera</DisplayName>
        <AccountId>1166</AccountId>
        <AccountType/>
      </UserInfo>
      <UserInfo>
        <DisplayName>Gianella Vergottini</DisplayName>
        <AccountId>1131</AccountId>
        <AccountType/>
      </UserInfo>
      <UserInfo>
        <DisplayName>Ronald Astorga Rojas</DisplayName>
        <AccountId>1242</AccountId>
        <AccountType/>
      </UserInfo>
      <UserInfo>
        <DisplayName>Fabiola Orellana Astudillo</DisplayName>
        <AccountId>212</AccountId>
        <AccountType/>
      </UserInfo>
      <UserInfo>
        <DisplayName>Veronica Eugenia Cuevas Almonacid</DisplayName>
        <AccountId>851</AccountId>
        <AccountType/>
      </UserInfo>
      <UserInfo>
        <DisplayName>Rosa Pino</DisplayName>
        <AccountId>301</AccountId>
        <AccountType/>
      </UserInfo>
      <UserInfo>
        <DisplayName>Valeria Francisca Pino Rivero</DisplayName>
        <AccountId>549</AccountId>
        <AccountType/>
      </UserInfo>
      <UserInfo>
        <DisplayName>Almendra Navarrete Gonzalez</DisplayName>
        <AccountId>491</AccountId>
        <AccountType/>
      </UserInfo>
      <UserInfo>
        <DisplayName>Monica Concha Constanzo</DisplayName>
        <AccountId>499</AccountId>
        <AccountType/>
      </UserInfo>
      <UserInfo>
        <DisplayName>Jose Poblete Sanchez</DisplayName>
        <AccountId>1461</AccountId>
        <AccountType/>
      </UserInfo>
    </SharedWithUsers>
    <Categor_x00ed_a xmlns="8cb14e12-cb6e-4f3a-903c-af04076dee43">Formatos de documentos</Categor_x00ed_a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2D12B3492C8A45B34C42F732577FE2" ma:contentTypeVersion="12" ma:contentTypeDescription="Crear nuevo documento." ma:contentTypeScope="" ma:versionID="5b3f1cf531c6e231c70cce18e98bff5c">
  <xsd:schema xmlns:xsd="http://www.w3.org/2001/XMLSchema" xmlns:xs="http://www.w3.org/2001/XMLSchema" xmlns:p="http://schemas.microsoft.com/office/2006/metadata/properties" xmlns:ns2="8cb14e12-cb6e-4f3a-903c-af04076dee43" xmlns:ns3="226ea94b-9d67-4716-a27f-d12f9b74d382" xmlns:ns4="fa7e6995-17f9-47c1-bc15-1c4ef93248ce" targetNamespace="http://schemas.microsoft.com/office/2006/metadata/properties" ma:root="true" ma:fieldsID="8df0902cead4a03baf99732ac88a5bb6" ns2:_="" ns3:_="" ns4:_="">
    <xsd:import namespace="8cb14e12-cb6e-4f3a-903c-af04076dee43"/>
    <xsd:import namespace="226ea94b-9d67-4716-a27f-d12f9b74d382"/>
    <xsd:import namespace="fa7e6995-17f9-47c1-bc15-1c4ef93248ce"/>
    <xsd:element name="properties">
      <xsd:complexType>
        <xsd:sequence>
          <xsd:element name="documentManagement">
            <xsd:complexType>
              <xsd:all>
                <xsd:element ref="ns2:Subcategor_x00ed_a" minOccurs="0"/>
                <xsd:element ref="ns2:Categor_x00ed_a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14e12-cb6e-4f3a-903c-af04076dee43" elementFormDefault="qualified">
    <xsd:import namespace="http://schemas.microsoft.com/office/2006/documentManagement/types"/>
    <xsd:import namespace="http://schemas.microsoft.com/office/infopath/2007/PartnerControls"/>
    <xsd:element name="Subcategor_x00ed_a" ma:index="2" nillable="true" ma:displayName="Subcategoría" ma:format="Dropdown" ma:internalName="Subcategor_x00ed_a">
      <xsd:simpleType>
        <xsd:restriction base="dms:Choice">
          <xsd:enumeration value="Familias Seguridad y Oportunidades"/>
          <xsd:enumeration value="Acción"/>
          <xsd:enumeration value="Acción en Comunidad"/>
          <xsd:enumeration value="Acción en Familia"/>
          <xsd:enumeration value="Autoconsumo"/>
          <xsd:enumeration value="Apoyo a tu Plan Laboral"/>
          <xsd:enumeration value="Educación Financiera"/>
          <xsd:enumeration value="Más Capaz"/>
          <xsd:enumeration value="Acción Local"/>
          <xsd:enumeration value="Yo Emprendo"/>
          <xsd:enumeration value="Yo Emprendo Grupal"/>
          <xsd:enumeration value="Yo Emprendo Grupal Autogestionado"/>
          <xsd:enumeration value="Yo Emprendo Semilla"/>
          <xsd:enumeration value="Yo Trabajo"/>
          <xsd:enumeration value="Yo Trabajo Jóvenes"/>
          <xsd:enumeration value="Habitabilidad"/>
          <xsd:enumeration value="Fondo Idea"/>
          <xsd:enumeration value="Logos regionales"/>
          <xsd:enumeration value="Plantillas"/>
          <xsd:enumeration value="Otro"/>
        </xsd:restriction>
      </xsd:simpleType>
    </xsd:element>
    <xsd:element name="Categor_x00ed_a" ma:index="3" nillable="true" ma:displayName="Categoría" ma:format="Dropdown" ma:internalName="Categor_x00ed_a">
      <xsd:simpleType>
        <xsd:restriction base="dms:Choice">
          <xsd:enumeration value="Logos FOSIS actualizados"/>
          <xsd:enumeration value="Logos MDSF actualizados"/>
          <xsd:enumeration value="Programas actualizados"/>
          <xsd:enumeration value="Formatos de documentos"/>
          <xsd:enumeration value="Manuales"/>
          <xsd:enumeration value="Indumentaria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ea94b-9d67-4716-a27f-d12f9b74d3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8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9" nillable="true" ma:displayName="MediaServiceAutoTags" ma:description="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7e6995-17f9-47c1-bc15-1c4ef93248c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ipo de contenido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42C60E-990E-4940-B144-9563535D5530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8cb14e12-cb6e-4f3a-903c-af04076dee43"/>
    <ds:schemaRef ds:uri="http://schemas.microsoft.com/office/2006/documentManagement/types"/>
    <ds:schemaRef ds:uri="fa7e6995-17f9-47c1-bc15-1c4ef93248ce"/>
    <ds:schemaRef ds:uri="226ea94b-9d67-4716-a27f-d12f9b74d382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6DEC19B-9326-4E57-988F-E47265A131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b14e12-cb6e-4f3a-903c-af04076dee43"/>
    <ds:schemaRef ds:uri="226ea94b-9d67-4716-a27f-d12f9b74d382"/>
    <ds:schemaRef ds:uri="fa7e6995-17f9-47c1-bc15-1c4ef93248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F9AEC2-AAF5-4FC0-B3F0-C11257159A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661</Words>
  <Application>Microsoft Office PowerPoint</Application>
  <PresentationFormat>Presentación en pantalla (16:10)</PresentationFormat>
  <Paragraphs>132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Calibri</vt:lpstr>
      <vt:lpstr>Franklin Gothic Heavy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FOSIS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 Rebolledo</dc:creator>
  <cp:lastModifiedBy>Maria Soledad Graell Le Beuffe</cp:lastModifiedBy>
  <cp:revision>33</cp:revision>
  <dcterms:created xsi:type="dcterms:W3CDTF">2018-04-27T14:11:19Z</dcterms:created>
  <dcterms:modified xsi:type="dcterms:W3CDTF">2020-09-02T22:08:11Z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0x010100272D12B3492C8A45B34C42F732577FE2</vt:lpwstr>
  </property>
  <property fmtid="{D5CDD505-2E9C-101B-9397-08002B2CF9AE}" pid="3" name="Categoria">
    <vt:lpwstr>Kit de plantillas documentos FOSIS 2018</vt:lpwstr>
  </property>
</Properties>
</file>