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omments/comment1.xml" ContentType="application/vnd.openxmlformats-officedocument.presentationml.comment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4" r:id="rId1"/>
  </p:sldMasterIdLst>
  <p:sldIdLst>
    <p:sldId id="256" r:id="rId2"/>
    <p:sldId id="264" r:id="rId3"/>
    <p:sldId id="257" r:id="rId4"/>
    <p:sldId id="265" r:id="rId5"/>
    <p:sldId id="258" r:id="rId6"/>
    <p:sldId id="259" r:id="rId7"/>
    <p:sldId id="260" r:id="rId8"/>
    <p:sldId id="261" r:id="rId9"/>
    <p:sldId id="262" r:id="rId10"/>
    <p:sldId id="267" r:id="rId11"/>
    <p:sldId id="263" r:id="rId12"/>
    <p:sldId id="266" r:id="rId13"/>
    <p:sldId id="268" r:id="rId14"/>
  </p:sldIdLst>
  <p:sldSz cx="9144000" cy="6858000" type="letter"/>
  <p:notesSz cx="6858000" cy="9144000"/>
  <p:custDataLst>
    <p:tags r:id="rId1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Ximena Gómez Jofré" initials="XGJ" lastIdx="2" clrIdx="0">
    <p:extLst>
      <p:ext uri="{19B8F6BF-5375-455C-9EA6-DF929625EA0E}">
        <p15:presenceInfo xmlns:p15="http://schemas.microsoft.com/office/powerpoint/2012/main" userId="S::xgomez@fosis.gob.cl::afcf3324-c8ba-4a82-8926-f52afa4511f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1285"/>
    <a:srgbClr val="6350E1"/>
    <a:srgbClr val="FF951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29D5F1-2684-4A88-81A2-023F8B2C0736}" v="4" dt="2022-05-13T19:58:34.3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1" autoAdjust="0"/>
    <p:restoredTop sz="94660"/>
  </p:normalViewPr>
  <p:slideViewPr>
    <p:cSldViewPr snapToGrid="0">
      <p:cViewPr varScale="1">
        <p:scale>
          <a:sx n="72" d="100"/>
          <a:sy n="72" d="100"/>
        </p:scale>
        <p:origin x="64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imena Gómez Jofré" userId="afcf3324-c8ba-4a82-8926-f52afa4511f4" providerId="ADAL" clId="{FA29D5F1-2684-4A88-81A2-023F8B2C0736}"/>
    <pc:docChg chg="custSel modSld">
      <pc:chgData name="Ximena Gómez Jofré" userId="afcf3324-c8ba-4a82-8926-f52afa4511f4" providerId="ADAL" clId="{FA29D5F1-2684-4A88-81A2-023F8B2C0736}" dt="2022-05-13T20:00:43.174" v="119" actId="1076"/>
      <pc:docMkLst>
        <pc:docMk/>
      </pc:docMkLst>
      <pc:sldChg chg="modSp mod">
        <pc:chgData name="Ximena Gómez Jofré" userId="afcf3324-c8ba-4a82-8926-f52afa4511f4" providerId="ADAL" clId="{FA29D5F1-2684-4A88-81A2-023F8B2C0736}" dt="2022-05-13T19:55:05.952" v="34" actId="6549"/>
        <pc:sldMkLst>
          <pc:docMk/>
          <pc:sldMk cId="524956805" sldId="259"/>
        </pc:sldMkLst>
        <pc:spChg chg="mod">
          <ac:chgData name="Ximena Gómez Jofré" userId="afcf3324-c8ba-4a82-8926-f52afa4511f4" providerId="ADAL" clId="{FA29D5F1-2684-4A88-81A2-023F8B2C0736}" dt="2022-05-13T19:55:05.952" v="34" actId="6549"/>
          <ac:spMkLst>
            <pc:docMk/>
            <pc:sldMk cId="524956805" sldId="259"/>
            <ac:spMk id="7" creationId="{526B47AD-9318-4160-8C49-426BC198599F}"/>
          </ac:spMkLst>
        </pc:spChg>
      </pc:sldChg>
      <pc:sldChg chg="modSp mod">
        <pc:chgData name="Ximena Gómez Jofré" userId="afcf3324-c8ba-4a82-8926-f52afa4511f4" providerId="ADAL" clId="{FA29D5F1-2684-4A88-81A2-023F8B2C0736}" dt="2022-05-13T19:56:02.367" v="56" actId="20577"/>
        <pc:sldMkLst>
          <pc:docMk/>
          <pc:sldMk cId="3530278453" sldId="261"/>
        </pc:sldMkLst>
        <pc:spChg chg="mod">
          <ac:chgData name="Ximena Gómez Jofré" userId="afcf3324-c8ba-4a82-8926-f52afa4511f4" providerId="ADAL" clId="{FA29D5F1-2684-4A88-81A2-023F8B2C0736}" dt="2022-05-13T19:56:02.367" v="56" actId="20577"/>
          <ac:spMkLst>
            <pc:docMk/>
            <pc:sldMk cId="3530278453" sldId="261"/>
            <ac:spMk id="3" creationId="{5DC90CE0-D9CB-47F3-8BA9-62C0420281C9}"/>
          </ac:spMkLst>
        </pc:spChg>
      </pc:sldChg>
      <pc:sldChg chg="modSp mod">
        <pc:chgData name="Ximena Gómez Jofré" userId="afcf3324-c8ba-4a82-8926-f52afa4511f4" providerId="ADAL" clId="{FA29D5F1-2684-4A88-81A2-023F8B2C0736}" dt="2022-05-13T19:59:52.510" v="113" actId="20577"/>
        <pc:sldMkLst>
          <pc:docMk/>
          <pc:sldMk cId="2562422064" sldId="263"/>
        </pc:sldMkLst>
        <pc:spChg chg="mod">
          <ac:chgData name="Ximena Gómez Jofré" userId="afcf3324-c8ba-4a82-8926-f52afa4511f4" providerId="ADAL" clId="{FA29D5F1-2684-4A88-81A2-023F8B2C0736}" dt="2022-05-13T19:59:06.949" v="74" actId="20577"/>
          <ac:spMkLst>
            <pc:docMk/>
            <pc:sldMk cId="2562422064" sldId="263"/>
            <ac:spMk id="3" creationId="{FCE8FAF2-7581-4D56-8AE2-4819E3F0FFE3}"/>
          </ac:spMkLst>
        </pc:spChg>
        <pc:spChg chg="mod">
          <ac:chgData name="Ximena Gómez Jofré" userId="afcf3324-c8ba-4a82-8926-f52afa4511f4" providerId="ADAL" clId="{FA29D5F1-2684-4A88-81A2-023F8B2C0736}" dt="2022-05-13T19:59:52.510" v="113" actId="20577"/>
          <ac:spMkLst>
            <pc:docMk/>
            <pc:sldMk cId="2562422064" sldId="263"/>
            <ac:spMk id="7" creationId="{20483A7F-428E-4814-A518-86A94CD2909B}"/>
          </ac:spMkLst>
        </pc:spChg>
      </pc:sldChg>
      <pc:sldChg chg="modSp mod">
        <pc:chgData name="Ximena Gómez Jofré" userId="afcf3324-c8ba-4a82-8926-f52afa4511f4" providerId="ADAL" clId="{FA29D5F1-2684-4A88-81A2-023F8B2C0736}" dt="2022-05-13T20:00:43.174" v="119" actId="1076"/>
        <pc:sldMkLst>
          <pc:docMk/>
          <pc:sldMk cId="590769950" sldId="266"/>
        </pc:sldMkLst>
        <pc:spChg chg="mod">
          <ac:chgData name="Ximena Gómez Jofré" userId="afcf3324-c8ba-4a82-8926-f52afa4511f4" providerId="ADAL" clId="{FA29D5F1-2684-4A88-81A2-023F8B2C0736}" dt="2022-05-13T20:00:32.176" v="115" actId="27636"/>
          <ac:spMkLst>
            <pc:docMk/>
            <pc:sldMk cId="590769950" sldId="266"/>
            <ac:spMk id="5" creationId="{A46F43C4-1C78-453B-AA98-402D70158E4D}"/>
          </ac:spMkLst>
        </pc:spChg>
        <pc:picChg chg="mod">
          <ac:chgData name="Ximena Gómez Jofré" userId="afcf3324-c8ba-4a82-8926-f52afa4511f4" providerId="ADAL" clId="{FA29D5F1-2684-4A88-81A2-023F8B2C0736}" dt="2022-05-13T20:00:43.174" v="119" actId="1076"/>
          <ac:picMkLst>
            <pc:docMk/>
            <pc:sldMk cId="590769950" sldId="266"/>
            <ac:picMk id="7" creationId="{C3C5423B-AE47-47EF-90A4-FF5A0C29A641}"/>
          </ac:picMkLst>
        </pc:picChg>
      </pc:sldChg>
      <pc:sldChg chg="addCm modCm">
        <pc:chgData name="Ximena Gómez Jofré" userId="afcf3324-c8ba-4a82-8926-f52afa4511f4" providerId="ADAL" clId="{FA29D5F1-2684-4A88-81A2-023F8B2C0736}" dt="2022-05-13T19:58:34.318" v="62"/>
        <pc:sldMkLst>
          <pc:docMk/>
          <pc:sldMk cId="579979036" sldId="267"/>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2-05-13T15:57:05.255" idx="1">
    <p:pos x="5493" y="1185"/>
    <p:text>Infancias: Es muy importante mirar a las personas recién nacidas a los ojos---</p:text>
    <p:extLst>
      <p:ext uri="{C676402C-5697-4E1C-873F-D02D1690AC5C}">
        <p15:threadingInfo xmlns:p15="http://schemas.microsoft.com/office/powerpoint/2012/main" timeZoneBias="240"/>
      </p:ext>
    </p:extLst>
  </p:cm>
  <p:cm authorId="1" dt="2022-05-13T15:57:52.359" idx="2">
    <p:pos x="5629" y="1321"/>
    <p:text>Adolescencias: Empiezan a encontrar fuera de su hogar nuevas personas con quienes interlocutar...</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A603A2-89C6-426E-930C-21527AD78A8F}" type="doc">
      <dgm:prSet loTypeId="urn:microsoft.com/office/officeart/2005/8/layout/process1" loCatId="process" qsTypeId="urn:microsoft.com/office/officeart/2005/8/quickstyle/simple1" qsCatId="simple" csTypeId="urn:microsoft.com/office/officeart/2005/8/colors/colorful4" csCatId="colorful" phldr="1"/>
      <dgm:spPr/>
    </dgm:pt>
    <dgm:pt modelId="{B6714920-3A78-4E1C-A810-81333BB51719}">
      <dgm:prSet phldrT="[Texto]"/>
      <dgm:spPr>
        <a:solidFill>
          <a:srgbClr val="6350E1"/>
        </a:solidFill>
        <a:ln>
          <a:noFill/>
        </a:ln>
      </dgm:spPr>
      <dgm:t>
        <a:bodyPr/>
        <a:lstStyle/>
        <a:p>
          <a:r>
            <a:rPr lang="es-CL" b="1" dirty="0">
              <a:effectLst/>
              <a:latin typeface="Calibri" panose="020F0502020204030204" pitchFamily="34" charset="0"/>
              <a:ea typeface="Calibri" panose="020F0502020204030204" pitchFamily="34" charset="0"/>
            </a:rPr>
            <a:t>Habilidad</a:t>
          </a:r>
          <a:r>
            <a:rPr lang="es-ES" b="1" dirty="0">
              <a:effectLst/>
              <a:latin typeface="Calibri" panose="020F0502020204030204" pitchFamily="34" charset="0"/>
              <a:ea typeface="Calibri" panose="020F0502020204030204" pitchFamily="34" charset="0"/>
            </a:rPr>
            <a:t> </a:t>
          </a:r>
          <a:r>
            <a:rPr lang="es-ES" b="1" dirty="0">
              <a:latin typeface="Calibri" panose="020F0502020204030204" pitchFamily="34" charset="0"/>
              <a:ea typeface="Calibri" panose="020F0502020204030204" pitchFamily="34" charset="0"/>
            </a:rPr>
            <a:t>para </a:t>
          </a:r>
          <a:r>
            <a:rPr lang="es-ES" b="1" dirty="0">
              <a:effectLst/>
              <a:latin typeface="Calibri" panose="020F0502020204030204" pitchFamily="34" charset="0"/>
              <a:ea typeface="Calibri" panose="020F0502020204030204" pitchFamily="34" charset="0"/>
            </a:rPr>
            <a:t>relacionarse positivamente con el entorno.</a:t>
          </a:r>
          <a:endParaRPr lang="es-CL" b="1" dirty="0"/>
        </a:p>
      </dgm:t>
    </dgm:pt>
    <dgm:pt modelId="{84E0842A-AB13-4920-9A2B-7D3A9E27B46A}" type="parTrans" cxnId="{A926D40F-D63D-4952-827F-C73041AB9606}">
      <dgm:prSet/>
      <dgm:spPr/>
      <dgm:t>
        <a:bodyPr/>
        <a:lstStyle/>
        <a:p>
          <a:endParaRPr lang="es-CL"/>
        </a:p>
      </dgm:t>
    </dgm:pt>
    <dgm:pt modelId="{9D805051-4B30-4D8F-A262-71E00F595956}" type="sibTrans" cxnId="{A926D40F-D63D-4952-827F-C73041AB9606}">
      <dgm:prSet/>
      <dgm:spPr>
        <a:solidFill>
          <a:srgbClr val="6350E1"/>
        </a:solidFill>
        <a:ln>
          <a:noFill/>
        </a:ln>
      </dgm:spPr>
      <dgm:t>
        <a:bodyPr/>
        <a:lstStyle/>
        <a:p>
          <a:endParaRPr lang="es-CL"/>
        </a:p>
      </dgm:t>
    </dgm:pt>
    <dgm:pt modelId="{41380059-144D-4F0E-9889-CE24D9B6016B}">
      <dgm:prSet phldrT="[Texto]"/>
      <dgm:spPr>
        <a:solidFill>
          <a:srgbClr val="FF9514"/>
        </a:solidFill>
        <a:ln>
          <a:noFill/>
        </a:ln>
      </dgm:spPr>
      <dgm:t>
        <a:bodyPr/>
        <a:lstStyle/>
        <a:p>
          <a:r>
            <a:rPr lang="es-ES" b="1" dirty="0">
              <a:effectLst/>
              <a:latin typeface="Calibri" panose="020F0502020204030204" pitchFamily="34" charset="0"/>
              <a:ea typeface="Calibri" panose="020F0502020204030204" pitchFamily="34" charset="0"/>
            </a:rPr>
            <a:t>Ayuda a mantener buenas relaciones.</a:t>
          </a:r>
          <a:endParaRPr lang="es-CL" b="1" dirty="0"/>
        </a:p>
      </dgm:t>
    </dgm:pt>
    <dgm:pt modelId="{3B3E9D41-FC9C-422C-9A60-E349E6EB10EF}" type="parTrans" cxnId="{80033A87-FCB8-41CC-BE03-D75C4D44E607}">
      <dgm:prSet/>
      <dgm:spPr/>
      <dgm:t>
        <a:bodyPr/>
        <a:lstStyle/>
        <a:p>
          <a:endParaRPr lang="es-CL"/>
        </a:p>
      </dgm:t>
    </dgm:pt>
    <dgm:pt modelId="{27C4A360-9A91-48A2-A823-BD44F3E9C72F}" type="sibTrans" cxnId="{80033A87-FCB8-41CC-BE03-D75C4D44E607}">
      <dgm:prSet/>
      <dgm:spPr>
        <a:solidFill>
          <a:srgbClr val="FF9514"/>
        </a:solidFill>
      </dgm:spPr>
      <dgm:t>
        <a:bodyPr/>
        <a:lstStyle/>
        <a:p>
          <a:endParaRPr lang="es-CL"/>
        </a:p>
      </dgm:t>
    </dgm:pt>
    <dgm:pt modelId="{86E778BB-FD1B-434B-B793-41EE02D1AAB3}">
      <dgm:prSet phldrT="[Texto]"/>
      <dgm:spPr>
        <a:solidFill>
          <a:srgbClr val="1A1285"/>
        </a:solidFill>
      </dgm:spPr>
      <dgm:t>
        <a:bodyPr/>
        <a:lstStyle/>
        <a:p>
          <a:r>
            <a:rPr lang="es-ES" b="1" dirty="0">
              <a:effectLst/>
              <a:latin typeface="Calibri" panose="020F0502020204030204" pitchFamily="34" charset="0"/>
              <a:ea typeface="Calibri" panose="020F0502020204030204" pitchFamily="34" charset="0"/>
            </a:rPr>
            <a:t>Ayuda también a terminar relaciones </a:t>
          </a:r>
          <a:r>
            <a:rPr lang="es-ES" b="1">
              <a:effectLst/>
              <a:latin typeface="Calibri" panose="020F0502020204030204" pitchFamily="34" charset="0"/>
              <a:ea typeface="Calibri" panose="020F0502020204030204" pitchFamily="34" charset="0"/>
            </a:rPr>
            <a:t>constructivamente.</a:t>
          </a:r>
          <a:endParaRPr lang="es-CL" b="1" dirty="0"/>
        </a:p>
      </dgm:t>
    </dgm:pt>
    <dgm:pt modelId="{9C304134-C87D-48B9-A5CE-846CAF012270}" type="parTrans" cxnId="{88D149E2-59D5-49B9-AD0C-AB989ED9860D}">
      <dgm:prSet/>
      <dgm:spPr/>
      <dgm:t>
        <a:bodyPr/>
        <a:lstStyle/>
        <a:p>
          <a:endParaRPr lang="es-CL"/>
        </a:p>
      </dgm:t>
    </dgm:pt>
    <dgm:pt modelId="{3B4AD767-B1DD-45FF-BEF0-3DF163833FAD}" type="sibTrans" cxnId="{88D149E2-59D5-49B9-AD0C-AB989ED9860D}">
      <dgm:prSet/>
      <dgm:spPr/>
      <dgm:t>
        <a:bodyPr/>
        <a:lstStyle/>
        <a:p>
          <a:endParaRPr lang="es-CL"/>
        </a:p>
      </dgm:t>
    </dgm:pt>
    <dgm:pt modelId="{F580D809-4BCB-468A-906B-B4A947134DD5}" type="pres">
      <dgm:prSet presAssocID="{F4A603A2-89C6-426E-930C-21527AD78A8F}" presName="Name0" presStyleCnt="0">
        <dgm:presLayoutVars>
          <dgm:dir/>
          <dgm:resizeHandles val="exact"/>
        </dgm:presLayoutVars>
      </dgm:prSet>
      <dgm:spPr/>
    </dgm:pt>
    <dgm:pt modelId="{28E91208-AE1D-4B05-81D7-C7EE1C321664}" type="pres">
      <dgm:prSet presAssocID="{B6714920-3A78-4E1C-A810-81333BB51719}" presName="node" presStyleLbl="node1" presStyleIdx="0" presStyleCnt="3">
        <dgm:presLayoutVars>
          <dgm:bulletEnabled val="1"/>
        </dgm:presLayoutVars>
      </dgm:prSet>
      <dgm:spPr/>
    </dgm:pt>
    <dgm:pt modelId="{3FC1848F-3A08-4036-9658-16F7FE6C8694}" type="pres">
      <dgm:prSet presAssocID="{9D805051-4B30-4D8F-A262-71E00F595956}" presName="sibTrans" presStyleLbl="sibTrans2D1" presStyleIdx="0" presStyleCnt="2"/>
      <dgm:spPr/>
    </dgm:pt>
    <dgm:pt modelId="{A5FE3435-D41C-42CC-8045-5F297B6D4797}" type="pres">
      <dgm:prSet presAssocID="{9D805051-4B30-4D8F-A262-71E00F595956}" presName="connectorText" presStyleLbl="sibTrans2D1" presStyleIdx="0" presStyleCnt="2"/>
      <dgm:spPr/>
    </dgm:pt>
    <dgm:pt modelId="{6908CDA1-E778-4236-9190-9886BBFE984F}" type="pres">
      <dgm:prSet presAssocID="{41380059-144D-4F0E-9889-CE24D9B6016B}" presName="node" presStyleLbl="node1" presStyleIdx="1" presStyleCnt="3">
        <dgm:presLayoutVars>
          <dgm:bulletEnabled val="1"/>
        </dgm:presLayoutVars>
      </dgm:prSet>
      <dgm:spPr/>
    </dgm:pt>
    <dgm:pt modelId="{612A48C4-52BB-4090-B82B-A50422F81F33}" type="pres">
      <dgm:prSet presAssocID="{27C4A360-9A91-48A2-A823-BD44F3E9C72F}" presName="sibTrans" presStyleLbl="sibTrans2D1" presStyleIdx="1" presStyleCnt="2"/>
      <dgm:spPr/>
    </dgm:pt>
    <dgm:pt modelId="{14F41F59-160B-4459-A7DE-9B9854062939}" type="pres">
      <dgm:prSet presAssocID="{27C4A360-9A91-48A2-A823-BD44F3E9C72F}" presName="connectorText" presStyleLbl="sibTrans2D1" presStyleIdx="1" presStyleCnt="2"/>
      <dgm:spPr/>
    </dgm:pt>
    <dgm:pt modelId="{4260F033-F7C7-4384-A33D-4C75FAFD105A}" type="pres">
      <dgm:prSet presAssocID="{86E778BB-FD1B-434B-B793-41EE02D1AAB3}" presName="node" presStyleLbl="node1" presStyleIdx="2" presStyleCnt="3">
        <dgm:presLayoutVars>
          <dgm:bulletEnabled val="1"/>
        </dgm:presLayoutVars>
      </dgm:prSet>
      <dgm:spPr/>
    </dgm:pt>
  </dgm:ptLst>
  <dgm:cxnLst>
    <dgm:cxn modelId="{A926D40F-D63D-4952-827F-C73041AB9606}" srcId="{F4A603A2-89C6-426E-930C-21527AD78A8F}" destId="{B6714920-3A78-4E1C-A810-81333BB51719}" srcOrd="0" destOrd="0" parTransId="{84E0842A-AB13-4920-9A2B-7D3A9E27B46A}" sibTransId="{9D805051-4B30-4D8F-A262-71E00F595956}"/>
    <dgm:cxn modelId="{BF467213-9D97-4D46-862B-5657D22CB4F4}" type="presOf" srcId="{27C4A360-9A91-48A2-A823-BD44F3E9C72F}" destId="{612A48C4-52BB-4090-B82B-A50422F81F33}" srcOrd="0" destOrd="0" presId="urn:microsoft.com/office/officeart/2005/8/layout/process1"/>
    <dgm:cxn modelId="{A8BD1C2A-C0BE-476D-97AA-CCFF0BE9AE8D}" type="presOf" srcId="{B6714920-3A78-4E1C-A810-81333BB51719}" destId="{28E91208-AE1D-4B05-81D7-C7EE1C321664}" srcOrd="0" destOrd="0" presId="urn:microsoft.com/office/officeart/2005/8/layout/process1"/>
    <dgm:cxn modelId="{BFC51F3D-6CE4-45D6-8938-EC855F0904B1}" type="presOf" srcId="{F4A603A2-89C6-426E-930C-21527AD78A8F}" destId="{F580D809-4BCB-468A-906B-B4A947134DD5}" srcOrd="0" destOrd="0" presId="urn:microsoft.com/office/officeart/2005/8/layout/process1"/>
    <dgm:cxn modelId="{8D2D0D5B-67DD-4DC2-8F20-89CFA02E721B}" type="presOf" srcId="{27C4A360-9A91-48A2-A823-BD44F3E9C72F}" destId="{14F41F59-160B-4459-A7DE-9B9854062939}" srcOrd="1" destOrd="0" presId="urn:microsoft.com/office/officeart/2005/8/layout/process1"/>
    <dgm:cxn modelId="{80033A87-FCB8-41CC-BE03-D75C4D44E607}" srcId="{F4A603A2-89C6-426E-930C-21527AD78A8F}" destId="{41380059-144D-4F0E-9889-CE24D9B6016B}" srcOrd="1" destOrd="0" parTransId="{3B3E9D41-FC9C-422C-9A60-E349E6EB10EF}" sibTransId="{27C4A360-9A91-48A2-A823-BD44F3E9C72F}"/>
    <dgm:cxn modelId="{49FEBF95-375C-48FC-87B6-19EF0A6A226A}" type="presOf" srcId="{41380059-144D-4F0E-9889-CE24D9B6016B}" destId="{6908CDA1-E778-4236-9190-9886BBFE984F}" srcOrd="0" destOrd="0" presId="urn:microsoft.com/office/officeart/2005/8/layout/process1"/>
    <dgm:cxn modelId="{FF2DCEC2-A538-4970-96A7-56EA42C110F3}" type="presOf" srcId="{9D805051-4B30-4D8F-A262-71E00F595956}" destId="{3FC1848F-3A08-4036-9658-16F7FE6C8694}" srcOrd="0" destOrd="0" presId="urn:microsoft.com/office/officeart/2005/8/layout/process1"/>
    <dgm:cxn modelId="{421D56D1-0346-4704-96BC-786A965132E7}" type="presOf" srcId="{9D805051-4B30-4D8F-A262-71E00F595956}" destId="{A5FE3435-D41C-42CC-8045-5F297B6D4797}" srcOrd="1" destOrd="0" presId="urn:microsoft.com/office/officeart/2005/8/layout/process1"/>
    <dgm:cxn modelId="{88D149E2-59D5-49B9-AD0C-AB989ED9860D}" srcId="{F4A603A2-89C6-426E-930C-21527AD78A8F}" destId="{86E778BB-FD1B-434B-B793-41EE02D1AAB3}" srcOrd="2" destOrd="0" parTransId="{9C304134-C87D-48B9-A5CE-846CAF012270}" sibTransId="{3B4AD767-B1DD-45FF-BEF0-3DF163833FAD}"/>
    <dgm:cxn modelId="{2007C8F2-2B87-4DF7-8644-3448EBE97E50}" type="presOf" srcId="{86E778BB-FD1B-434B-B793-41EE02D1AAB3}" destId="{4260F033-F7C7-4384-A33D-4C75FAFD105A}" srcOrd="0" destOrd="0" presId="urn:microsoft.com/office/officeart/2005/8/layout/process1"/>
    <dgm:cxn modelId="{8CD96712-6A44-4F4D-8600-A5F642DE0653}" type="presParOf" srcId="{F580D809-4BCB-468A-906B-B4A947134DD5}" destId="{28E91208-AE1D-4B05-81D7-C7EE1C321664}" srcOrd="0" destOrd="0" presId="urn:microsoft.com/office/officeart/2005/8/layout/process1"/>
    <dgm:cxn modelId="{AEDA5B1D-4DBC-4893-B76E-677F931E3C7A}" type="presParOf" srcId="{F580D809-4BCB-468A-906B-B4A947134DD5}" destId="{3FC1848F-3A08-4036-9658-16F7FE6C8694}" srcOrd="1" destOrd="0" presId="urn:microsoft.com/office/officeart/2005/8/layout/process1"/>
    <dgm:cxn modelId="{5518EC0E-784C-4080-AF15-ECFD3F9B438B}" type="presParOf" srcId="{3FC1848F-3A08-4036-9658-16F7FE6C8694}" destId="{A5FE3435-D41C-42CC-8045-5F297B6D4797}" srcOrd="0" destOrd="0" presId="urn:microsoft.com/office/officeart/2005/8/layout/process1"/>
    <dgm:cxn modelId="{C48E21BB-D98C-43BC-88B7-7661F899CE1E}" type="presParOf" srcId="{F580D809-4BCB-468A-906B-B4A947134DD5}" destId="{6908CDA1-E778-4236-9190-9886BBFE984F}" srcOrd="2" destOrd="0" presId="urn:microsoft.com/office/officeart/2005/8/layout/process1"/>
    <dgm:cxn modelId="{37AB1914-77E6-4B76-80CC-028295877D5D}" type="presParOf" srcId="{F580D809-4BCB-468A-906B-B4A947134DD5}" destId="{612A48C4-52BB-4090-B82B-A50422F81F33}" srcOrd="3" destOrd="0" presId="urn:microsoft.com/office/officeart/2005/8/layout/process1"/>
    <dgm:cxn modelId="{1E8E45E3-7366-4527-88AF-FBE9D6990971}" type="presParOf" srcId="{612A48C4-52BB-4090-B82B-A50422F81F33}" destId="{14F41F59-160B-4459-A7DE-9B9854062939}" srcOrd="0" destOrd="0" presId="urn:microsoft.com/office/officeart/2005/8/layout/process1"/>
    <dgm:cxn modelId="{4B74F2A0-BF3D-4A6E-A694-1FF35093B87B}" type="presParOf" srcId="{F580D809-4BCB-468A-906B-B4A947134DD5}" destId="{4260F033-F7C7-4384-A33D-4C75FAFD105A}"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0FB1B4-B32E-49EC-B6BE-64A85E9DEDE3}" type="doc">
      <dgm:prSet loTypeId="urn:microsoft.com/office/officeart/2005/8/layout/hierarchy1" loCatId="hierarchy" qsTypeId="urn:microsoft.com/office/officeart/2005/8/quickstyle/simple4" qsCatId="simple" csTypeId="urn:microsoft.com/office/officeart/2005/8/colors/accent2_2" csCatId="accent2" phldr="1"/>
      <dgm:spPr/>
      <dgm:t>
        <a:bodyPr/>
        <a:lstStyle/>
        <a:p>
          <a:endParaRPr lang="es-CL"/>
        </a:p>
      </dgm:t>
    </dgm:pt>
    <dgm:pt modelId="{B8E05BA8-F4BD-4F3C-AE5C-353D21A32E38}">
      <dgm:prSet phldrT="[Texto]"/>
      <dgm:spPr>
        <a:solidFill>
          <a:srgbClr val="6350E1">
            <a:alpha val="90000"/>
          </a:srgbClr>
        </a:solidFill>
        <a:ln>
          <a:noFill/>
        </a:ln>
      </dgm:spPr>
      <dgm:t>
        <a:bodyPr/>
        <a:lstStyle/>
        <a:p>
          <a:r>
            <a:rPr lang="es-CL" b="1" dirty="0">
              <a:solidFill>
                <a:schemeClr val="bg1"/>
              </a:solidFill>
              <a:effectLst/>
              <a:latin typeface="Calibri" panose="020F0502020204030204" pitchFamily="34" charset="0"/>
              <a:ea typeface="Calibri" panose="020F0502020204030204" pitchFamily="34" charset="0"/>
            </a:rPr>
            <a:t>Establecer y mantener relaciones</a:t>
          </a:r>
          <a:r>
            <a:rPr lang="es-CL" dirty="0">
              <a:effectLst/>
              <a:latin typeface="Calibri" panose="020F0502020204030204" pitchFamily="34" charset="0"/>
              <a:ea typeface="Calibri" panose="020F0502020204030204" pitchFamily="34" charset="0"/>
            </a:rPr>
            <a:t>.</a:t>
          </a:r>
          <a:endParaRPr lang="es-CL" dirty="0"/>
        </a:p>
      </dgm:t>
    </dgm:pt>
    <dgm:pt modelId="{9B2CCD60-9DA5-44DB-BAF4-849D50FF1294}" type="parTrans" cxnId="{7A75F95A-0B2C-42C5-996A-A076D7D44C38}">
      <dgm:prSet/>
      <dgm:spPr/>
      <dgm:t>
        <a:bodyPr/>
        <a:lstStyle/>
        <a:p>
          <a:endParaRPr lang="es-CL"/>
        </a:p>
      </dgm:t>
    </dgm:pt>
    <dgm:pt modelId="{89D4F85D-AEAC-41EB-BC0F-C79B542F2EC7}" type="sibTrans" cxnId="{7A75F95A-0B2C-42C5-996A-A076D7D44C38}">
      <dgm:prSet/>
      <dgm:spPr/>
      <dgm:t>
        <a:bodyPr/>
        <a:lstStyle/>
        <a:p>
          <a:endParaRPr lang="es-CL"/>
        </a:p>
      </dgm:t>
    </dgm:pt>
    <dgm:pt modelId="{B910D1E4-CE88-4CFA-B1F2-A502B3A8590C}">
      <dgm:prSet phldrT="[Texto]"/>
      <dgm:spPr>
        <a:solidFill>
          <a:srgbClr val="6350E1">
            <a:alpha val="90000"/>
          </a:srgbClr>
        </a:solidFill>
        <a:ln>
          <a:noFill/>
        </a:ln>
      </dgm:spPr>
      <dgm:t>
        <a:bodyPr/>
        <a:lstStyle/>
        <a:p>
          <a:r>
            <a:rPr lang="es-CL" b="1" dirty="0">
              <a:solidFill>
                <a:schemeClr val="bg1"/>
              </a:solidFill>
              <a:effectLst/>
              <a:latin typeface="Calibri" panose="020F0502020204030204" pitchFamily="34" charset="0"/>
              <a:ea typeface="Calibri" panose="020F0502020204030204" pitchFamily="34" charset="0"/>
            </a:rPr>
            <a:t>Con base en el respeto. </a:t>
          </a:r>
          <a:endParaRPr lang="es-CL" b="1" dirty="0">
            <a:solidFill>
              <a:schemeClr val="bg1"/>
            </a:solidFill>
          </a:endParaRPr>
        </a:p>
      </dgm:t>
    </dgm:pt>
    <dgm:pt modelId="{FC4A67AA-D9DA-4689-A0F9-C787172E6DFC}" type="parTrans" cxnId="{C9D4DAD4-9149-4CB3-884F-989B8BFD3C7F}">
      <dgm:prSet/>
      <dgm:spPr/>
      <dgm:t>
        <a:bodyPr/>
        <a:lstStyle/>
        <a:p>
          <a:endParaRPr lang="es-CL"/>
        </a:p>
      </dgm:t>
    </dgm:pt>
    <dgm:pt modelId="{4C9E33EB-BC71-4A2C-BB12-8F6A138B28C1}" type="sibTrans" cxnId="{C9D4DAD4-9149-4CB3-884F-989B8BFD3C7F}">
      <dgm:prSet/>
      <dgm:spPr/>
      <dgm:t>
        <a:bodyPr/>
        <a:lstStyle/>
        <a:p>
          <a:endParaRPr lang="es-CL"/>
        </a:p>
      </dgm:t>
    </dgm:pt>
    <dgm:pt modelId="{BC09A48F-3E1F-478B-86CD-64F83B05A02C}">
      <dgm:prSet phldrT="[Texto]"/>
      <dgm:spPr>
        <a:solidFill>
          <a:srgbClr val="6350E1">
            <a:alpha val="90000"/>
          </a:srgbClr>
        </a:solidFill>
        <a:ln>
          <a:noFill/>
        </a:ln>
      </dgm:spPr>
      <dgm:t>
        <a:bodyPr/>
        <a:lstStyle/>
        <a:p>
          <a:r>
            <a:rPr lang="es-CL" b="1" dirty="0">
              <a:solidFill>
                <a:schemeClr val="bg1"/>
              </a:solidFill>
              <a:effectLst/>
              <a:latin typeface="Calibri" panose="020F0502020204030204" pitchFamily="34" charset="0"/>
              <a:ea typeface="Calibri" panose="020F0502020204030204" pitchFamily="34" charset="0"/>
            </a:rPr>
            <a:t>La igualdad (sin sentirse menos ni más que nadie).</a:t>
          </a:r>
          <a:endParaRPr lang="es-CL" b="1" dirty="0">
            <a:solidFill>
              <a:schemeClr val="bg1"/>
            </a:solidFill>
          </a:endParaRPr>
        </a:p>
      </dgm:t>
    </dgm:pt>
    <dgm:pt modelId="{1DD31D5C-558E-4647-AC4B-5E4B213C6821}" type="parTrans" cxnId="{6B772407-A6A9-47FD-8FA8-9CA1B1914CFE}">
      <dgm:prSet/>
      <dgm:spPr/>
      <dgm:t>
        <a:bodyPr/>
        <a:lstStyle/>
        <a:p>
          <a:endParaRPr lang="es-CL"/>
        </a:p>
      </dgm:t>
    </dgm:pt>
    <dgm:pt modelId="{C8733297-2E7A-4D5F-9BCC-4ABEA3637106}" type="sibTrans" cxnId="{6B772407-A6A9-47FD-8FA8-9CA1B1914CFE}">
      <dgm:prSet/>
      <dgm:spPr/>
      <dgm:t>
        <a:bodyPr/>
        <a:lstStyle/>
        <a:p>
          <a:endParaRPr lang="es-CL"/>
        </a:p>
      </dgm:t>
    </dgm:pt>
    <dgm:pt modelId="{38AAF685-BDB7-4764-8AA2-BBC54CB17766}">
      <dgm:prSet phldrT="[Texto]"/>
      <dgm:spPr>
        <a:solidFill>
          <a:srgbClr val="6350E1">
            <a:alpha val="90000"/>
          </a:srgbClr>
        </a:solidFill>
        <a:ln>
          <a:noFill/>
        </a:ln>
      </dgm:spPr>
      <dgm:t>
        <a:bodyPr/>
        <a:lstStyle/>
        <a:p>
          <a:r>
            <a:rPr lang="es-CL" b="1" dirty="0">
              <a:solidFill>
                <a:schemeClr val="bg1"/>
              </a:solidFill>
              <a:effectLst/>
              <a:latin typeface="Calibri" panose="020F0502020204030204" pitchFamily="34" charset="0"/>
              <a:ea typeface="Calibri" panose="020F0502020204030204" pitchFamily="34" charset="0"/>
            </a:rPr>
            <a:t>La autenticidad de las partes (sin fingimientos).</a:t>
          </a:r>
          <a:endParaRPr lang="es-CL" b="1" dirty="0">
            <a:solidFill>
              <a:schemeClr val="bg1"/>
            </a:solidFill>
          </a:endParaRPr>
        </a:p>
      </dgm:t>
    </dgm:pt>
    <dgm:pt modelId="{C41C0248-AB19-4258-9867-F6FFF7806BD8}" type="parTrans" cxnId="{0AA13B5E-A5DE-412B-BB3C-8CCEBB08BEF4}">
      <dgm:prSet/>
      <dgm:spPr/>
      <dgm:t>
        <a:bodyPr/>
        <a:lstStyle/>
        <a:p>
          <a:endParaRPr lang="es-CL"/>
        </a:p>
      </dgm:t>
    </dgm:pt>
    <dgm:pt modelId="{1B0F86DC-6FA5-4337-BE41-8B2C9FF24E96}" type="sibTrans" cxnId="{0AA13B5E-A5DE-412B-BB3C-8CCEBB08BEF4}">
      <dgm:prSet/>
      <dgm:spPr/>
      <dgm:t>
        <a:bodyPr/>
        <a:lstStyle/>
        <a:p>
          <a:endParaRPr lang="es-CL"/>
        </a:p>
      </dgm:t>
    </dgm:pt>
    <dgm:pt modelId="{46E90B17-6162-44E9-B79A-FF39EF621A6A}" type="pres">
      <dgm:prSet presAssocID="{4E0FB1B4-B32E-49EC-B6BE-64A85E9DEDE3}" presName="hierChild1" presStyleCnt="0">
        <dgm:presLayoutVars>
          <dgm:chPref val="1"/>
          <dgm:dir/>
          <dgm:animOne val="branch"/>
          <dgm:animLvl val="lvl"/>
          <dgm:resizeHandles/>
        </dgm:presLayoutVars>
      </dgm:prSet>
      <dgm:spPr/>
    </dgm:pt>
    <dgm:pt modelId="{AE79538B-6A72-438B-BD57-5F339F1857ED}" type="pres">
      <dgm:prSet presAssocID="{B8E05BA8-F4BD-4F3C-AE5C-353D21A32E38}" presName="hierRoot1" presStyleCnt="0"/>
      <dgm:spPr/>
    </dgm:pt>
    <dgm:pt modelId="{4A8C1777-78AD-4246-8A7F-45278127E50B}" type="pres">
      <dgm:prSet presAssocID="{B8E05BA8-F4BD-4F3C-AE5C-353D21A32E38}" presName="composite" presStyleCnt="0"/>
      <dgm:spPr/>
    </dgm:pt>
    <dgm:pt modelId="{2CA84350-9105-453F-B4F6-DDB315168B84}" type="pres">
      <dgm:prSet presAssocID="{B8E05BA8-F4BD-4F3C-AE5C-353D21A32E38}" presName="background" presStyleLbl="node0" presStyleIdx="0" presStyleCnt="4"/>
      <dgm:spPr>
        <a:solidFill>
          <a:srgbClr val="1A1285"/>
        </a:solidFill>
      </dgm:spPr>
    </dgm:pt>
    <dgm:pt modelId="{553A5AB5-D3CC-4355-871B-8CF60E6B77E8}" type="pres">
      <dgm:prSet presAssocID="{B8E05BA8-F4BD-4F3C-AE5C-353D21A32E38}" presName="text" presStyleLbl="fgAcc0" presStyleIdx="0" presStyleCnt="4">
        <dgm:presLayoutVars>
          <dgm:chPref val="3"/>
        </dgm:presLayoutVars>
      </dgm:prSet>
      <dgm:spPr/>
    </dgm:pt>
    <dgm:pt modelId="{18E1A9D0-CE30-4D87-AC6F-B9E7AD3E087F}" type="pres">
      <dgm:prSet presAssocID="{B8E05BA8-F4BD-4F3C-AE5C-353D21A32E38}" presName="hierChild2" presStyleCnt="0"/>
      <dgm:spPr/>
    </dgm:pt>
    <dgm:pt modelId="{36D44319-56F6-4AF1-9C64-B0CCBE4B9FFA}" type="pres">
      <dgm:prSet presAssocID="{B910D1E4-CE88-4CFA-B1F2-A502B3A8590C}" presName="hierRoot1" presStyleCnt="0"/>
      <dgm:spPr/>
    </dgm:pt>
    <dgm:pt modelId="{9F046977-584A-475A-8DAF-6168D8D9E539}" type="pres">
      <dgm:prSet presAssocID="{B910D1E4-CE88-4CFA-B1F2-A502B3A8590C}" presName="composite" presStyleCnt="0"/>
      <dgm:spPr/>
    </dgm:pt>
    <dgm:pt modelId="{B3382AC4-CAA2-4791-81F6-90984C3AEDEA}" type="pres">
      <dgm:prSet presAssocID="{B910D1E4-CE88-4CFA-B1F2-A502B3A8590C}" presName="background" presStyleLbl="node0" presStyleIdx="1" presStyleCnt="4"/>
      <dgm:spPr>
        <a:solidFill>
          <a:srgbClr val="1A1285"/>
        </a:solidFill>
      </dgm:spPr>
    </dgm:pt>
    <dgm:pt modelId="{3ED95CEE-BC09-45C2-BDEF-422288E802EF}" type="pres">
      <dgm:prSet presAssocID="{B910D1E4-CE88-4CFA-B1F2-A502B3A8590C}" presName="text" presStyleLbl="fgAcc0" presStyleIdx="1" presStyleCnt="4">
        <dgm:presLayoutVars>
          <dgm:chPref val="3"/>
        </dgm:presLayoutVars>
      </dgm:prSet>
      <dgm:spPr/>
    </dgm:pt>
    <dgm:pt modelId="{2B354746-7BCF-47DD-B7D7-F3A98C70CC66}" type="pres">
      <dgm:prSet presAssocID="{B910D1E4-CE88-4CFA-B1F2-A502B3A8590C}" presName="hierChild2" presStyleCnt="0"/>
      <dgm:spPr/>
    </dgm:pt>
    <dgm:pt modelId="{2867D0B1-73B8-4793-A7AD-76DD55DF1E80}" type="pres">
      <dgm:prSet presAssocID="{BC09A48F-3E1F-478B-86CD-64F83B05A02C}" presName="hierRoot1" presStyleCnt="0"/>
      <dgm:spPr/>
    </dgm:pt>
    <dgm:pt modelId="{E710E482-9523-4D24-81C0-9E7F391042D6}" type="pres">
      <dgm:prSet presAssocID="{BC09A48F-3E1F-478B-86CD-64F83B05A02C}" presName="composite" presStyleCnt="0"/>
      <dgm:spPr/>
    </dgm:pt>
    <dgm:pt modelId="{5921D8E0-6E1F-4C8B-A189-284C4B0210C4}" type="pres">
      <dgm:prSet presAssocID="{BC09A48F-3E1F-478B-86CD-64F83B05A02C}" presName="background" presStyleLbl="node0" presStyleIdx="2" presStyleCnt="4"/>
      <dgm:spPr>
        <a:solidFill>
          <a:srgbClr val="1A1285"/>
        </a:solidFill>
      </dgm:spPr>
    </dgm:pt>
    <dgm:pt modelId="{77DAF3FE-E920-4E88-A4F2-F4C435D8D223}" type="pres">
      <dgm:prSet presAssocID="{BC09A48F-3E1F-478B-86CD-64F83B05A02C}" presName="text" presStyleLbl="fgAcc0" presStyleIdx="2" presStyleCnt="4">
        <dgm:presLayoutVars>
          <dgm:chPref val="3"/>
        </dgm:presLayoutVars>
      </dgm:prSet>
      <dgm:spPr/>
    </dgm:pt>
    <dgm:pt modelId="{9D8953B7-8AAA-4F3C-B47E-DCC341CF3F9E}" type="pres">
      <dgm:prSet presAssocID="{BC09A48F-3E1F-478B-86CD-64F83B05A02C}" presName="hierChild2" presStyleCnt="0"/>
      <dgm:spPr/>
    </dgm:pt>
    <dgm:pt modelId="{FC4BC951-CF21-43E5-9455-53C1A47930FE}" type="pres">
      <dgm:prSet presAssocID="{38AAF685-BDB7-4764-8AA2-BBC54CB17766}" presName="hierRoot1" presStyleCnt="0"/>
      <dgm:spPr/>
    </dgm:pt>
    <dgm:pt modelId="{22164A25-626D-4F6D-8B7A-F0C64AE4683E}" type="pres">
      <dgm:prSet presAssocID="{38AAF685-BDB7-4764-8AA2-BBC54CB17766}" presName="composite" presStyleCnt="0"/>
      <dgm:spPr/>
    </dgm:pt>
    <dgm:pt modelId="{3DEB0B88-D21F-4643-B718-BB8FF850C42A}" type="pres">
      <dgm:prSet presAssocID="{38AAF685-BDB7-4764-8AA2-BBC54CB17766}" presName="background" presStyleLbl="node0" presStyleIdx="3" presStyleCnt="4"/>
      <dgm:spPr>
        <a:solidFill>
          <a:srgbClr val="1A1285"/>
        </a:solidFill>
      </dgm:spPr>
    </dgm:pt>
    <dgm:pt modelId="{0B40BD36-D3B8-40D1-9E6C-7C3FE6CA0176}" type="pres">
      <dgm:prSet presAssocID="{38AAF685-BDB7-4764-8AA2-BBC54CB17766}" presName="text" presStyleLbl="fgAcc0" presStyleIdx="3" presStyleCnt="4">
        <dgm:presLayoutVars>
          <dgm:chPref val="3"/>
        </dgm:presLayoutVars>
      </dgm:prSet>
      <dgm:spPr/>
    </dgm:pt>
    <dgm:pt modelId="{7803EA37-614F-45BA-8470-108F547129B7}" type="pres">
      <dgm:prSet presAssocID="{38AAF685-BDB7-4764-8AA2-BBC54CB17766}" presName="hierChild2" presStyleCnt="0"/>
      <dgm:spPr/>
    </dgm:pt>
  </dgm:ptLst>
  <dgm:cxnLst>
    <dgm:cxn modelId="{6B772407-A6A9-47FD-8FA8-9CA1B1914CFE}" srcId="{4E0FB1B4-B32E-49EC-B6BE-64A85E9DEDE3}" destId="{BC09A48F-3E1F-478B-86CD-64F83B05A02C}" srcOrd="2" destOrd="0" parTransId="{1DD31D5C-558E-4647-AC4B-5E4B213C6821}" sibTransId="{C8733297-2E7A-4D5F-9BCC-4ABEA3637106}"/>
    <dgm:cxn modelId="{0AA13B5E-A5DE-412B-BB3C-8CCEBB08BEF4}" srcId="{4E0FB1B4-B32E-49EC-B6BE-64A85E9DEDE3}" destId="{38AAF685-BDB7-4764-8AA2-BBC54CB17766}" srcOrd="3" destOrd="0" parTransId="{C41C0248-AB19-4258-9867-F6FFF7806BD8}" sibTransId="{1B0F86DC-6FA5-4337-BE41-8B2C9FF24E96}"/>
    <dgm:cxn modelId="{7A75F95A-0B2C-42C5-996A-A076D7D44C38}" srcId="{4E0FB1B4-B32E-49EC-B6BE-64A85E9DEDE3}" destId="{B8E05BA8-F4BD-4F3C-AE5C-353D21A32E38}" srcOrd="0" destOrd="0" parTransId="{9B2CCD60-9DA5-44DB-BAF4-849D50FF1294}" sibTransId="{89D4F85D-AEAC-41EB-BC0F-C79B542F2EC7}"/>
    <dgm:cxn modelId="{5D263193-1FCA-4E5C-AEE0-740D14176A69}" type="presOf" srcId="{B8E05BA8-F4BD-4F3C-AE5C-353D21A32E38}" destId="{553A5AB5-D3CC-4355-871B-8CF60E6B77E8}" srcOrd="0" destOrd="0" presId="urn:microsoft.com/office/officeart/2005/8/layout/hierarchy1"/>
    <dgm:cxn modelId="{3D3947A0-504D-4CB3-8D67-CD073DAEAD3D}" type="presOf" srcId="{4E0FB1B4-B32E-49EC-B6BE-64A85E9DEDE3}" destId="{46E90B17-6162-44E9-B79A-FF39EF621A6A}" srcOrd="0" destOrd="0" presId="urn:microsoft.com/office/officeart/2005/8/layout/hierarchy1"/>
    <dgm:cxn modelId="{391F35AA-29B2-4745-B9E7-86F9AFB979FB}" type="presOf" srcId="{38AAF685-BDB7-4764-8AA2-BBC54CB17766}" destId="{0B40BD36-D3B8-40D1-9E6C-7C3FE6CA0176}" srcOrd="0" destOrd="0" presId="urn:microsoft.com/office/officeart/2005/8/layout/hierarchy1"/>
    <dgm:cxn modelId="{506EFBC0-A569-4860-9CD3-F6388B9F0F25}" type="presOf" srcId="{B910D1E4-CE88-4CFA-B1F2-A502B3A8590C}" destId="{3ED95CEE-BC09-45C2-BDEF-422288E802EF}" srcOrd="0" destOrd="0" presId="urn:microsoft.com/office/officeart/2005/8/layout/hierarchy1"/>
    <dgm:cxn modelId="{AC6783D3-0B98-4DE5-A04B-EE8B969FB8BF}" type="presOf" srcId="{BC09A48F-3E1F-478B-86CD-64F83B05A02C}" destId="{77DAF3FE-E920-4E88-A4F2-F4C435D8D223}" srcOrd="0" destOrd="0" presId="urn:microsoft.com/office/officeart/2005/8/layout/hierarchy1"/>
    <dgm:cxn modelId="{C9D4DAD4-9149-4CB3-884F-989B8BFD3C7F}" srcId="{4E0FB1B4-B32E-49EC-B6BE-64A85E9DEDE3}" destId="{B910D1E4-CE88-4CFA-B1F2-A502B3A8590C}" srcOrd="1" destOrd="0" parTransId="{FC4A67AA-D9DA-4689-A0F9-C787172E6DFC}" sibTransId="{4C9E33EB-BC71-4A2C-BB12-8F6A138B28C1}"/>
    <dgm:cxn modelId="{FADE394D-7F72-4AC6-B39E-694E4EF9F765}" type="presParOf" srcId="{46E90B17-6162-44E9-B79A-FF39EF621A6A}" destId="{AE79538B-6A72-438B-BD57-5F339F1857ED}" srcOrd="0" destOrd="0" presId="urn:microsoft.com/office/officeart/2005/8/layout/hierarchy1"/>
    <dgm:cxn modelId="{C2728178-845A-41E4-A842-339629A5D5E0}" type="presParOf" srcId="{AE79538B-6A72-438B-BD57-5F339F1857ED}" destId="{4A8C1777-78AD-4246-8A7F-45278127E50B}" srcOrd="0" destOrd="0" presId="urn:microsoft.com/office/officeart/2005/8/layout/hierarchy1"/>
    <dgm:cxn modelId="{C0A6DB0B-3493-4B28-ABA2-BF9D717E6851}" type="presParOf" srcId="{4A8C1777-78AD-4246-8A7F-45278127E50B}" destId="{2CA84350-9105-453F-B4F6-DDB315168B84}" srcOrd="0" destOrd="0" presId="urn:microsoft.com/office/officeart/2005/8/layout/hierarchy1"/>
    <dgm:cxn modelId="{763F9998-461A-4E8D-9C09-985DD1C8E764}" type="presParOf" srcId="{4A8C1777-78AD-4246-8A7F-45278127E50B}" destId="{553A5AB5-D3CC-4355-871B-8CF60E6B77E8}" srcOrd="1" destOrd="0" presId="urn:microsoft.com/office/officeart/2005/8/layout/hierarchy1"/>
    <dgm:cxn modelId="{6B81D0B6-10D0-4299-BEC8-20581C592C3E}" type="presParOf" srcId="{AE79538B-6A72-438B-BD57-5F339F1857ED}" destId="{18E1A9D0-CE30-4D87-AC6F-B9E7AD3E087F}" srcOrd="1" destOrd="0" presId="urn:microsoft.com/office/officeart/2005/8/layout/hierarchy1"/>
    <dgm:cxn modelId="{3BB26708-670E-4A9A-8AAA-5F1AB2DC4AC4}" type="presParOf" srcId="{46E90B17-6162-44E9-B79A-FF39EF621A6A}" destId="{36D44319-56F6-4AF1-9C64-B0CCBE4B9FFA}" srcOrd="1" destOrd="0" presId="urn:microsoft.com/office/officeart/2005/8/layout/hierarchy1"/>
    <dgm:cxn modelId="{451F99BE-3220-4B17-8BBF-E6CD0E6FB8F8}" type="presParOf" srcId="{36D44319-56F6-4AF1-9C64-B0CCBE4B9FFA}" destId="{9F046977-584A-475A-8DAF-6168D8D9E539}" srcOrd="0" destOrd="0" presId="urn:microsoft.com/office/officeart/2005/8/layout/hierarchy1"/>
    <dgm:cxn modelId="{807E5DC7-0D81-4657-8439-D4C1685A115B}" type="presParOf" srcId="{9F046977-584A-475A-8DAF-6168D8D9E539}" destId="{B3382AC4-CAA2-4791-81F6-90984C3AEDEA}" srcOrd="0" destOrd="0" presId="urn:microsoft.com/office/officeart/2005/8/layout/hierarchy1"/>
    <dgm:cxn modelId="{7CF9A03F-C12C-4646-9DE0-B969FC71A1AF}" type="presParOf" srcId="{9F046977-584A-475A-8DAF-6168D8D9E539}" destId="{3ED95CEE-BC09-45C2-BDEF-422288E802EF}" srcOrd="1" destOrd="0" presId="urn:microsoft.com/office/officeart/2005/8/layout/hierarchy1"/>
    <dgm:cxn modelId="{EF43DD1F-69AB-4956-814C-9FFF93841E8A}" type="presParOf" srcId="{36D44319-56F6-4AF1-9C64-B0CCBE4B9FFA}" destId="{2B354746-7BCF-47DD-B7D7-F3A98C70CC66}" srcOrd="1" destOrd="0" presId="urn:microsoft.com/office/officeart/2005/8/layout/hierarchy1"/>
    <dgm:cxn modelId="{94C758FA-0EAA-40AB-8C81-D2CE03ED5C72}" type="presParOf" srcId="{46E90B17-6162-44E9-B79A-FF39EF621A6A}" destId="{2867D0B1-73B8-4793-A7AD-76DD55DF1E80}" srcOrd="2" destOrd="0" presId="urn:microsoft.com/office/officeart/2005/8/layout/hierarchy1"/>
    <dgm:cxn modelId="{D8E5BD92-EE5B-4945-8837-2D449B82242B}" type="presParOf" srcId="{2867D0B1-73B8-4793-A7AD-76DD55DF1E80}" destId="{E710E482-9523-4D24-81C0-9E7F391042D6}" srcOrd="0" destOrd="0" presId="urn:microsoft.com/office/officeart/2005/8/layout/hierarchy1"/>
    <dgm:cxn modelId="{B5DE2D73-5E85-4046-AFCB-C755CADD1CF8}" type="presParOf" srcId="{E710E482-9523-4D24-81C0-9E7F391042D6}" destId="{5921D8E0-6E1F-4C8B-A189-284C4B0210C4}" srcOrd="0" destOrd="0" presId="urn:microsoft.com/office/officeart/2005/8/layout/hierarchy1"/>
    <dgm:cxn modelId="{A0347B4E-390A-456B-B45A-445DC5201B12}" type="presParOf" srcId="{E710E482-9523-4D24-81C0-9E7F391042D6}" destId="{77DAF3FE-E920-4E88-A4F2-F4C435D8D223}" srcOrd="1" destOrd="0" presId="urn:microsoft.com/office/officeart/2005/8/layout/hierarchy1"/>
    <dgm:cxn modelId="{32B26329-2B40-4ADB-B91D-6B53103BF8E6}" type="presParOf" srcId="{2867D0B1-73B8-4793-A7AD-76DD55DF1E80}" destId="{9D8953B7-8AAA-4F3C-B47E-DCC341CF3F9E}" srcOrd="1" destOrd="0" presId="urn:microsoft.com/office/officeart/2005/8/layout/hierarchy1"/>
    <dgm:cxn modelId="{E1DA7E2D-EA62-4DB2-A5A6-282C23062256}" type="presParOf" srcId="{46E90B17-6162-44E9-B79A-FF39EF621A6A}" destId="{FC4BC951-CF21-43E5-9455-53C1A47930FE}" srcOrd="3" destOrd="0" presId="urn:microsoft.com/office/officeart/2005/8/layout/hierarchy1"/>
    <dgm:cxn modelId="{5DCEBE5B-6664-438C-B90B-2E678840616E}" type="presParOf" srcId="{FC4BC951-CF21-43E5-9455-53C1A47930FE}" destId="{22164A25-626D-4F6D-8B7A-F0C64AE4683E}" srcOrd="0" destOrd="0" presId="urn:microsoft.com/office/officeart/2005/8/layout/hierarchy1"/>
    <dgm:cxn modelId="{DD5A6BB4-A361-48B3-BD06-0FD38170EE08}" type="presParOf" srcId="{22164A25-626D-4F6D-8B7A-F0C64AE4683E}" destId="{3DEB0B88-D21F-4643-B718-BB8FF850C42A}" srcOrd="0" destOrd="0" presId="urn:microsoft.com/office/officeart/2005/8/layout/hierarchy1"/>
    <dgm:cxn modelId="{082CCF70-46DF-4249-B25A-BCD6BED09193}" type="presParOf" srcId="{22164A25-626D-4F6D-8B7A-F0C64AE4683E}" destId="{0B40BD36-D3B8-40D1-9E6C-7C3FE6CA0176}" srcOrd="1" destOrd="0" presId="urn:microsoft.com/office/officeart/2005/8/layout/hierarchy1"/>
    <dgm:cxn modelId="{C8B8541C-1439-485A-9159-C9143AA8BBEE}" type="presParOf" srcId="{FC4BC951-CF21-43E5-9455-53C1A47930FE}" destId="{7803EA37-614F-45BA-8470-108F547129B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91208-AE1D-4B05-81D7-C7EE1C321664}">
      <dsp:nvSpPr>
        <dsp:cNvPr id="0" name=""/>
        <dsp:cNvSpPr/>
      </dsp:nvSpPr>
      <dsp:spPr>
        <a:xfrm>
          <a:off x="4737" y="1081534"/>
          <a:ext cx="1416053" cy="849631"/>
        </a:xfrm>
        <a:prstGeom prst="roundRect">
          <a:avLst>
            <a:gd name="adj" fmla="val 10000"/>
          </a:avLst>
        </a:prstGeom>
        <a:solidFill>
          <a:srgbClr val="6350E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L" sz="1200" b="1" kern="1200" dirty="0">
              <a:effectLst/>
              <a:latin typeface="Calibri" panose="020F0502020204030204" pitchFamily="34" charset="0"/>
              <a:ea typeface="Calibri" panose="020F0502020204030204" pitchFamily="34" charset="0"/>
            </a:rPr>
            <a:t>Habilidad</a:t>
          </a:r>
          <a:r>
            <a:rPr lang="es-ES" sz="1200" b="1" kern="1200" dirty="0">
              <a:effectLst/>
              <a:latin typeface="Calibri" panose="020F0502020204030204" pitchFamily="34" charset="0"/>
              <a:ea typeface="Calibri" panose="020F0502020204030204" pitchFamily="34" charset="0"/>
            </a:rPr>
            <a:t> </a:t>
          </a:r>
          <a:r>
            <a:rPr lang="es-ES" sz="1200" b="1" kern="1200" dirty="0">
              <a:latin typeface="Calibri" panose="020F0502020204030204" pitchFamily="34" charset="0"/>
              <a:ea typeface="Calibri" panose="020F0502020204030204" pitchFamily="34" charset="0"/>
            </a:rPr>
            <a:t>para </a:t>
          </a:r>
          <a:r>
            <a:rPr lang="es-ES" sz="1200" b="1" kern="1200" dirty="0">
              <a:effectLst/>
              <a:latin typeface="Calibri" panose="020F0502020204030204" pitchFamily="34" charset="0"/>
              <a:ea typeface="Calibri" panose="020F0502020204030204" pitchFamily="34" charset="0"/>
            </a:rPr>
            <a:t>relacionarse positivamente con el entorno.</a:t>
          </a:r>
          <a:endParaRPr lang="es-CL" sz="1200" b="1" kern="1200" dirty="0"/>
        </a:p>
      </dsp:txBody>
      <dsp:txXfrm>
        <a:off x="29622" y="1106419"/>
        <a:ext cx="1366283" cy="799861"/>
      </dsp:txXfrm>
    </dsp:sp>
    <dsp:sp modelId="{3FC1848F-3A08-4036-9658-16F7FE6C8694}">
      <dsp:nvSpPr>
        <dsp:cNvPr id="0" name=""/>
        <dsp:cNvSpPr/>
      </dsp:nvSpPr>
      <dsp:spPr>
        <a:xfrm>
          <a:off x="1562396" y="1330759"/>
          <a:ext cx="300203" cy="351181"/>
        </a:xfrm>
        <a:prstGeom prst="rightArrow">
          <a:avLst>
            <a:gd name="adj1" fmla="val 60000"/>
            <a:gd name="adj2" fmla="val 50000"/>
          </a:avLst>
        </a:prstGeom>
        <a:solidFill>
          <a:srgbClr val="6350E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L" sz="1000" kern="1200"/>
        </a:p>
      </dsp:txBody>
      <dsp:txXfrm>
        <a:off x="1562396" y="1400995"/>
        <a:ext cx="210142" cy="210709"/>
      </dsp:txXfrm>
    </dsp:sp>
    <dsp:sp modelId="{6908CDA1-E778-4236-9190-9886BBFE984F}">
      <dsp:nvSpPr>
        <dsp:cNvPr id="0" name=""/>
        <dsp:cNvSpPr/>
      </dsp:nvSpPr>
      <dsp:spPr>
        <a:xfrm>
          <a:off x="1987211" y="1081534"/>
          <a:ext cx="1416053" cy="849631"/>
        </a:xfrm>
        <a:prstGeom prst="roundRect">
          <a:avLst>
            <a:gd name="adj" fmla="val 10000"/>
          </a:avLst>
        </a:prstGeom>
        <a:solidFill>
          <a:srgbClr val="FF951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dirty="0">
              <a:effectLst/>
              <a:latin typeface="Calibri" panose="020F0502020204030204" pitchFamily="34" charset="0"/>
              <a:ea typeface="Calibri" panose="020F0502020204030204" pitchFamily="34" charset="0"/>
            </a:rPr>
            <a:t>Ayuda a mantener buenas relaciones.</a:t>
          </a:r>
          <a:endParaRPr lang="es-CL" sz="1200" b="1" kern="1200" dirty="0"/>
        </a:p>
      </dsp:txBody>
      <dsp:txXfrm>
        <a:off x="2012096" y="1106419"/>
        <a:ext cx="1366283" cy="799861"/>
      </dsp:txXfrm>
    </dsp:sp>
    <dsp:sp modelId="{612A48C4-52BB-4090-B82B-A50422F81F33}">
      <dsp:nvSpPr>
        <dsp:cNvPr id="0" name=""/>
        <dsp:cNvSpPr/>
      </dsp:nvSpPr>
      <dsp:spPr>
        <a:xfrm>
          <a:off x="3544870" y="1330759"/>
          <a:ext cx="300203" cy="351181"/>
        </a:xfrm>
        <a:prstGeom prst="rightArrow">
          <a:avLst>
            <a:gd name="adj1" fmla="val 60000"/>
            <a:gd name="adj2" fmla="val 50000"/>
          </a:avLst>
        </a:prstGeom>
        <a:solidFill>
          <a:srgbClr val="FF951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s-CL" sz="1000" kern="1200"/>
        </a:p>
      </dsp:txBody>
      <dsp:txXfrm>
        <a:off x="3544870" y="1400995"/>
        <a:ext cx="210142" cy="210709"/>
      </dsp:txXfrm>
    </dsp:sp>
    <dsp:sp modelId="{4260F033-F7C7-4384-A33D-4C75FAFD105A}">
      <dsp:nvSpPr>
        <dsp:cNvPr id="0" name=""/>
        <dsp:cNvSpPr/>
      </dsp:nvSpPr>
      <dsp:spPr>
        <a:xfrm>
          <a:off x="3969686" y="1081534"/>
          <a:ext cx="1416053" cy="849631"/>
        </a:xfrm>
        <a:prstGeom prst="roundRect">
          <a:avLst>
            <a:gd name="adj" fmla="val 10000"/>
          </a:avLst>
        </a:prstGeom>
        <a:solidFill>
          <a:srgbClr val="1A12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dirty="0">
              <a:effectLst/>
              <a:latin typeface="Calibri" panose="020F0502020204030204" pitchFamily="34" charset="0"/>
              <a:ea typeface="Calibri" panose="020F0502020204030204" pitchFamily="34" charset="0"/>
            </a:rPr>
            <a:t>Ayuda también a terminar relaciones </a:t>
          </a:r>
          <a:r>
            <a:rPr lang="es-ES" sz="1200" b="1" kern="1200">
              <a:effectLst/>
              <a:latin typeface="Calibri" panose="020F0502020204030204" pitchFamily="34" charset="0"/>
              <a:ea typeface="Calibri" panose="020F0502020204030204" pitchFamily="34" charset="0"/>
            </a:rPr>
            <a:t>constructivamente.</a:t>
          </a:r>
          <a:endParaRPr lang="es-CL" sz="1200" b="1" kern="1200" dirty="0"/>
        </a:p>
      </dsp:txBody>
      <dsp:txXfrm>
        <a:off x="3994571" y="1106419"/>
        <a:ext cx="1366283" cy="7998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A84350-9105-453F-B4F6-DDB315168B84}">
      <dsp:nvSpPr>
        <dsp:cNvPr id="0" name=""/>
        <dsp:cNvSpPr/>
      </dsp:nvSpPr>
      <dsp:spPr>
        <a:xfrm>
          <a:off x="1481" y="1127290"/>
          <a:ext cx="1058006" cy="671834"/>
        </a:xfrm>
        <a:prstGeom prst="roundRect">
          <a:avLst>
            <a:gd name="adj" fmla="val 10000"/>
          </a:avLst>
        </a:prstGeom>
        <a:solidFill>
          <a:srgbClr val="1A1285"/>
        </a:solidFill>
        <a:ln>
          <a:noFill/>
        </a:ln>
        <a:effectLst/>
      </dsp:spPr>
      <dsp:style>
        <a:lnRef idx="0">
          <a:scrgbClr r="0" g="0" b="0"/>
        </a:lnRef>
        <a:fillRef idx="3">
          <a:scrgbClr r="0" g="0" b="0"/>
        </a:fillRef>
        <a:effectRef idx="2">
          <a:scrgbClr r="0" g="0" b="0"/>
        </a:effectRef>
        <a:fontRef idx="minor">
          <a:schemeClr val="lt1"/>
        </a:fontRef>
      </dsp:style>
    </dsp:sp>
    <dsp:sp modelId="{553A5AB5-D3CC-4355-871B-8CF60E6B77E8}">
      <dsp:nvSpPr>
        <dsp:cNvPr id="0" name=""/>
        <dsp:cNvSpPr/>
      </dsp:nvSpPr>
      <dsp:spPr>
        <a:xfrm>
          <a:off x="119038" y="1238969"/>
          <a:ext cx="1058006" cy="671834"/>
        </a:xfrm>
        <a:prstGeom prst="roundRect">
          <a:avLst>
            <a:gd name="adj" fmla="val 10000"/>
          </a:avLst>
        </a:prstGeom>
        <a:solidFill>
          <a:srgbClr val="6350E1">
            <a:alpha val="90000"/>
          </a:srgb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L" sz="1000" b="1" kern="1200" dirty="0">
              <a:solidFill>
                <a:schemeClr val="bg1"/>
              </a:solidFill>
              <a:effectLst/>
              <a:latin typeface="Calibri" panose="020F0502020204030204" pitchFamily="34" charset="0"/>
              <a:ea typeface="Calibri" panose="020F0502020204030204" pitchFamily="34" charset="0"/>
            </a:rPr>
            <a:t>Establecer y mantener relaciones</a:t>
          </a:r>
          <a:r>
            <a:rPr lang="es-CL" sz="1000" kern="1200" dirty="0">
              <a:effectLst/>
              <a:latin typeface="Calibri" panose="020F0502020204030204" pitchFamily="34" charset="0"/>
              <a:ea typeface="Calibri" panose="020F0502020204030204" pitchFamily="34" charset="0"/>
            </a:rPr>
            <a:t>.</a:t>
          </a:r>
          <a:endParaRPr lang="es-CL" sz="1000" kern="1200" dirty="0"/>
        </a:p>
      </dsp:txBody>
      <dsp:txXfrm>
        <a:off x="138715" y="1258646"/>
        <a:ext cx="1018652" cy="632480"/>
      </dsp:txXfrm>
    </dsp:sp>
    <dsp:sp modelId="{B3382AC4-CAA2-4791-81F6-90984C3AEDEA}">
      <dsp:nvSpPr>
        <dsp:cNvPr id="0" name=""/>
        <dsp:cNvSpPr/>
      </dsp:nvSpPr>
      <dsp:spPr>
        <a:xfrm>
          <a:off x="1294600" y="1127290"/>
          <a:ext cx="1058006" cy="671834"/>
        </a:xfrm>
        <a:prstGeom prst="roundRect">
          <a:avLst>
            <a:gd name="adj" fmla="val 10000"/>
          </a:avLst>
        </a:prstGeom>
        <a:solidFill>
          <a:srgbClr val="1A1285"/>
        </a:solidFill>
        <a:ln>
          <a:noFill/>
        </a:ln>
        <a:effectLst/>
      </dsp:spPr>
      <dsp:style>
        <a:lnRef idx="0">
          <a:scrgbClr r="0" g="0" b="0"/>
        </a:lnRef>
        <a:fillRef idx="3">
          <a:scrgbClr r="0" g="0" b="0"/>
        </a:fillRef>
        <a:effectRef idx="2">
          <a:scrgbClr r="0" g="0" b="0"/>
        </a:effectRef>
        <a:fontRef idx="minor">
          <a:schemeClr val="lt1"/>
        </a:fontRef>
      </dsp:style>
    </dsp:sp>
    <dsp:sp modelId="{3ED95CEE-BC09-45C2-BDEF-422288E802EF}">
      <dsp:nvSpPr>
        <dsp:cNvPr id="0" name=""/>
        <dsp:cNvSpPr/>
      </dsp:nvSpPr>
      <dsp:spPr>
        <a:xfrm>
          <a:off x="1412157" y="1238969"/>
          <a:ext cx="1058006" cy="671834"/>
        </a:xfrm>
        <a:prstGeom prst="roundRect">
          <a:avLst>
            <a:gd name="adj" fmla="val 10000"/>
          </a:avLst>
        </a:prstGeom>
        <a:solidFill>
          <a:srgbClr val="6350E1">
            <a:alpha val="90000"/>
          </a:srgb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L" sz="1000" b="1" kern="1200" dirty="0">
              <a:solidFill>
                <a:schemeClr val="bg1"/>
              </a:solidFill>
              <a:effectLst/>
              <a:latin typeface="Calibri" panose="020F0502020204030204" pitchFamily="34" charset="0"/>
              <a:ea typeface="Calibri" panose="020F0502020204030204" pitchFamily="34" charset="0"/>
            </a:rPr>
            <a:t>Con base en el respeto. </a:t>
          </a:r>
          <a:endParaRPr lang="es-CL" sz="1000" b="1" kern="1200" dirty="0">
            <a:solidFill>
              <a:schemeClr val="bg1"/>
            </a:solidFill>
          </a:endParaRPr>
        </a:p>
      </dsp:txBody>
      <dsp:txXfrm>
        <a:off x="1431834" y="1258646"/>
        <a:ext cx="1018652" cy="632480"/>
      </dsp:txXfrm>
    </dsp:sp>
    <dsp:sp modelId="{5921D8E0-6E1F-4C8B-A189-284C4B0210C4}">
      <dsp:nvSpPr>
        <dsp:cNvPr id="0" name=""/>
        <dsp:cNvSpPr/>
      </dsp:nvSpPr>
      <dsp:spPr>
        <a:xfrm>
          <a:off x="2587720" y="1127290"/>
          <a:ext cx="1058006" cy="671834"/>
        </a:xfrm>
        <a:prstGeom prst="roundRect">
          <a:avLst>
            <a:gd name="adj" fmla="val 10000"/>
          </a:avLst>
        </a:prstGeom>
        <a:solidFill>
          <a:srgbClr val="1A1285"/>
        </a:solidFill>
        <a:ln>
          <a:noFill/>
        </a:ln>
        <a:effectLst/>
      </dsp:spPr>
      <dsp:style>
        <a:lnRef idx="0">
          <a:scrgbClr r="0" g="0" b="0"/>
        </a:lnRef>
        <a:fillRef idx="3">
          <a:scrgbClr r="0" g="0" b="0"/>
        </a:fillRef>
        <a:effectRef idx="2">
          <a:scrgbClr r="0" g="0" b="0"/>
        </a:effectRef>
        <a:fontRef idx="minor">
          <a:schemeClr val="lt1"/>
        </a:fontRef>
      </dsp:style>
    </dsp:sp>
    <dsp:sp modelId="{77DAF3FE-E920-4E88-A4F2-F4C435D8D223}">
      <dsp:nvSpPr>
        <dsp:cNvPr id="0" name=""/>
        <dsp:cNvSpPr/>
      </dsp:nvSpPr>
      <dsp:spPr>
        <a:xfrm>
          <a:off x="2705276" y="1238969"/>
          <a:ext cx="1058006" cy="671834"/>
        </a:xfrm>
        <a:prstGeom prst="roundRect">
          <a:avLst>
            <a:gd name="adj" fmla="val 10000"/>
          </a:avLst>
        </a:prstGeom>
        <a:solidFill>
          <a:srgbClr val="6350E1">
            <a:alpha val="90000"/>
          </a:srgb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L" sz="1000" b="1" kern="1200" dirty="0">
              <a:solidFill>
                <a:schemeClr val="bg1"/>
              </a:solidFill>
              <a:effectLst/>
              <a:latin typeface="Calibri" panose="020F0502020204030204" pitchFamily="34" charset="0"/>
              <a:ea typeface="Calibri" panose="020F0502020204030204" pitchFamily="34" charset="0"/>
            </a:rPr>
            <a:t>La igualdad (sin sentirse menos ni más que nadie).</a:t>
          </a:r>
          <a:endParaRPr lang="es-CL" sz="1000" b="1" kern="1200" dirty="0">
            <a:solidFill>
              <a:schemeClr val="bg1"/>
            </a:solidFill>
          </a:endParaRPr>
        </a:p>
      </dsp:txBody>
      <dsp:txXfrm>
        <a:off x="2724953" y="1258646"/>
        <a:ext cx="1018652" cy="632480"/>
      </dsp:txXfrm>
    </dsp:sp>
    <dsp:sp modelId="{3DEB0B88-D21F-4643-B718-BB8FF850C42A}">
      <dsp:nvSpPr>
        <dsp:cNvPr id="0" name=""/>
        <dsp:cNvSpPr/>
      </dsp:nvSpPr>
      <dsp:spPr>
        <a:xfrm>
          <a:off x="3880839" y="1127290"/>
          <a:ext cx="1058006" cy="671834"/>
        </a:xfrm>
        <a:prstGeom prst="roundRect">
          <a:avLst>
            <a:gd name="adj" fmla="val 10000"/>
          </a:avLst>
        </a:prstGeom>
        <a:solidFill>
          <a:srgbClr val="1A1285"/>
        </a:solidFill>
        <a:ln>
          <a:noFill/>
        </a:ln>
        <a:effectLst/>
      </dsp:spPr>
      <dsp:style>
        <a:lnRef idx="0">
          <a:scrgbClr r="0" g="0" b="0"/>
        </a:lnRef>
        <a:fillRef idx="3">
          <a:scrgbClr r="0" g="0" b="0"/>
        </a:fillRef>
        <a:effectRef idx="2">
          <a:scrgbClr r="0" g="0" b="0"/>
        </a:effectRef>
        <a:fontRef idx="minor">
          <a:schemeClr val="lt1"/>
        </a:fontRef>
      </dsp:style>
    </dsp:sp>
    <dsp:sp modelId="{0B40BD36-D3B8-40D1-9E6C-7C3FE6CA0176}">
      <dsp:nvSpPr>
        <dsp:cNvPr id="0" name=""/>
        <dsp:cNvSpPr/>
      </dsp:nvSpPr>
      <dsp:spPr>
        <a:xfrm>
          <a:off x="3998395" y="1238969"/>
          <a:ext cx="1058006" cy="671834"/>
        </a:xfrm>
        <a:prstGeom prst="roundRect">
          <a:avLst>
            <a:gd name="adj" fmla="val 10000"/>
          </a:avLst>
        </a:prstGeom>
        <a:solidFill>
          <a:srgbClr val="6350E1">
            <a:alpha val="90000"/>
          </a:srgb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CL" sz="1000" b="1" kern="1200" dirty="0">
              <a:solidFill>
                <a:schemeClr val="bg1"/>
              </a:solidFill>
              <a:effectLst/>
              <a:latin typeface="Calibri" panose="020F0502020204030204" pitchFamily="34" charset="0"/>
              <a:ea typeface="Calibri" panose="020F0502020204030204" pitchFamily="34" charset="0"/>
            </a:rPr>
            <a:t>La autenticidad de las partes (sin fingimientos).</a:t>
          </a:r>
          <a:endParaRPr lang="es-CL" sz="1000" b="1" kern="1200" dirty="0">
            <a:solidFill>
              <a:schemeClr val="bg1"/>
            </a:solidFill>
          </a:endParaRPr>
        </a:p>
      </dsp:txBody>
      <dsp:txXfrm>
        <a:off x="4018072" y="1258646"/>
        <a:ext cx="1018652" cy="6324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7E353E-B8E0-9E4A-B88C-5EBC438D2728}"/>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ES_tradnl"/>
          </a:p>
        </p:txBody>
      </p:sp>
      <p:sp>
        <p:nvSpPr>
          <p:cNvPr id="3" name="Subtítulo 2">
            <a:extLst>
              <a:ext uri="{FF2B5EF4-FFF2-40B4-BE49-F238E27FC236}">
                <a16:creationId xmlns:a16="http://schemas.microsoft.com/office/drawing/2014/main" id="{BFDE5AAB-D36B-7A49-AAF0-32741390DEA5}"/>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ES_tradnl"/>
          </a:p>
        </p:txBody>
      </p:sp>
      <p:sp>
        <p:nvSpPr>
          <p:cNvPr id="4" name="Marcador de fecha 3">
            <a:extLst>
              <a:ext uri="{FF2B5EF4-FFF2-40B4-BE49-F238E27FC236}">
                <a16:creationId xmlns:a16="http://schemas.microsoft.com/office/drawing/2014/main" id="{8EB04FF0-05E4-6C44-A138-1E2866404B7A}"/>
              </a:ext>
            </a:extLst>
          </p:cNvPr>
          <p:cNvSpPr>
            <a:spLocks noGrp="1"/>
          </p:cNvSpPr>
          <p:nvPr>
            <p:ph type="dt" sz="half" idx="10"/>
          </p:nvPr>
        </p:nvSpPr>
        <p:spPr/>
        <p:txBody>
          <a:bodyPr/>
          <a:lstStyle/>
          <a:p>
            <a:fld id="{83284890-85D2-4D7B-8EF5-15A9C1DB8F42}" type="datetimeFigureOut">
              <a:rPr lang="en-US" smtClean="0"/>
              <a:t>5/13/2022</a:t>
            </a:fld>
            <a:endParaRPr lang="en-US" dirty="0"/>
          </a:p>
        </p:txBody>
      </p:sp>
      <p:sp>
        <p:nvSpPr>
          <p:cNvPr id="5" name="Marcador de pie de página 4">
            <a:extLst>
              <a:ext uri="{FF2B5EF4-FFF2-40B4-BE49-F238E27FC236}">
                <a16:creationId xmlns:a16="http://schemas.microsoft.com/office/drawing/2014/main" id="{F259BA47-101D-1047-894F-EBC2A466224D}"/>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5E68C272-F341-5646-8EF5-363D20386D05}"/>
              </a:ext>
            </a:extLst>
          </p:cNvPr>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49932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0D260F-4CE9-FA4D-A61D-6969B4B1D13B}"/>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texto vertical 2">
            <a:extLst>
              <a:ext uri="{FF2B5EF4-FFF2-40B4-BE49-F238E27FC236}">
                <a16:creationId xmlns:a16="http://schemas.microsoft.com/office/drawing/2014/main" id="{1E7D524A-BCF6-FE4B-8A72-824C157528DF}"/>
              </a:ext>
            </a:extLst>
          </p:cNvPr>
          <p:cNvSpPr>
            <a:spLocks noGrp="1"/>
          </p:cNvSpPr>
          <p:nvPr>
            <p:ph type="body" orient="vert" idx="1"/>
          </p:nvPr>
        </p:nvSpPr>
        <p:spPr/>
        <p:txBody>
          <a:bodyPr vert="eaVert"/>
          <a:lstStyle/>
          <a:p>
            <a:r>
              <a:rPr lang="es-ES"/>
              <a:t>Editar los estilos de texto del patrón
Segundo nivel
Tercer nivel
Cuarto nivel
Quinto nivel</a:t>
            </a:r>
            <a:endParaRPr lang="es-ES_tradnl"/>
          </a:p>
        </p:txBody>
      </p:sp>
      <p:sp>
        <p:nvSpPr>
          <p:cNvPr id="4" name="Marcador de fecha 3">
            <a:extLst>
              <a:ext uri="{FF2B5EF4-FFF2-40B4-BE49-F238E27FC236}">
                <a16:creationId xmlns:a16="http://schemas.microsoft.com/office/drawing/2014/main" id="{2F8E40DD-891B-414E-AD54-858AED92DA93}"/>
              </a:ext>
            </a:extLst>
          </p:cNvPr>
          <p:cNvSpPr>
            <a:spLocks noGrp="1"/>
          </p:cNvSpPr>
          <p:nvPr>
            <p:ph type="dt" sz="half" idx="10"/>
          </p:nvPr>
        </p:nvSpPr>
        <p:spPr/>
        <p:txBody>
          <a:bodyPr/>
          <a:lstStyle/>
          <a:p>
            <a:fld id="{87157CC2-0FC8-4686-B024-99790E0F5162}" type="datetimeFigureOut">
              <a:rPr lang="en-US" smtClean="0"/>
              <a:t>5/13/2022</a:t>
            </a:fld>
            <a:endParaRPr lang="en-US" dirty="0"/>
          </a:p>
        </p:txBody>
      </p:sp>
      <p:sp>
        <p:nvSpPr>
          <p:cNvPr id="5" name="Marcador de pie de página 4">
            <a:extLst>
              <a:ext uri="{FF2B5EF4-FFF2-40B4-BE49-F238E27FC236}">
                <a16:creationId xmlns:a16="http://schemas.microsoft.com/office/drawing/2014/main" id="{6EF72377-133F-074B-9B38-8D006A5743D4}"/>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45D6BCB4-4BE6-D847-8E24-4319EFD41C96}"/>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87298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A1465B0-40C9-6A41-A329-3EB4BC9DE576}"/>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ES_tradnl"/>
          </a:p>
        </p:txBody>
      </p:sp>
      <p:sp>
        <p:nvSpPr>
          <p:cNvPr id="3" name="Marcador de texto vertical 2">
            <a:extLst>
              <a:ext uri="{FF2B5EF4-FFF2-40B4-BE49-F238E27FC236}">
                <a16:creationId xmlns:a16="http://schemas.microsoft.com/office/drawing/2014/main" id="{BD643842-0EC4-CE44-ABF1-F8DD8779304C}"/>
              </a:ext>
            </a:extLst>
          </p:cNvPr>
          <p:cNvSpPr>
            <a:spLocks noGrp="1"/>
          </p:cNvSpPr>
          <p:nvPr>
            <p:ph type="body" orient="vert" idx="1"/>
          </p:nvPr>
        </p:nvSpPr>
        <p:spPr>
          <a:xfrm>
            <a:off x="628650" y="365125"/>
            <a:ext cx="5800725" cy="5811838"/>
          </a:xfrm>
        </p:spPr>
        <p:txBody>
          <a:bodyPr vert="eaVert"/>
          <a:lstStyle/>
          <a:p>
            <a:r>
              <a:rPr lang="es-ES"/>
              <a:t>Editar los estilos de texto del patrón
Segundo nivel
Tercer nivel
Cuarto nivel
Quinto nivel</a:t>
            </a:r>
            <a:endParaRPr lang="es-ES_tradnl"/>
          </a:p>
        </p:txBody>
      </p:sp>
      <p:sp>
        <p:nvSpPr>
          <p:cNvPr id="4" name="Marcador de fecha 3">
            <a:extLst>
              <a:ext uri="{FF2B5EF4-FFF2-40B4-BE49-F238E27FC236}">
                <a16:creationId xmlns:a16="http://schemas.microsoft.com/office/drawing/2014/main" id="{DBAD4F11-7BCB-774B-9DDD-7BC2BD10205E}"/>
              </a:ext>
            </a:extLst>
          </p:cNvPr>
          <p:cNvSpPr>
            <a:spLocks noGrp="1"/>
          </p:cNvSpPr>
          <p:nvPr>
            <p:ph type="dt" sz="half" idx="10"/>
          </p:nvPr>
        </p:nvSpPr>
        <p:spPr/>
        <p:txBody>
          <a:bodyPr/>
          <a:lstStyle/>
          <a:p>
            <a:fld id="{F6764DA5-CD3D-4590-A511-FCD3BC7A793E}" type="datetimeFigureOut">
              <a:rPr lang="en-US" smtClean="0"/>
              <a:t>5/13/2022</a:t>
            </a:fld>
            <a:endParaRPr lang="en-US" dirty="0"/>
          </a:p>
        </p:txBody>
      </p:sp>
      <p:sp>
        <p:nvSpPr>
          <p:cNvPr id="5" name="Marcador de pie de página 4">
            <a:extLst>
              <a:ext uri="{FF2B5EF4-FFF2-40B4-BE49-F238E27FC236}">
                <a16:creationId xmlns:a16="http://schemas.microsoft.com/office/drawing/2014/main" id="{4734FD10-82F9-5D4B-9885-9938BF5C3A7B}"/>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71449D42-1F59-7C4B-B4E4-26BC2832D68C}"/>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576411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63B657-821C-6943-B198-41C7DA04DA8C}"/>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a:extLst>
              <a:ext uri="{FF2B5EF4-FFF2-40B4-BE49-F238E27FC236}">
                <a16:creationId xmlns:a16="http://schemas.microsoft.com/office/drawing/2014/main" id="{20A1CE7C-5F1E-3348-BC19-40D264CD740F}"/>
              </a:ext>
            </a:extLst>
          </p:cNvPr>
          <p:cNvSpPr>
            <a:spLocks noGrp="1"/>
          </p:cNvSpPr>
          <p:nvPr>
            <p:ph idx="1"/>
          </p:nvPr>
        </p:nvSpPr>
        <p:spPr/>
        <p:txBody>
          <a:bodyPr/>
          <a:lstStyle/>
          <a:p>
            <a:r>
              <a:rPr lang="es-ES"/>
              <a:t>Editar los estilos de texto del patrón
Segundo nivel
Tercer nivel
Cuarto nivel
Quinto nivel</a:t>
            </a:r>
            <a:endParaRPr lang="es-ES_tradnl"/>
          </a:p>
        </p:txBody>
      </p:sp>
      <p:sp>
        <p:nvSpPr>
          <p:cNvPr id="4" name="Marcador de fecha 3">
            <a:extLst>
              <a:ext uri="{FF2B5EF4-FFF2-40B4-BE49-F238E27FC236}">
                <a16:creationId xmlns:a16="http://schemas.microsoft.com/office/drawing/2014/main" id="{DCDC06B9-ED66-FB48-A464-DF534DB606E9}"/>
              </a:ext>
            </a:extLst>
          </p:cNvPr>
          <p:cNvSpPr>
            <a:spLocks noGrp="1"/>
          </p:cNvSpPr>
          <p:nvPr>
            <p:ph type="dt" sz="half" idx="10"/>
          </p:nvPr>
        </p:nvSpPr>
        <p:spPr/>
        <p:txBody>
          <a:bodyPr/>
          <a:lstStyle/>
          <a:p>
            <a:fld id="{82F5661D-6934-4B32-B92C-470368BF1EC6}" type="datetimeFigureOut">
              <a:rPr lang="en-US" smtClean="0"/>
              <a:t>5/13/2022</a:t>
            </a:fld>
            <a:endParaRPr lang="en-US" dirty="0"/>
          </a:p>
        </p:txBody>
      </p:sp>
      <p:sp>
        <p:nvSpPr>
          <p:cNvPr id="5" name="Marcador de pie de página 4">
            <a:extLst>
              <a:ext uri="{FF2B5EF4-FFF2-40B4-BE49-F238E27FC236}">
                <a16:creationId xmlns:a16="http://schemas.microsoft.com/office/drawing/2014/main" id="{1C2D2500-843C-E54E-ACAC-E9DD7729A427}"/>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2A4E0BB0-8A1B-1E43-A9D5-B859CF12C208}"/>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950443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2DDD93-65D2-7445-B896-FCD01B0EEC7F}"/>
              </a:ext>
            </a:extLst>
          </p:cNvPr>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ES_tradnl"/>
          </a:p>
        </p:txBody>
      </p:sp>
      <p:sp>
        <p:nvSpPr>
          <p:cNvPr id="3" name="Marcador de texto 2">
            <a:extLst>
              <a:ext uri="{FF2B5EF4-FFF2-40B4-BE49-F238E27FC236}">
                <a16:creationId xmlns:a16="http://schemas.microsoft.com/office/drawing/2014/main" id="{F40A72A3-DA85-7D42-AEF0-0772457434DA}"/>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r>
              <a:rPr lang="es-ES"/>
              <a:t>Editar los estilos de texto del patrón
Segundo nivel
Tercer nivel
Cuarto nivel
Quinto nivel</a:t>
            </a:r>
            <a:endParaRPr lang="es-ES_tradnl"/>
          </a:p>
        </p:txBody>
      </p:sp>
      <p:sp>
        <p:nvSpPr>
          <p:cNvPr id="4" name="Marcador de fecha 3">
            <a:extLst>
              <a:ext uri="{FF2B5EF4-FFF2-40B4-BE49-F238E27FC236}">
                <a16:creationId xmlns:a16="http://schemas.microsoft.com/office/drawing/2014/main" id="{9E7BF01E-29C0-5548-AB30-637E22E18779}"/>
              </a:ext>
            </a:extLst>
          </p:cNvPr>
          <p:cNvSpPr>
            <a:spLocks noGrp="1"/>
          </p:cNvSpPr>
          <p:nvPr>
            <p:ph type="dt" sz="half" idx="10"/>
          </p:nvPr>
        </p:nvSpPr>
        <p:spPr/>
        <p:txBody>
          <a:bodyPr/>
          <a:lstStyle/>
          <a:p>
            <a:fld id="{C6F822A4-8DA6-4447-9B1F-C5DB58435268}" type="datetimeFigureOut">
              <a:rPr lang="en-US" smtClean="0"/>
              <a:t>5/13/2022</a:t>
            </a:fld>
            <a:endParaRPr lang="en-US" dirty="0"/>
          </a:p>
        </p:txBody>
      </p:sp>
      <p:sp>
        <p:nvSpPr>
          <p:cNvPr id="5" name="Marcador de pie de página 4">
            <a:extLst>
              <a:ext uri="{FF2B5EF4-FFF2-40B4-BE49-F238E27FC236}">
                <a16:creationId xmlns:a16="http://schemas.microsoft.com/office/drawing/2014/main" id="{94D796F0-8300-B74C-B686-A3AFDD76FDB1}"/>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1AE7A24B-D373-E443-B4D3-9741780FC325}"/>
              </a:ext>
            </a:extLst>
          </p:cNvPr>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17638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C53F9C-4D8A-6A44-8487-64725F091540}"/>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contenido 2">
            <a:extLst>
              <a:ext uri="{FF2B5EF4-FFF2-40B4-BE49-F238E27FC236}">
                <a16:creationId xmlns:a16="http://schemas.microsoft.com/office/drawing/2014/main" id="{1C15ECEA-FDF5-FA44-9381-4E90A067F965}"/>
              </a:ext>
            </a:extLst>
          </p:cNvPr>
          <p:cNvSpPr>
            <a:spLocks noGrp="1"/>
          </p:cNvSpPr>
          <p:nvPr>
            <p:ph sz="half" idx="1"/>
          </p:nvPr>
        </p:nvSpPr>
        <p:spPr>
          <a:xfrm>
            <a:off x="628650" y="1825625"/>
            <a:ext cx="3886200" cy="4351338"/>
          </a:xfrm>
        </p:spPr>
        <p:txBody>
          <a:bodyPr/>
          <a:lstStyle/>
          <a:p>
            <a:r>
              <a:rPr lang="es-ES"/>
              <a:t>Editar los estilos de texto del patrón
Segundo nivel
Tercer nivel
Cuarto nivel
Quinto nivel</a:t>
            </a:r>
            <a:endParaRPr lang="es-ES_tradnl"/>
          </a:p>
        </p:txBody>
      </p:sp>
      <p:sp>
        <p:nvSpPr>
          <p:cNvPr id="4" name="Marcador de contenido 3">
            <a:extLst>
              <a:ext uri="{FF2B5EF4-FFF2-40B4-BE49-F238E27FC236}">
                <a16:creationId xmlns:a16="http://schemas.microsoft.com/office/drawing/2014/main" id="{0CD2EF80-4324-F74B-9D52-DFD4F954B29A}"/>
              </a:ext>
            </a:extLst>
          </p:cNvPr>
          <p:cNvSpPr>
            <a:spLocks noGrp="1"/>
          </p:cNvSpPr>
          <p:nvPr>
            <p:ph sz="half" idx="2"/>
          </p:nvPr>
        </p:nvSpPr>
        <p:spPr>
          <a:xfrm>
            <a:off x="4629150" y="1825625"/>
            <a:ext cx="3886200" cy="4351338"/>
          </a:xfrm>
        </p:spPr>
        <p:txBody>
          <a:bodyPr/>
          <a:lstStyle/>
          <a:p>
            <a:r>
              <a:rPr lang="es-ES"/>
              <a:t>Editar los estilos de texto del patrón
Segundo nivel
Tercer nivel
Cuarto nivel
Quinto nivel</a:t>
            </a:r>
            <a:endParaRPr lang="es-ES_tradnl"/>
          </a:p>
        </p:txBody>
      </p:sp>
      <p:sp>
        <p:nvSpPr>
          <p:cNvPr id="5" name="Marcador de fecha 4">
            <a:extLst>
              <a:ext uri="{FF2B5EF4-FFF2-40B4-BE49-F238E27FC236}">
                <a16:creationId xmlns:a16="http://schemas.microsoft.com/office/drawing/2014/main" id="{E5BFFE09-4F18-4B46-A367-94A39DF50581}"/>
              </a:ext>
            </a:extLst>
          </p:cNvPr>
          <p:cNvSpPr>
            <a:spLocks noGrp="1"/>
          </p:cNvSpPr>
          <p:nvPr>
            <p:ph type="dt" sz="half" idx="10"/>
          </p:nvPr>
        </p:nvSpPr>
        <p:spPr/>
        <p:txBody>
          <a:bodyPr/>
          <a:lstStyle/>
          <a:p>
            <a:fld id="{E548D31E-DCDA-41A7-9C67-C4B11B94D21D}" type="datetimeFigureOut">
              <a:rPr lang="en-US" smtClean="0"/>
              <a:t>5/13/2022</a:t>
            </a:fld>
            <a:endParaRPr lang="en-US" dirty="0"/>
          </a:p>
        </p:txBody>
      </p:sp>
      <p:sp>
        <p:nvSpPr>
          <p:cNvPr id="6" name="Marcador de pie de página 5">
            <a:extLst>
              <a:ext uri="{FF2B5EF4-FFF2-40B4-BE49-F238E27FC236}">
                <a16:creationId xmlns:a16="http://schemas.microsoft.com/office/drawing/2014/main" id="{E8521255-8145-8741-AF78-C8F838F45960}"/>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0A52D2E1-3C8C-CE44-9BC1-568F8BB1704E}"/>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282252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15566A-AD83-504A-952D-6F5801A2D5DD}"/>
              </a:ext>
            </a:extLst>
          </p:cNvPr>
          <p:cNvSpPr>
            <a:spLocks noGrp="1"/>
          </p:cNvSpPr>
          <p:nvPr>
            <p:ph type="title"/>
          </p:nvPr>
        </p:nvSpPr>
        <p:spPr>
          <a:xfrm>
            <a:off x="629841" y="365126"/>
            <a:ext cx="7886700" cy="1325563"/>
          </a:xfrm>
        </p:spPr>
        <p:txBody>
          <a:bodyPr/>
          <a:lstStyle/>
          <a:p>
            <a:r>
              <a:rPr lang="es-ES"/>
              <a:t>Haga clic para modificar el estilo de título del patrón</a:t>
            </a:r>
            <a:endParaRPr lang="es-ES_tradnl"/>
          </a:p>
        </p:txBody>
      </p:sp>
      <p:sp>
        <p:nvSpPr>
          <p:cNvPr id="3" name="Marcador de texto 2">
            <a:extLst>
              <a:ext uri="{FF2B5EF4-FFF2-40B4-BE49-F238E27FC236}">
                <a16:creationId xmlns:a16="http://schemas.microsoft.com/office/drawing/2014/main" id="{09806389-F5A5-1F41-92F6-35C76196702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r>
              <a:rPr lang="es-ES"/>
              <a:t>Editar los estilos de texto del patrón
Segundo nivel
Tercer nivel
Cuarto nivel
Quinto nivel</a:t>
            </a:r>
            <a:endParaRPr lang="es-ES_tradnl"/>
          </a:p>
        </p:txBody>
      </p:sp>
      <p:sp>
        <p:nvSpPr>
          <p:cNvPr id="4" name="Marcador de contenido 3">
            <a:extLst>
              <a:ext uri="{FF2B5EF4-FFF2-40B4-BE49-F238E27FC236}">
                <a16:creationId xmlns:a16="http://schemas.microsoft.com/office/drawing/2014/main" id="{3D57DD4C-644B-614D-8797-4C01E5E0FD00}"/>
              </a:ext>
            </a:extLst>
          </p:cNvPr>
          <p:cNvSpPr>
            <a:spLocks noGrp="1"/>
          </p:cNvSpPr>
          <p:nvPr>
            <p:ph sz="half" idx="2"/>
          </p:nvPr>
        </p:nvSpPr>
        <p:spPr>
          <a:xfrm>
            <a:off x="629842" y="2505075"/>
            <a:ext cx="3868340" cy="3684588"/>
          </a:xfrm>
        </p:spPr>
        <p:txBody>
          <a:bodyPr/>
          <a:lstStyle/>
          <a:p>
            <a:r>
              <a:rPr lang="es-ES"/>
              <a:t>Editar los estilos de texto del patrón
Segundo nivel
Tercer nivel
Cuarto nivel
Quinto nivel</a:t>
            </a:r>
            <a:endParaRPr lang="es-ES_tradnl"/>
          </a:p>
        </p:txBody>
      </p:sp>
      <p:sp>
        <p:nvSpPr>
          <p:cNvPr id="5" name="Marcador de texto 4">
            <a:extLst>
              <a:ext uri="{FF2B5EF4-FFF2-40B4-BE49-F238E27FC236}">
                <a16:creationId xmlns:a16="http://schemas.microsoft.com/office/drawing/2014/main" id="{6FEEBDE0-3B5F-934A-8F7A-76E131B8753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r>
              <a:rPr lang="es-ES"/>
              <a:t>Editar los estilos de texto del patrón
Segundo nivel
Tercer nivel
Cuarto nivel
Quinto nivel</a:t>
            </a:r>
            <a:endParaRPr lang="es-ES_tradnl"/>
          </a:p>
        </p:txBody>
      </p:sp>
      <p:sp>
        <p:nvSpPr>
          <p:cNvPr id="6" name="Marcador de contenido 5">
            <a:extLst>
              <a:ext uri="{FF2B5EF4-FFF2-40B4-BE49-F238E27FC236}">
                <a16:creationId xmlns:a16="http://schemas.microsoft.com/office/drawing/2014/main" id="{CB16300E-0902-8A40-9114-46A3C629D804}"/>
              </a:ext>
            </a:extLst>
          </p:cNvPr>
          <p:cNvSpPr>
            <a:spLocks noGrp="1"/>
          </p:cNvSpPr>
          <p:nvPr>
            <p:ph sz="quarter" idx="4"/>
          </p:nvPr>
        </p:nvSpPr>
        <p:spPr>
          <a:xfrm>
            <a:off x="4629150" y="2505075"/>
            <a:ext cx="3887391" cy="3684588"/>
          </a:xfrm>
        </p:spPr>
        <p:txBody>
          <a:bodyPr/>
          <a:lstStyle/>
          <a:p>
            <a:r>
              <a:rPr lang="es-ES"/>
              <a:t>Editar los estilos de texto del patrón
Segundo nivel
Tercer nivel
Cuarto nivel
Quinto nivel</a:t>
            </a:r>
            <a:endParaRPr lang="es-ES_tradnl"/>
          </a:p>
        </p:txBody>
      </p:sp>
      <p:sp>
        <p:nvSpPr>
          <p:cNvPr id="7" name="Marcador de fecha 6">
            <a:extLst>
              <a:ext uri="{FF2B5EF4-FFF2-40B4-BE49-F238E27FC236}">
                <a16:creationId xmlns:a16="http://schemas.microsoft.com/office/drawing/2014/main" id="{7D1CA7EC-10FC-404C-BD07-BDD21BA9E6E4}"/>
              </a:ext>
            </a:extLst>
          </p:cNvPr>
          <p:cNvSpPr>
            <a:spLocks noGrp="1"/>
          </p:cNvSpPr>
          <p:nvPr>
            <p:ph type="dt" sz="half" idx="10"/>
          </p:nvPr>
        </p:nvSpPr>
        <p:spPr/>
        <p:txBody>
          <a:bodyPr/>
          <a:lstStyle/>
          <a:p>
            <a:fld id="{9B3762C0-B258-48F1-ADE6-176B4174CCDD}" type="datetimeFigureOut">
              <a:rPr lang="en-US" smtClean="0"/>
              <a:t>5/13/2022</a:t>
            </a:fld>
            <a:endParaRPr lang="en-US" dirty="0"/>
          </a:p>
        </p:txBody>
      </p:sp>
      <p:sp>
        <p:nvSpPr>
          <p:cNvPr id="8" name="Marcador de pie de página 7">
            <a:extLst>
              <a:ext uri="{FF2B5EF4-FFF2-40B4-BE49-F238E27FC236}">
                <a16:creationId xmlns:a16="http://schemas.microsoft.com/office/drawing/2014/main" id="{9BC3E1BE-7863-CC40-AD9A-956B650BE557}"/>
              </a:ext>
            </a:extLst>
          </p:cNvPr>
          <p:cNvSpPr>
            <a:spLocks noGrp="1"/>
          </p:cNvSpPr>
          <p:nvPr>
            <p:ph type="ftr" sz="quarter" idx="11"/>
          </p:nvPr>
        </p:nvSpPr>
        <p:spPr/>
        <p:txBody>
          <a:bodyPr/>
          <a:lstStyle/>
          <a:p>
            <a:endParaRPr lang="en-US" dirty="0"/>
          </a:p>
        </p:txBody>
      </p:sp>
      <p:sp>
        <p:nvSpPr>
          <p:cNvPr id="9" name="Marcador de número de diapositiva 8">
            <a:extLst>
              <a:ext uri="{FF2B5EF4-FFF2-40B4-BE49-F238E27FC236}">
                <a16:creationId xmlns:a16="http://schemas.microsoft.com/office/drawing/2014/main" id="{FAC95060-AC69-424D-9EB9-56075FE7EA5A}"/>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036954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004C96-E2A7-A544-ACB2-E8E6112AF77D}"/>
              </a:ext>
            </a:extLst>
          </p:cNvPr>
          <p:cNvSpPr>
            <a:spLocks noGrp="1"/>
          </p:cNvSpPr>
          <p:nvPr>
            <p:ph type="title"/>
          </p:nvPr>
        </p:nvSpPr>
        <p:spPr/>
        <p:txBody>
          <a:bodyPr/>
          <a:lstStyle/>
          <a:p>
            <a:r>
              <a:rPr lang="es-ES"/>
              <a:t>Haga clic para modificar el estilo de título del patrón</a:t>
            </a:r>
            <a:endParaRPr lang="es-ES_tradnl"/>
          </a:p>
        </p:txBody>
      </p:sp>
      <p:sp>
        <p:nvSpPr>
          <p:cNvPr id="3" name="Marcador de fecha 2">
            <a:extLst>
              <a:ext uri="{FF2B5EF4-FFF2-40B4-BE49-F238E27FC236}">
                <a16:creationId xmlns:a16="http://schemas.microsoft.com/office/drawing/2014/main" id="{2F11969E-B405-C042-AEA6-9B2A6DD03FE7}"/>
              </a:ext>
            </a:extLst>
          </p:cNvPr>
          <p:cNvSpPr>
            <a:spLocks noGrp="1"/>
          </p:cNvSpPr>
          <p:nvPr>
            <p:ph type="dt" sz="half" idx="10"/>
          </p:nvPr>
        </p:nvSpPr>
        <p:spPr/>
        <p:txBody>
          <a:bodyPr/>
          <a:lstStyle/>
          <a:p>
            <a:fld id="{677919A6-33EB-49BD-A62F-1FA56B9F9712}" type="datetimeFigureOut">
              <a:rPr lang="en-US" smtClean="0"/>
              <a:t>5/13/2022</a:t>
            </a:fld>
            <a:endParaRPr lang="en-US" dirty="0"/>
          </a:p>
        </p:txBody>
      </p:sp>
      <p:sp>
        <p:nvSpPr>
          <p:cNvPr id="4" name="Marcador de pie de página 3">
            <a:extLst>
              <a:ext uri="{FF2B5EF4-FFF2-40B4-BE49-F238E27FC236}">
                <a16:creationId xmlns:a16="http://schemas.microsoft.com/office/drawing/2014/main" id="{ED1FC3AD-07D9-B54C-BD02-96E151F21092}"/>
              </a:ext>
            </a:extLst>
          </p:cNvPr>
          <p:cNvSpPr>
            <a:spLocks noGrp="1"/>
          </p:cNvSpPr>
          <p:nvPr>
            <p:ph type="ftr" sz="quarter" idx="11"/>
          </p:nvPr>
        </p:nvSpPr>
        <p:spPr/>
        <p:txBody>
          <a:bodyPr/>
          <a:lstStyle/>
          <a:p>
            <a:endParaRPr lang="en-US" dirty="0"/>
          </a:p>
        </p:txBody>
      </p:sp>
      <p:sp>
        <p:nvSpPr>
          <p:cNvPr id="5" name="Marcador de número de diapositiva 4">
            <a:extLst>
              <a:ext uri="{FF2B5EF4-FFF2-40B4-BE49-F238E27FC236}">
                <a16:creationId xmlns:a16="http://schemas.microsoft.com/office/drawing/2014/main" id="{41C95F55-1822-0C45-9965-DEB317E9F539}"/>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504253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6AFB283-7C6F-0041-B11C-1D59F068FE68}"/>
              </a:ext>
            </a:extLst>
          </p:cNvPr>
          <p:cNvSpPr>
            <a:spLocks noGrp="1"/>
          </p:cNvSpPr>
          <p:nvPr>
            <p:ph type="dt" sz="half" idx="10"/>
          </p:nvPr>
        </p:nvSpPr>
        <p:spPr/>
        <p:txBody>
          <a:bodyPr/>
          <a:lstStyle/>
          <a:p>
            <a:fld id="{CA4E7D1B-D673-4CF6-8672-009D42ABD2A0}" type="datetimeFigureOut">
              <a:rPr lang="en-US" smtClean="0"/>
              <a:t>5/13/2022</a:t>
            </a:fld>
            <a:endParaRPr lang="en-US" dirty="0"/>
          </a:p>
        </p:txBody>
      </p:sp>
      <p:sp>
        <p:nvSpPr>
          <p:cNvPr id="3" name="Marcador de pie de página 2">
            <a:extLst>
              <a:ext uri="{FF2B5EF4-FFF2-40B4-BE49-F238E27FC236}">
                <a16:creationId xmlns:a16="http://schemas.microsoft.com/office/drawing/2014/main" id="{055A206F-1624-D749-A500-E2C3C627F0DF}"/>
              </a:ext>
            </a:extLst>
          </p:cNvPr>
          <p:cNvSpPr>
            <a:spLocks noGrp="1"/>
          </p:cNvSpPr>
          <p:nvPr>
            <p:ph type="ftr" sz="quarter" idx="11"/>
          </p:nvPr>
        </p:nvSpPr>
        <p:spPr/>
        <p:txBody>
          <a:bodyPr/>
          <a:lstStyle/>
          <a:p>
            <a:endParaRPr lang="en-US" dirty="0"/>
          </a:p>
        </p:txBody>
      </p:sp>
      <p:sp>
        <p:nvSpPr>
          <p:cNvPr id="4" name="Marcador de número de diapositiva 3">
            <a:extLst>
              <a:ext uri="{FF2B5EF4-FFF2-40B4-BE49-F238E27FC236}">
                <a16:creationId xmlns:a16="http://schemas.microsoft.com/office/drawing/2014/main" id="{496B4CD5-D05F-B746-9C8E-4A3253B9E8C0}"/>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825306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845386-E36C-CA48-ABDE-05352116450A}"/>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ES_tradnl"/>
          </a:p>
        </p:txBody>
      </p:sp>
      <p:sp>
        <p:nvSpPr>
          <p:cNvPr id="3" name="Marcador de contenido 2">
            <a:extLst>
              <a:ext uri="{FF2B5EF4-FFF2-40B4-BE49-F238E27FC236}">
                <a16:creationId xmlns:a16="http://schemas.microsoft.com/office/drawing/2014/main" id="{0069DDB9-5E18-5044-8022-4A753922EEB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r>
              <a:rPr lang="es-ES"/>
              <a:t>Editar los estilos de texto del patrón
Segundo nivel
Tercer nivel
Cuarto nivel
Quinto nivel</a:t>
            </a:r>
            <a:endParaRPr lang="es-ES_tradnl"/>
          </a:p>
        </p:txBody>
      </p:sp>
      <p:sp>
        <p:nvSpPr>
          <p:cNvPr id="4" name="Marcador de texto 3">
            <a:extLst>
              <a:ext uri="{FF2B5EF4-FFF2-40B4-BE49-F238E27FC236}">
                <a16:creationId xmlns:a16="http://schemas.microsoft.com/office/drawing/2014/main" id="{62572C2F-204E-6F4A-A5E5-E1B2A898095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es-ES"/>
              <a:t>Editar los estilos de texto del patrón
Segundo nivel
Tercer nivel
Cuarto nivel
Quinto nivel</a:t>
            </a:r>
            <a:endParaRPr lang="es-ES_tradnl"/>
          </a:p>
        </p:txBody>
      </p:sp>
      <p:sp>
        <p:nvSpPr>
          <p:cNvPr id="5" name="Marcador de fecha 4">
            <a:extLst>
              <a:ext uri="{FF2B5EF4-FFF2-40B4-BE49-F238E27FC236}">
                <a16:creationId xmlns:a16="http://schemas.microsoft.com/office/drawing/2014/main" id="{728AB9B1-F9FD-EF43-9FF3-E15F14155BE1}"/>
              </a:ext>
            </a:extLst>
          </p:cNvPr>
          <p:cNvSpPr>
            <a:spLocks noGrp="1"/>
          </p:cNvSpPr>
          <p:nvPr>
            <p:ph type="dt" sz="half" idx="10"/>
          </p:nvPr>
        </p:nvSpPr>
        <p:spPr/>
        <p:txBody>
          <a:bodyPr/>
          <a:lstStyle/>
          <a:p>
            <a:fld id="{DA16AA21-1863-4931-97CB-99D0A168701B}" type="datetimeFigureOut">
              <a:rPr lang="en-US" smtClean="0"/>
              <a:t>5/13/2022</a:t>
            </a:fld>
            <a:endParaRPr lang="en-US" dirty="0"/>
          </a:p>
        </p:txBody>
      </p:sp>
      <p:sp>
        <p:nvSpPr>
          <p:cNvPr id="6" name="Marcador de pie de página 5">
            <a:extLst>
              <a:ext uri="{FF2B5EF4-FFF2-40B4-BE49-F238E27FC236}">
                <a16:creationId xmlns:a16="http://schemas.microsoft.com/office/drawing/2014/main" id="{719CA64A-E6C7-F34C-B97A-A3A1754AB136}"/>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E650C093-CDA0-CB40-B406-C274E0D8F1BE}"/>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13141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BD0BC8-DCAF-BD42-AC84-E0FBDFF15416}"/>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ES_tradnl"/>
          </a:p>
        </p:txBody>
      </p:sp>
      <p:sp>
        <p:nvSpPr>
          <p:cNvPr id="3" name="Marcador de posición de imagen 2">
            <a:extLst>
              <a:ext uri="{FF2B5EF4-FFF2-40B4-BE49-F238E27FC236}">
                <a16:creationId xmlns:a16="http://schemas.microsoft.com/office/drawing/2014/main" id="{F2949E62-C503-4145-8BA8-3B91668290D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ES_tradnl"/>
          </a:p>
        </p:txBody>
      </p:sp>
      <p:sp>
        <p:nvSpPr>
          <p:cNvPr id="4" name="Marcador de texto 3">
            <a:extLst>
              <a:ext uri="{FF2B5EF4-FFF2-40B4-BE49-F238E27FC236}">
                <a16:creationId xmlns:a16="http://schemas.microsoft.com/office/drawing/2014/main" id="{F84AE51D-1D5A-424B-9FF5-3C5279A5663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es-ES"/>
              <a:t>Editar los estilos de texto del patrón
Segundo nivel
Tercer nivel
Cuarto nivel
Quinto nivel</a:t>
            </a:r>
            <a:endParaRPr lang="es-ES_tradnl"/>
          </a:p>
        </p:txBody>
      </p:sp>
      <p:sp>
        <p:nvSpPr>
          <p:cNvPr id="5" name="Marcador de fecha 4">
            <a:extLst>
              <a:ext uri="{FF2B5EF4-FFF2-40B4-BE49-F238E27FC236}">
                <a16:creationId xmlns:a16="http://schemas.microsoft.com/office/drawing/2014/main" id="{45CCA6B4-64D7-0546-A5F0-390D2592C195}"/>
              </a:ext>
            </a:extLst>
          </p:cNvPr>
          <p:cNvSpPr>
            <a:spLocks noGrp="1"/>
          </p:cNvSpPr>
          <p:nvPr>
            <p:ph type="dt" sz="half" idx="10"/>
          </p:nvPr>
        </p:nvSpPr>
        <p:spPr/>
        <p:txBody>
          <a:bodyPr/>
          <a:lstStyle/>
          <a:p>
            <a:fld id="{3772C379-9A7C-4C87-A116-CBE9F58B04C5}" type="datetimeFigureOut">
              <a:rPr lang="en-US" smtClean="0"/>
              <a:t>5/13/2022</a:t>
            </a:fld>
            <a:endParaRPr lang="en-US" dirty="0"/>
          </a:p>
        </p:txBody>
      </p:sp>
      <p:sp>
        <p:nvSpPr>
          <p:cNvPr id="6" name="Marcador de pie de página 5">
            <a:extLst>
              <a:ext uri="{FF2B5EF4-FFF2-40B4-BE49-F238E27FC236}">
                <a16:creationId xmlns:a16="http://schemas.microsoft.com/office/drawing/2014/main" id="{8297DE4E-4087-C44F-861B-08DFAF7A764C}"/>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F7E92135-D7D1-4042-AC7B-FAA54F15BE05}"/>
              </a:ext>
            </a:extLst>
          </p:cNvPr>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765017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CFC5FE9-A1CF-CA4C-9309-FD4B39BC96C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ES_tradnl"/>
          </a:p>
        </p:txBody>
      </p:sp>
      <p:sp>
        <p:nvSpPr>
          <p:cNvPr id="3" name="Marcador de texto 2">
            <a:extLst>
              <a:ext uri="{FF2B5EF4-FFF2-40B4-BE49-F238E27FC236}">
                <a16:creationId xmlns:a16="http://schemas.microsoft.com/office/drawing/2014/main" id="{698B341F-EE99-D144-B33F-8577719BC12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endParaRPr lang="es-ES_tradnl"/>
          </a:p>
        </p:txBody>
      </p:sp>
      <p:sp>
        <p:nvSpPr>
          <p:cNvPr id="4" name="Marcador de fecha 3">
            <a:extLst>
              <a:ext uri="{FF2B5EF4-FFF2-40B4-BE49-F238E27FC236}">
                <a16:creationId xmlns:a16="http://schemas.microsoft.com/office/drawing/2014/main" id="{681B6B8E-CE06-0740-A727-14E9BA78AAE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664C608-40B1-4030-A28D-5B74BC98ADCE}" type="datetimeFigureOut">
              <a:rPr lang="en-US" smtClean="0"/>
              <a:t>5/13/2022</a:t>
            </a:fld>
            <a:endParaRPr lang="en-US" dirty="0"/>
          </a:p>
        </p:txBody>
      </p:sp>
      <p:sp>
        <p:nvSpPr>
          <p:cNvPr id="5" name="Marcador de pie de página 4">
            <a:extLst>
              <a:ext uri="{FF2B5EF4-FFF2-40B4-BE49-F238E27FC236}">
                <a16:creationId xmlns:a16="http://schemas.microsoft.com/office/drawing/2014/main" id="{FE6039B5-3450-274B-BB14-80422EFC6A9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Marcador de número de diapositiva 5">
            <a:extLst>
              <a:ext uri="{FF2B5EF4-FFF2-40B4-BE49-F238E27FC236}">
                <a16:creationId xmlns:a16="http://schemas.microsoft.com/office/drawing/2014/main" id="{D478ACDD-197D-9144-91FC-82C9E1674B5D}"/>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214477187"/>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hyperlink" Target="https://aestheticblasphemy.com/blog/quotables/love/here-is-my-secret/45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D2346B-5EDD-49B5-8353-F58809957A5B}"/>
              </a:ext>
            </a:extLst>
          </p:cNvPr>
          <p:cNvSpPr>
            <a:spLocks noGrp="1"/>
          </p:cNvSpPr>
          <p:nvPr>
            <p:ph type="ctrTitle"/>
          </p:nvPr>
        </p:nvSpPr>
        <p:spPr>
          <a:xfrm>
            <a:off x="612912" y="2076519"/>
            <a:ext cx="6858000" cy="2387600"/>
          </a:xfrm>
        </p:spPr>
        <p:txBody>
          <a:bodyPr>
            <a:normAutofit/>
          </a:bodyPr>
          <a:lstStyle/>
          <a:p>
            <a:pPr algn="l"/>
            <a:r>
              <a:rPr lang="es-ES" sz="5400" b="1" dirty="0">
                <a:solidFill>
                  <a:srgbClr val="002060"/>
                </a:solidFill>
                <a:latin typeface="+mn-lt"/>
              </a:rPr>
              <a:t>Relaciones </a:t>
            </a:r>
            <a:br>
              <a:rPr lang="es-ES" sz="5400" b="1" dirty="0">
                <a:solidFill>
                  <a:srgbClr val="002060"/>
                </a:solidFill>
                <a:latin typeface="+mn-lt"/>
              </a:rPr>
            </a:br>
            <a:r>
              <a:rPr lang="es-ES" sz="5400" b="1" dirty="0">
                <a:solidFill>
                  <a:srgbClr val="002060"/>
                </a:solidFill>
                <a:latin typeface="+mn-lt"/>
              </a:rPr>
              <a:t>Interpersonales</a:t>
            </a:r>
            <a:endParaRPr lang="es-CL" sz="5400" b="1" dirty="0">
              <a:solidFill>
                <a:srgbClr val="002060"/>
              </a:solidFill>
              <a:latin typeface="+mn-lt"/>
            </a:endParaRPr>
          </a:p>
        </p:txBody>
      </p:sp>
    </p:spTree>
    <p:custDataLst>
      <p:tags r:id="rId1"/>
    </p:custDataLst>
    <p:extLst>
      <p:ext uri="{BB962C8B-B14F-4D97-AF65-F5344CB8AC3E}">
        <p14:creationId xmlns:p14="http://schemas.microsoft.com/office/powerpoint/2010/main" val="3090639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F05109-C152-4913-A343-00AC8D0A93F8}"/>
              </a:ext>
            </a:extLst>
          </p:cNvPr>
          <p:cNvSpPr>
            <a:spLocks noGrp="1"/>
          </p:cNvSpPr>
          <p:nvPr>
            <p:ph type="title"/>
          </p:nvPr>
        </p:nvSpPr>
        <p:spPr>
          <a:xfrm>
            <a:off x="302118" y="785411"/>
            <a:ext cx="7331134" cy="1325563"/>
          </a:xfrm>
        </p:spPr>
        <p:txBody>
          <a:bodyPr/>
          <a:lstStyle/>
          <a:p>
            <a:r>
              <a:rPr lang="es-CL" b="1" dirty="0">
                <a:solidFill>
                  <a:srgbClr val="002060"/>
                </a:solidFill>
                <a:latin typeface="+mn-lt"/>
              </a:rPr>
              <a:t>Las relaciones interpersonales durante las etapas del ciclo vital</a:t>
            </a:r>
          </a:p>
        </p:txBody>
      </p:sp>
      <p:sp>
        <p:nvSpPr>
          <p:cNvPr id="4" name="CuadroTexto 3">
            <a:extLst>
              <a:ext uri="{FF2B5EF4-FFF2-40B4-BE49-F238E27FC236}">
                <a16:creationId xmlns:a16="http://schemas.microsoft.com/office/drawing/2014/main" id="{D085FBBA-ED5A-274C-A936-2FA04B411C6B}"/>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6" name="Imagen 5">
            <a:extLst>
              <a:ext uri="{FF2B5EF4-FFF2-40B4-BE49-F238E27FC236}">
                <a16:creationId xmlns:a16="http://schemas.microsoft.com/office/drawing/2014/main" id="{DB1CE3B8-BAB6-C349-B58C-953E5705E344}"/>
              </a:ext>
            </a:extLst>
          </p:cNvPr>
          <p:cNvPicPr>
            <a:picLocks noChangeAspect="1"/>
          </p:cNvPicPr>
          <p:nvPr/>
        </p:nvPicPr>
        <p:blipFill>
          <a:blip r:embed="rId3"/>
          <a:stretch>
            <a:fillRect/>
          </a:stretch>
        </p:blipFill>
        <p:spPr>
          <a:xfrm>
            <a:off x="530085" y="1881299"/>
            <a:ext cx="8189843" cy="4409915"/>
          </a:xfrm>
          <a:prstGeom prst="rect">
            <a:avLst/>
          </a:prstGeom>
        </p:spPr>
      </p:pic>
    </p:spTree>
    <p:custDataLst>
      <p:tags r:id="rId1"/>
    </p:custDataLst>
    <p:extLst>
      <p:ext uri="{BB962C8B-B14F-4D97-AF65-F5344CB8AC3E}">
        <p14:creationId xmlns:p14="http://schemas.microsoft.com/office/powerpoint/2010/main" val="579979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D8521A-2806-4CB0-8287-5DEFB9D16A0E}"/>
              </a:ext>
            </a:extLst>
          </p:cNvPr>
          <p:cNvSpPr>
            <a:spLocks noGrp="1"/>
          </p:cNvSpPr>
          <p:nvPr>
            <p:ph type="title"/>
          </p:nvPr>
        </p:nvSpPr>
        <p:spPr>
          <a:xfrm>
            <a:off x="434640" y="959495"/>
            <a:ext cx="5469019" cy="923720"/>
          </a:xfrm>
        </p:spPr>
        <p:txBody>
          <a:bodyPr>
            <a:normAutofit fontScale="90000"/>
          </a:bodyPr>
          <a:lstStyle/>
          <a:p>
            <a:r>
              <a:rPr lang="es-ES" b="1" dirty="0">
                <a:solidFill>
                  <a:srgbClr val="002060"/>
                </a:solidFill>
                <a:latin typeface="+mn-lt"/>
              </a:rPr>
              <a:t>Relaciones interpersonales y roles de género</a:t>
            </a:r>
            <a:endParaRPr lang="es-CL" b="1" dirty="0">
              <a:solidFill>
                <a:srgbClr val="002060"/>
              </a:solidFill>
              <a:latin typeface="+mn-lt"/>
            </a:endParaRPr>
          </a:p>
        </p:txBody>
      </p:sp>
      <p:sp>
        <p:nvSpPr>
          <p:cNvPr id="3" name="Marcador de contenido 2">
            <a:extLst>
              <a:ext uri="{FF2B5EF4-FFF2-40B4-BE49-F238E27FC236}">
                <a16:creationId xmlns:a16="http://schemas.microsoft.com/office/drawing/2014/main" id="{FCE8FAF2-7581-4D56-8AE2-4819E3F0FFE3}"/>
              </a:ext>
            </a:extLst>
          </p:cNvPr>
          <p:cNvSpPr>
            <a:spLocks noGrp="1"/>
          </p:cNvSpPr>
          <p:nvPr>
            <p:ph idx="1"/>
          </p:nvPr>
        </p:nvSpPr>
        <p:spPr>
          <a:xfrm>
            <a:off x="434640" y="2215030"/>
            <a:ext cx="7874473" cy="2588774"/>
          </a:xfrm>
        </p:spPr>
        <p:txBody>
          <a:bodyPr>
            <a:normAutofit/>
          </a:bodyPr>
          <a:lstStyle/>
          <a:p>
            <a:pPr algn="just">
              <a:lnSpc>
                <a:spcPct val="150000"/>
              </a:lnSpc>
              <a:buClr>
                <a:srgbClr val="002060"/>
              </a:buClr>
              <a:buSzPct val="100000"/>
            </a:pPr>
            <a:r>
              <a:rPr lang="es-CL" sz="1600" dirty="0">
                <a:solidFill>
                  <a:schemeClr val="bg2">
                    <a:lumMod val="25000"/>
                  </a:schemeClr>
                </a:solidFill>
                <a:ea typeface="Calibri" panose="020F0502020204030204" pitchFamily="34" charset="0"/>
                <a:cs typeface="Times New Roman" panose="02020603050405020304" pitchFamily="18" charset="0"/>
              </a:rPr>
              <a:t> El t</a:t>
            </a:r>
            <a:r>
              <a:rPr lang="es-CL" sz="1600" dirty="0">
                <a:solidFill>
                  <a:schemeClr val="bg2">
                    <a:lumMod val="25000"/>
                  </a:schemeClr>
                </a:solidFill>
                <a:effectLst/>
                <a:ea typeface="Calibri" panose="020F0502020204030204" pitchFamily="34" charset="0"/>
                <a:cs typeface="Times New Roman" panose="02020603050405020304" pitchFamily="18" charset="0"/>
              </a:rPr>
              <a:t>érmino género esconde una gran variedad de derivados (estereotipos, roles, actitudes, atributos, etc.)</a:t>
            </a:r>
          </a:p>
          <a:p>
            <a:pPr algn="just">
              <a:lnSpc>
                <a:spcPct val="150000"/>
              </a:lnSpc>
              <a:buClr>
                <a:srgbClr val="002060"/>
              </a:buClr>
              <a:buSzPct val="100000"/>
            </a:pPr>
            <a:r>
              <a:rPr lang="es-CL" sz="1600" dirty="0">
                <a:solidFill>
                  <a:schemeClr val="bg2">
                    <a:lumMod val="25000"/>
                  </a:schemeClr>
                </a:solidFill>
                <a:ea typeface="Calibri" panose="020F0502020204030204" pitchFamily="34" charset="0"/>
                <a:cs typeface="Times New Roman" panose="02020603050405020304" pitchFamily="18" charset="0"/>
              </a:rPr>
              <a:t> </a:t>
            </a:r>
            <a:r>
              <a:rPr lang="es-CL" sz="1600" dirty="0">
                <a:solidFill>
                  <a:schemeClr val="bg2">
                    <a:lumMod val="25000"/>
                  </a:schemeClr>
                </a:solidFill>
                <a:effectLst/>
                <a:ea typeface="Calibri" panose="020F0502020204030204" pitchFamily="34" charset="0"/>
                <a:cs typeface="Calibri" panose="020F0502020204030204" pitchFamily="34" charset="0"/>
              </a:rPr>
              <a:t>El proceso de “cambio sociocultural” </a:t>
            </a:r>
            <a:r>
              <a:rPr lang="es-CL" sz="1600" dirty="0">
                <a:solidFill>
                  <a:schemeClr val="bg2">
                    <a:lumMod val="25000"/>
                  </a:schemeClr>
                </a:solidFill>
                <a:ea typeface="Calibri" panose="020F0502020204030204" pitchFamily="34" charset="0"/>
                <a:cs typeface="Calibri" panose="020F0502020204030204" pitchFamily="34" charset="0"/>
              </a:rPr>
              <a:t>se </a:t>
            </a:r>
            <a:r>
              <a:rPr lang="es-CL" sz="1600" dirty="0">
                <a:solidFill>
                  <a:schemeClr val="bg2">
                    <a:lumMod val="25000"/>
                  </a:schemeClr>
                </a:solidFill>
                <a:effectLst/>
                <a:ea typeface="Calibri" panose="020F0502020204030204" pitchFamily="34" charset="0"/>
                <a:cs typeface="Calibri" panose="020F0502020204030204" pitchFamily="34" charset="0"/>
              </a:rPr>
              <a:t>refleja en las transformaciones que experimentan los hogares en las sociedades como la chilena, como parte de los cambios ocurridos con el ingreso de la mujer en el mercado de trabajo, el uso de anticonceptivos, las luchas feministas, entre otros.</a:t>
            </a:r>
            <a:endParaRPr lang="es-CL" sz="1600" dirty="0">
              <a:solidFill>
                <a:schemeClr val="bg2">
                  <a:lumMod val="25000"/>
                </a:schemeClr>
              </a:solidFill>
              <a:effectLst/>
              <a:ea typeface="Calibri" panose="020F0502020204030204" pitchFamily="34" charset="0"/>
              <a:cs typeface="Times New Roman" panose="02020603050405020304" pitchFamily="18" charset="0"/>
            </a:endParaRPr>
          </a:p>
          <a:p>
            <a:pPr marL="0" indent="0">
              <a:buNone/>
            </a:pPr>
            <a:endParaRPr lang="es-CL" sz="1350" dirty="0">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7" name="CuadroTexto 6">
            <a:extLst>
              <a:ext uri="{FF2B5EF4-FFF2-40B4-BE49-F238E27FC236}">
                <a16:creationId xmlns:a16="http://schemas.microsoft.com/office/drawing/2014/main" id="{20483A7F-428E-4814-A518-86A94CD2909B}"/>
              </a:ext>
            </a:extLst>
          </p:cNvPr>
          <p:cNvSpPr txBox="1"/>
          <p:nvPr/>
        </p:nvSpPr>
        <p:spPr>
          <a:xfrm>
            <a:off x="528746" y="4624791"/>
            <a:ext cx="8086508" cy="1472070"/>
          </a:xfrm>
          <a:prstGeom prst="rect">
            <a:avLst/>
          </a:prstGeom>
          <a:solidFill>
            <a:schemeClr val="accent3">
              <a:lumMod val="40000"/>
              <a:lumOff val="60000"/>
            </a:schemeClr>
          </a:solidFill>
          <a:ln w="28575">
            <a:noFill/>
          </a:ln>
        </p:spPr>
        <p:txBody>
          <a:bodyPr wrap="square">
            <a:spAutoFit/>
          </a:bodyPr>
          <a:lstStyle/>
          <a:p>
            <a:pPr algn="just">
              <a:lnSpc>
                <a:spcPct val="150000"/>
              </a:lnSpc>
              <a:spcAft>
                <a:spcPts val="600"/>
              </a:spcAft>
            </a:pPr>
            <a:r>
              <a:rPr lang="es-CL" sz="1400" b="1" dirty="0">
                <a:solidFill>
                  <a:srgbClr val="002060"/>
                </a:solidFill>
                <a:latin typeface="Calibri" panose="020F0502020204030204" pitchFamily="34" charset="0"/>
                <a:ea typeface="Calibri" panose="020F0502020204030204" pitchFamily="34" charset="0"/>
              </a:rPr>
              <a:t>Dos aspectos de cambio que se promueven: </a:t>
            </a:r>
          </a:p>
          <a:p>
            <a:pPr algn="just">
              <a:lnSpc>
                <a:spcPct val="150000"/>
              </a:lnSpc>
              <a:spcAft>
                <a:spcPts val="600"/>
              </a:spcAft>
            </a:pPr>
            <a:r>
              <a:rPr lang="es-CL" sz="1350" b="1" dirty="0">
                <a:solidFill>
                  <a:srgbClr val="002060"/>
                </a:solidFill>
                <a:latin typeface="Calibri" panose="020F0502020204030204" pitchFamily="34" charset="0"/>
                <a:ea typeface="Calibri" panose="020F0502020204030204" pitchFamily="34" charset="0"/>
              </a:rPr>
              <a:t>El aspecto laboral </a:t>
            </a:r>
            <a:r>
              <a:rPr lang="es-CL" sz="1350" dirty="0">
                <a:solidFill>
                  <a:srgbClr val="002060"/>
                </a:solidFill>
                <a:latin typeface="Calibri" panose="020F0502020204030204" pitchFamily="34" charset="0"/>
                <a:ea typeface="Calibri" panose="020F0502020204030204" pitchFamily="34" charset="0"/>
              </a:rPr>
              <a:t>(la lucha por el acceso y una retribución igual, independientemente de si es varón o mujer). </a:t>
            </a:r>
          </a:p>
          <a:p>
            <a:pPr algn="just">
              <a:lnSpc>
                <a:spcPct val="150000"/>
              </a:lnSpc>
              <a:spcAft>
                <a:spcPts val="600"/>
              </a:spcAft>
            </a:pPr>
            <a:r>
              <a:rPr lang="es-CL" sz="1350" b="1" dirty="0">
                <a:solidFill>
                  <a:srgbClr val="002060"/>
                </a:solidFill>
                <a:latin typeface="Calibri" panose="020F0502020204030204" pitchFamily="34" charset="0"/>
                <a:ea typeface="Calibri" panose="020F0502020204030204" pitchFamily="34" charset="0"/>
              </a:rPr>
              <a:t>La vida en el hogar </a:t>
            </a:r>
            <a:r>
              <a:rPr lang="es-CL" sz="1350" dirty="0">
                <a:solidFill>
                  <a:srgbClr val="002060"/>
                </a:solidFill>
                <a:latin typeface="Calibri" panose="020F0502020204030204" pitchFamily="34" charset="0"/>
                <a:ea typeface="Calibri" panose="020F0502020204030204" pitchFamily="34" charset="0"/>
              </a:rPr>
              <a:t>(la lucha por compartir el espacio de cuidado con todas las personas adultas que conviven en un hogar). </a:t>
            </a:r>
            <a:endParaRPr lang="es-CL" sz="135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CuadroTexto 4">
            <a:extLst>
              <a:ext uri="{FF2B5EF4-FFF2-40B4-BE49-F238E27FC236}">
                <a16:creationId xmlns:a16="http://schemas.microsoft.com/office/drawing/2014/main" id="{9B2F7038-A2C0-0F4B-92BF-79C5DB2A8EFE}"/>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spTree>
    <p:custDataLst>
      <p:tags r:id="rId1"/>
    </p:custDataLst>
    <p:extLst>
      <p:ext uri="{BB962C8B-B14F-4D97-AF65-F5344CB8AC3E}">
        <p14:creationId xmlns:p14="http://schemas.microsoft.com/office/powerpoint/2010/main" val="2562422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4B03E0-EABC-49F8-AADF-657FE6BF9A62}"/>
              </a:ext>
            </a:extLst>
          </p:cNvPr>
          <p:cNvSpPr>
            <a:spLocks noGrp="1"/>
          </p:cNvSpPr>
          <p:nvPr>
            <p:ph type="title"/>
          </p:nvPr>
        </p:nvSpPr>
        <p:spPr>
          <a:xfrm>
            <a:off x="480359" y="926882"/>
            <a:ext cx="3902135" cy="1228298"/>
          </a:xfrm>
        </p:spPr>
        <p:txBody>
          <a:bodyPr vert="horz" lIns="68580" tIns="34290" rIns="68580" bIns="34290" rtlCol="0" anchor="ctr">
            <a:normAutofit/>
          </a:bodyPr>
          <a:lstStyle/>
          <a:p>
            <a:r>
              <a:rPr lang="en-US" sz="3600" b="1" dirty="0" err="1">
                <a:solidFill>
                  <a:srgbClr val="002060"/>
                </a:solidFill>
                <a:latin typeface="+mn-lt"/>
              </a:rPr>
              <a:t>Algunas</a:t>
            </a:r>
            <a:r>
              <a:rPr lang="en-US" sz="3600" b="1" dirty="0">
                <a:solidFill>
                  <a:srgbClr val="002060"/>
                </a:solidFill>
                <a:latin typeface="+mn-lt"/>
              </a:rPr>
              <a:t> </a:t>
            </a:r>
            <a:r>
              <a:rPr lang="en-US" sz="3600" b="1" dirty="0" err="1">
                <a:solidFill>
                  <a:srgbClr val="002060"/>
                </a:solidFill>
                <a:latin typeface="+mn-lt"/>
              </a:rPr>
              <a:t>preguntas</a:t>
            </a:r>
            <a:endParaRPr lang="en-US" sz="3600" b="1" dirty="0">
              <a:solidFill>
                <a:srgbClr val="002060"/>
              </a:solidFill>
              <a:latin typeface="+mn-lt"/>
            </a:endParaRPr>
          </a:p>
        </p:txBody>
      </p:sp>
      <p:sp>
        <p:nvSpPr>
          <p:cNvPr id="5" name="CuadroTexto 4">
            <a:extLst>
              <a:ext uri="{FF2B5EF4-FFF2-40B4-BE49-F238E27FC236}">
                <a16:creationId xmlns:a16="http://schemas.microsoft.com/office/drawing/2014/main" id="{A46F43C4-1C78-453B-AA98-402D70158E4D}"/>
              </a:ext>
            </a:extLst>
          </p:cNvPr>
          <p:cNvSpPr txBox="1"/>
          <p:nvPr/>
        </p:nvSpPr>
        <p:spPr>
          <a:xfrm>
            <a:off x="0" y="2454382"/>
            <a:ext cx="4862854" cy="2695194"/>
          </a:xfrm>
          <a:prstGeom prst="rect">
            <a:avLst/>
          </a:prstGeom>
        </p:spPr>
        <p:txBody>
          <a:bodyPr vert="horz" lIns="68580" tIns="34290" rIns="68580" bIns="34290" rtlCol="0">
            <a:normAutofit lnSpcReduction="10000"/>
          </a:bodyPr>
          <a:lstStyle/>
          <a:p>
            <a:pPr marL="705803" lvl="1" indent="-285750" defTabSz="685800">
              <a:lnSpc>
                <a:spcPct val="90000"/>
              </a:lnSpc>
              <a:spcBef>
                <a:spcPts val="600"/>
              </a:spcBef>
              <a:buClr>
                <a:srgbClr val="002060"/>
              </a:buClr>
              <a:buSzPct val="100000"/>
              <a:buFont typeface="Arial" panose="020B0604020202020204" pitchFamily="34" charset="0"/>
              <a:buChar char="•"/>
            </a:pPr>
            <a:r>
              <a:rPr lang="en-US" sz="1600" dirty="0">
                <a:solidFill>
                  <a:schemeClr val="bg2">
                    <a:lumMod val="25000"/>
                  </a:schemeClr>
                </a:solidFill>
              </a:rPr>
              <a:t>¿</a:t>
            </a:r>
            <a:r>
              <a:rPr lang="en-US" sz="1600" dirty="0" err="1">
                <a:solidFill>
                  <a:schemeClr val="bg2">
                    <a:lumMod val="25000"/>
                  </a:schemeClr>
                </a:solidFill>
              </a:rPr>
              <a:t>Quiénes</a:t>
            </a:r>
            <a:r>
              <a:rPr lang="en-US" sz="1600" dirty="0">
                <a:solidFill>
                  <a:schemeClr val="bg2">
                    <a:lumMod val="25000"/>
                  </a:schemeClr>
                </a:solidFill>
              </a:rPr>
              <a:t> son las y </a:t>
            </a:r>
            <a:r>
              <a:rPr lang="en-US" sz="1600" dirty="0" err="1">
                <a:solidFill>
                  <a:schemeClr val="bg2">
                    <a:lumMod val="25000"/>
                  </a:schemeClr>
                </a:solidFill>
              </a:rPr>
              <a:t>los</a:t>
            </a:r>
            <a:r>
              <a:rPr lang="en-US" sz="1600" dirty="0">
                <a:solidFill>
                  <a:schemeClr val="bg2">
                    <a:lumMod val="25000"/>
                  </a:schemeClr>
                </a:solidFill>
              </a:rPr>
              <a:t> y </a:t>
            </a:r>
            <a:r>
              <a:rPr lang="en-US" sz="1600" dirty="0" err="1">
                <a:solidFill>
                  <a:schemeClr val="bg2">
                    <a:lumMod val="25000"/>
                  </a:schemeClr>
                </a:solidFill>
              </a:rPr>
              <a:t>personajes</a:t>
            </a:r>
            <a:r>
              <a:rPr lang="en-US" sz="1600" dirty="0">
                <a:solidFill>
                  <a:schemeClr val="bg2">
                    <a:lumMod val="25000"/>
                  </a:schemeClr>
                </a:solidFill>
              </a:rPr>
              <a:t> de </a:t>
            </a:r>
            <a:r>
              <a:rPr lang="en-US" sz="1600" dirty="0" err="1">
                <a:solidFill>
                  <a:schemeClr val="bg2">
                    <a:lumMod val="25000"/>
                  </a:schemeClr>
                </a:solidFill>
              </a:rPr>
              <a:t>este</a:t>
            </a:r>
            <a:r>
              <a:rPr lang="en-US" sz="1600" dirty="0">
                <a:solidFill>
                  <a:schemeClr val="bg2">
                    <a:lumMod val="25000"/>
                  </a:schemeClr>
                </a:solidFill>
              </a:rPr>
              <a:t> </a:t>
            </a:r>
            <a:r>
              <a:rPr lang="en-US" sz="1600" dirty="0" err="1">
                <a:solidFill>
                  <a:schemeClr val="bg2">
                    <a:lumMod val="25000"/>
                  </a:schemeClr>
                </a:solidFill>
              </a:rPr>
              <a:t>cuento</a:t>
            </a:r>
            <a:r>
              <a:rPr lang="en-US" sz="1600" dirty="0">
                <a:solidFill>
                  <a:schemeClr val="bg2">
                    <a:lumMod val="25000"/>
                  </a:schemeClr>
                </a:solidFill>
              </a:rPr>
              <a:t>?</a:t>
            </a:r>
          </a:p>
          <a:p>
            <a:pPr marL="705803" lvl="1" indent="-285750" defTabSz="685800">
              <a:lnSpc>
                <a:spcPct val="90000"/>
              </a:lnSpc>
              <a:spcBef>
                <a:spcPts val="600"/>
              </a:spcBef>
              <a:buClr>
                <a:srgbClr val="002060"/>
              </a:buClr>
              <a:buSzPct val="100000"/>
              <a:buFont typeface="Arial" panose="020B0604020202020204" pitchFamily="34" charset="0"/>
              <a:buChar char="•"/>
            </a:pPr>
            <a:r>
              <a:rPr lang="en-US" sz="1600" dirty="0">
                <a:solidFill>
                  <a:schemeClr val="bg2">
                    <a:lumMod val="25000"/>
                  </a:schemeClr>
                </a:solidFill>
              </a:rPr>
              <a:t>¿</a:t>
            </a:r>
            <a:r>
              <a:rPr lang="en-US" sz="1600" dirty="0" err="1">
                <a:solidFill>
                  <a:schemeClr val="bg2">
                    <a:lumMod val="25000"/>
                  </a:schemeClr>
                </a:solidFill>
              </a:rPr>
              <a:t>Qué</a:t>
            </a:r>
            <a:r>
              <a:rPr lang="en-US" sz="1600" dirty="0">
                <a:solidFill>
                  <a:schemeClr val="bg2">
                    <a:lumMod val="25000"/>
                  </a:schemeClr>
                </a:solidFill>
              </a:rPr>
              <a:t> </a:t>
            </a:r>
            <a:r>
              <a:rPr lang="en-US" sz="1600" dirty="0" err="1">
                <a:solidFill>
                  <a:schemeClr val="bg2">
                    <a:lumMod val="25000"/>
                  </a:schemeClr>
                </a:solidFill>
              </a:rPr>
              <a:t>crees</a:t>
            </a:r>
            <a:r>
              <a:rPr lang="en-US" sz="1600" dirty="0">
                <a:solidFill>
                  <a:schemeClr val="bg2">
                    <a:lumMod val="25000"/>
                  </a:schemeClr>
                </a:solidFill>
              </a:rPr>
              <a:t> que </a:t>
            </a:r>
            <a:r>
              <a:rPr lang="en-US" sz="1600" dirty="0" err="1">
                <a:solidFill>
                  <a:schemeClr val="bg2">
                    <a:lumMod val="25000"/>
                  </a:schemeClr>
                </a:solidFill>
              </a:rPr>
              <a:t>implica</a:t>
            </a:r>
            <a:r>
              <a:rPr lang="en-US" sz="1600" dirty="0">
                <a:solidFill>
                  <a:schemeClr val="bg2">
                    <a:lumMod val="25000"/>
                  </a:schemeClr>
                </a:solidFill>
              </a:rPr>
              <a:t> </a:t>
            </a:r>
            <a:r>
              <a:rPr lang="en-US" sz="1600" dirty="0" err="1">
                <a:solidFill>
                  <a:schemeClr val="bg2">
                    <a:lumMod val="25000"/>
                  </a:schemeClr>
                </a:solidFill>
              </a:rPr>
              <a:t>el</a:t>
            </a:r>
            <a:r>
              <a:rPr lang="en-US" sz="1600" dirty="0">
                <a:solidFill>
                  <a:schemeClr val="bg2">
                    <a:lumMod val="25000"/>
                  </a:schemeClr>
                </a:solidFill>
              </a:rPr>
              <a:t> </a:t>
            </a:r>
            <a:r>
              <a:rPr lang="en-US" sz="1600" dirty="0" err="1">
                <a:solidFill>
                  <a:schemeClr val="bg2">
                    <a:lumMod val="25000"/>
                  </a:schemeClr>
                </a:solidFill>
              </a:rPr>
              <a:t>pedido</a:t>
            </a:r>
            <a:r>
              <a:rPr lang="en-US" sz="1600" dirty="0">
                <a:solidFill>
                  <a:schemeClr val="bg2">
                    <a:lumMod val="25000"/>
                  </a:schemeClr>
                </a:solidFill>
              </a:rPr>
              <a:t> del zorro “</a:t>
            </a:r>
            <a:r>
              <a:rPr lang="en-US" sz="1600" dirty="0" err="1">
                <a:solidFill>
                  <a:schemeClr val="bg2">
                    <a:lumMod val="25000"/>
                  </a:schemeClr>
                </a:solidFill>
              </a:rPr>
              <a:t>domestícame</a:t>
            </a:r>
            <a:r>
              <a:rPr lang="en-US" sz="1600" dirty="0">
                <a:solidFill>
                  <a:schemeClr val="bg2">
                    <a:lumMod val="25000"/>
                  </a:schemeClr>
                </a:solidFill>
              </a:rPr>
              <a:t>”?</a:t>
            </a:r>
          </a:p>
          <a:p>
            <a:pPr marL="705803" lvl="1" indent="-285750" defTabSz="685800">
              <a:lnSpc>
                <a:spcPct val="90000"/>
              </a:lnSpc>
              <a:spcBef>
                <a:spcPts val="600"/>
              </a:spcBef>
              <a:buClr>
                <a:srgbClr val="002060"/>
              </a:buClr>
              <a:buSzPct val="100000"/>
              <a:buFont typeface="Arial" panose="020B0604020202020204" pitchFamily="34" charset="0"/>
              <a:buChar char="•"/>
            </a:pPr>
            <a:r>
              <a:rPr lang="en-US" sz="1600" dirty="0">
                <a:solidFill>
                  <a:schemeClr val="bg2">
                    <a:lumMod val="25000"/>
                  </a:schemeClr>
                </a:solidFill>
              </a:rPr>
              <a:t>¿</a:t>
            </a:r>
            <a:r>
              <a:rPr lang="en-US" sz="1600" dirty="0" err="1">
                <a:solidFill>
                  <a:schemeClr val="bg2">
                    <a:lumMod val="25000"/>
                  </a:schemeClr>
                </a:solidFill>
              </a:rPr>
              <a:t>Qué</a:t>
            </a:r>
            <a:r>
              <a:rPr lang="en-US" sz="1600" dirty="0">
                <a:solidFill>
                  <a:schemeClr val="bg2">
                    <a:lumMod val="25000"/>
                  </a:schemeClr>
                </a:solidFill>
              </a:rPr>
              <a:t> </a:t>
            </a:r>
            <a:r>
              <a:rPr lang="en-US" sz="1600" dirty="0" err="1">
                <a:solidFill>
                  <a:schemeClr val="bg2">
                    <a:lumMod val="25000"/>
                  </a:schemeClr>
                </a:solidFill>
              </a:rPr>
              <a:t>aprendió</a:t>
            </a:r>
            <a:r>
              <a:rPr lang="en-US" sz="1600" dirty="0">
                <a:solidFill>
                  <a:schemeClr val="bg2">
                    <a:lumMod val="25000"/>
                  </a:schemeClr>
                </a:solidFill>
              </a:rPr>
              <a:t> </a:t>
            </a:r>
            <a:r>
              <a:rPr lang="en-US" sz="1600" dirty="0" err="1">
                <a:solidFill>
                  <a:schemeClr val="bg2">
                    <a:lumMod val="25000"/>
                  </a:schemeClr>
                </a:solidFill>
              </a:rPr>
              <a:t>el</a:t>
            </a:r>
            <a:r>
              <a:rPr lang="en-US" sz="1600" dirty="0">
                <a:solidFill>
                  <a:schemeClr val="bg2">
                    <a:lumMod val="25000"/>
                  </a:schemeClr>
                </a:solidFill>
              </a:rPr>
              <a:t> </a:t>
            </a:r>
            <a:r>
              <a:rPr lang="en-US" sz="1600" dirty="0" err="1">
                <a:solidFill>
                  <a:schemeClr val="bg2">
                    <a:lumMod val="25000"/>
                  </a:schemeClr>
                </a:solidFill>
              </a:rPr>
              <a:t>principito</a:t>
            </a:r>
            <a:r>
              <a:rPr lang="en-US" sz="1600" dirty="0">
                <a:solidFill>
                  <a:schemeClr val="bg2">
                    <a:lumMod val="25000"/>
                  </a:schemeClr>
                </a:solidFill>
              </a:rPr>
              <a:t> </a:t>
            </a:r>
            <a:r>
              <a:rPr lang="en-US" sz="1600" dirty="0" err="1">
                <a:solidFill>
                  <a:schemeClr val="bg2">
                    <a:lumMod val="25000"/>
                  </a:schemeClr>
                </a:solidFill>
              </a:rPr>
              <a:t>en</a:t>
            </a:r>
            <a:r>
              <a:rPr lang="en-US" sz="1600" dirty="0">
                <a:solidFill>
                  <a:schemeClr val="bg2">
                    <a:lumMod val="25000"/>
                  </a:schemeClr>
                </a:solidFill>
              </a:rPr>
              <a:t> </a:t>
            </a:r>
            <a:r>
              <a:rPr lang="en-US" sz="1600" dirty="0" err="1">
                <a:solidFill>
                  <a:schemeClr val="bg2">
                    <a:lumMod val="25000"/>
                  </a:schemeClr>
                </a:solidFill>
              </a:rPr>
              <a:t>el</a:t>
            </a:r>
            <a:r>
              <a:rPr lang="en-US" sz="1600" dirty="0">
                <a:solidFill>
                  <a:schemeClr val="bg2">
                    <a:lumMod val="25000"/>
                  </a:schemeClr>
                </a:solidFill>
              </a:rPr>
              <a:t> </a:t>
            </a:r>
            <a:r>
              <a:rPr lang="en-US" sz="1600" dirty="0" err="1">
                <a:solidFill>
                  <a:schemeClr val="bg2">
                    <a:lumMod val="25000"/>
                  </a:schemeClr>
                </a:solidFill>
              </a:rPr>
              <a:t>proceso</a:t>
            </a:r>
            <a:r>
              <a:rPr lang="en-US" sz="1600" dirty="0">
                <a:solidFill>
                  <a:schemeClr val="bg2">
                    <a:lumMod val="25000"/>
                  </a:schemeClr>
                </a:solidFill>
              </a:rPr>
              <a:t> de </a:t>
            </a:r>
            <a:r>
              <a:rPr lang="en-US" sz="1600" dirty="0" err="1">
                <a:solidFill>
                  <a:schemeClr val="bg2">
                    <a:lumMod val="25000"/>
                  </a:schemeClr>
                </a:solidFill>
              </a:rPr>
              <a:t>domesticar</a:t>
            </a:r>
            <a:r>
              <a:rPr lang="en-US" sz="1600" dirty="0">
                <a:solidFill>
                  <a:schemeClr val="bg2">
                    <a:lumMod val="25000"/>
                  </a:schemeClr>
                </a:solidFill>
              </a:rPr>
              <a:t> al zorro?</a:t>
            </a:r>
          </a:p>
          <a:p>
            <a:pPr marL="705803" lvl="1" indent="-285750" defTabSz="685800">
              <a:lnSpc>
                <a:spcPct val="90000"/>
              </a:lnSpc>
              <a:spcBef>
                <a:spcPts val="600"/>
              </a:spcBef>
              <a:buClr>
                <a:srgbClr val="002060"/>
              </a:buClr>
              <a:buSzPct val="100000"/>
              <a:buFont typeface="Arial" panose="020B0604020202020204" pitchFamily="34" charset="0"/>
              <a:buChar char="•"/>
            </a:pPr>
            <a:r>
              <a:rPr lang="en-US" sz="1600" dirty="0">
                <a:solidFill>
                  <a:schemeClr val="bg2">
                    <a:lumMod val="25000"/>
                  </a:schemeClr>
                </a:solidFill>
              </a:rPr>
              <a:t>¿</a:t>
            </a:r>
            <a:r>
              <a:rPr lang="en-US" sz="1600" dirty="0" err="1">
                <a:solidFill>
                  <a:schemeClr val="bg2">
                    <a:lumMod val="25000"/>
                  </a:schemeClr>
                </a:solidFill>
              </a:rPr>
              <a:t>Qué</a:t>
            </a:r>
            <a:r>
              <a:rPr lang="en-US" sz="1600" dirty="0">
                <a:solidFill>
                  <a:schemeClr val="bg2">
                    <a:lumMod val="25000"/>
                  </a:schemeClr>
                </a:solidFill>
              </a:rPr>
              <a:t> </a:t>
            </a:r>
            <a:r>
              <a:rPr lang="en-US" sz="1600" dirty="0" err="1">
                <a:solidFill>
                  <a:schemeClr val="bg2">
                    <a:lumMod val="25000"/>
                  </a:schemeClr>
                </a:solidFill>
              </a:rPr>
              <a:t>descubrió</a:t>
            </a:r>
            <a:r>
              <a:rPr lang="en-US" sz="1600" dirty="0">
                <a:solidFill>
                  <a:schemeClr val="bg2">
                    <a:lumMod val="25000"/>
                  </a:schemeClr>
                </a:solidFill>
              </a:rPr>
              <a:t> </a:t>
            </a:r>
            <a:r>
              <a:rPr lang="en-US" sz="1600" dirty="0" err="1">
                <a:solidFill>
                  <a:schemeClr val="bg2">
                    <a:lumMod val="25000"/>
                  </a:schemeClr>
                </a:solidFill>
              </a:rPr>
              <a:t>acerca</a:t>
            </a:r>
            <a:r>
              <a:rPr lang="en-US" sz="1600" dirty="0">
                <a:solidFill>
                  <a:schemeClr val="bg2">
                    <a:lumMod val="25000"/>
                  </a:schemeClr>
                </a:solidFill>
              </a:rPr>
              <a:t> de </a:t>
            </a:r>
            <a:r>
              <a:rPr lang="en-US" sz="1600" dirty="0" err="1">
                <a:solidFill>
                  <a:schemeClr val="bg2">
                    <a:lumMod val="25000"/>
                  </a:schemeClr>
                </a:solidFill>
              </a:rPr>
              <a:t>su</a:t>
            </a:r>
            <a:r>
              <a:rPr lang="en-US" sz="1600" dirty="0">
                <a:solidFill>
                  <a:schemeClr val="bg2">
                    <a:lumMod val="25000"/>
                  </a:schemeClr>
                </a:solidFill>
              </a:rPr>
              <a:t> rosa </a:t>
            </a:r>
            <a:r>
              <a:rPr lang="en-US" sz="1600" dirty="0" err="1">
                <a:solidFill>
                  <a:schemeClr val="bg2">
                    <a:lumMod val="25000"/>
                  </a:schemeClr>
                </a:solidFill>
              </a:rPr>
              <a:t>el</a:t>
            </a:r>
            <a:r>
              <a:rPr lang="en-US" sz="1600" dirty="0">
                <a:solidFill>
                  <a:schemeClr val="bg2">
                    <a:lumMod val="25000"/>
                  </a:schemeClr>
                </a:solidFill>
              </a:rPr>
              <a:t> </a:t>
            </a:r>
            <a:r>
              <a:rPr lang="en-US" sz="1600" dirty="0" err="1">
                <a:solidFill>
                  <a:schemeClr val="bg2">
                    <a:lumMod val="25000"/>
                  </a:schemeClr>
                </a:solidFill>
              </a:rPr>
              <a:t>principito</a:t>
            </a:r>
            <a:r>
              <a:rPr lang="en-US" sz="1600" dirty="0">
                <a:solidFill>
                  <a:schemeClr val="bg2">
                    <a:lumMod val="25000"/>
                  </a:schemeClr>
                </a:solidFill>
              </a:rPr>
              <a:t>? ¿</a:t>
            </a:r>
            <a:r>
              <a:rPr lang="en-US" sz="1600" dirty="0" err="1">
                <a:solidFill>
                  <a:schemeClr val="bg2">
                    <a:lumMod val="25000"/>
                  </a:schemeClr>
                </a:solidFill>
              </a:rPr>
              <a:t>Qué</a:t>
            </a:r>
            <a:r>
              <a:rPr lang="en-US" sz="1600" dirty="0">
                <a:solidFill>
                  <a:schemeClr val="bg2">
                    <a:lumMod val="25000"/>
                  </a:schemeClr>
                </a:solidFill>
              </a:rPr>
              <a:t> la </a:t>
            </a:r>
            <a:r>
              <a:rPr lang="en-US" sz="1600" dirty="0" err="1">
                <a:solidFill>
                  <a:schemeClr val="bg2">
                    <a:lumMod val="25000"/>
                  </a:schemeClr>
                </a:solidFill>
              </a:rPr>
              <a:t>hacía</a:t>
            </a:r>
            <a:r>
              <a:rPr lang="en-US" sz="1600" dirty="0">
                <a:solidFill>
                  <a:schemeClr val="bg2">
                    <a:lumMod val="25000"/>
                  </a:schemeClr>
                </a:solidFill>
              </a:rPr>
              <a:t> </a:t>
            </a:r>
            <a:r>
              <a:rPr lang="en-US" sz="1600" dirty="0" err="1">
                <a:solidFill>
                  <a:schemeClr val="bg2">
                    <a:lumMod val="25000"/>
                  </a:schemeClr>
                </a:solidFill>
              </a:rPr>
              <a:t>única</a:t>
            </a:r>
            <a:r>
              <a:rPr lang="en-US" sz="1600" dirty="0">
                <a:solidFill>
                  <a:schemeClr val="bg2">
                    <a:lumMod val="25000"/>
                  </a:schemeClr>
                </a:solidFill>
              </a:rPr>
              <a:t>?</a:t>
            </a:r>
          </a:p>
          <a:p>
            <a:pPr marL="705803" lvl="1" indent="-285750" defTabSz="685800">
              <a:lnSpc>
                <a:spcPct val="90000"/>
              </a:lnSpc>
              <a:spcBef>
                <a:spcPts val="600"/>
              </a:spcBef>
              <a:spcAft>
                <a:spcPts val="600"/>
              </a:spcAft>
              <a:buClr>
                <a:srgbClr val="002060"/>
              </a:buClr>
              <a:buSzPct val="100000"/>
              <a:buFont typeface="Arial" panose="020B0604020202020204" pitchFamily="34" charset="0"/>
              <a:buChar char="•"/>
            </a:pPr>
            <a:r>
              <a:rPr lang="en-US" sz="1600" dirty="0">
                <a:solidFill>
                  <a:schemeClr val="bg2">
                    <a:lumMod val="25000"/>
                  </a:schemeClr>
                </a:solidFill>
              </a:rPr>
              <a:t>¿</a:t>
            </a:r>
            <a:r>
              <a:rPr lang="en-US" sz="1600" dirty="0" err="1">
                <a:solidFill>
                  <a:schemeClr val="bg2">
                    <a:lumMod val="25000"/>
                  </a:schemeClr>
                </a:solidFill>
              </a:rPr>
              <a:t>Cómo</a:t>
            </a:r>
            <a:r>
              <a:rPr lang="en-US" sz="1600" dirty="0">
                <a:solidFill>
                  <a:schemeClr val="bg2">
                    <a:lumMod val="25000"/>
                  </a:schemeClr>
                </a:solidFill>
              </a:rPr>
              <a:t> </a:t>
            </a:r>
            <a:r>
              <a:rPr lang="en-US" sz="1600" dirty="0" err="1">
                <a:solidFill>
                  <a:schemeClr val="bg2">
                    <a:lumMod val="25000"/>
                  </a:schemeClr>
                </a:solidFill>
              </a:rPr>
              <a:t>podemos</a:t>
            </a:r>
            <a:r>
              <a:rPr lang="en-US" sz="1600" dirty="0">
                <a:solidFill>
                  <a:schemeClr val="bg2">
                    <a:lumMod val="25000"/>
                  </a:schemeClr>
                </a:solidFill>
              </a:rPr>
              <a:t> </a:t>
            </a:r>
            <a:r>
              <a:rPr lang="en-US" sz="1600" dirty="0" err="1">
                <a:solidFill>
                  <a:schemeClr val="bg2">
                    <a:lumMod val="25000"/>
                  </a:schemeClr>
                </a:solidFill>
              </a:rPr>
              <a:t>comparar</a:t>
            </a:r>
            <a:r>
              <a:rPr lang="en-US" sz="1600" dirty="0">
                <a:solidFill>
                  <a:schemeClr val="bg2">
                    <a:lumMod val="25000"/>
                  </a:schemeClr>
                </a:solidFill>
              </a:rPr>
              <a:t> </a:t>
            </a:r>
            <a:r>
              <a:rPr lang="en-US" sz="1600" dirty="0" err="1">
                <a:solidFill>
                  <a:schemeClr val="bg2">
                    <a:lumMod val="25000"/>
                  </a:schemeClr>
                </a:solidFill>
              </a:rPr>
              <a:t>este</a:t>
            </a:r>
            <a:r>
              <a:rPr lang="en-US" sz="1600" dirty="0">
                <a:solidFill>
                  <a:schemeClr val="bg2">
                    <a:lumMod val="25000"/>
                  </a:schemeClr>
                </a:solidFill>
              </a:rPr>
              <a:t> </a:t>
            </a:r>
            <a:r>
              <a:rPr lang="en-US" sz="1600" dirty="0" err="1">
                <a:solidFill>
                  <a:schemeClr val="bg2">
                    <a:lumMod val="25000"/>
                  </a:schemeClr>
                </a:solidFill>
              </a:rPr>
              <a:t>relato</a:t>
            </a:r>
            <a:r>
              <a:rPr lang="en-US" sz="1600" dirty="0">
                <a:solidFill>
                  <a:schemeClr val="bg2">
                    <a:lumMod val="25000"/>
                  </a:schemeClr>
                </a:solidFill>
              </a:rPr>
              <a:t> con </a:t>
            </a:r>
            <a:r>
              <a:rPr lang="en-US" sz="1600" dirty="0" err="1">
                <a:solidFill>
                  <a:schemeClr val="bg2">
                    <a:lumMod val="25000"/>
                  </a:schemeClr>
                </a:solidFill>
              </a:rPr>
              <a:t>nuestras</a:t>
            </a:r>
            <a:r>
              <a:rPr lang="en-US" sz="1600" dirty="0">
                <a:solidFill>
                  <a:schemeClr val="bg2">
                    <a:lumMod val="25000"/>
                  </a:schemeClr>
                </a:solidFill>
              </a:rPr>
              <a:t> </a:t>
            </a:r>
            <a:r>
              <a:rPr lang="en-US" sz="1600" dirty="0" err="1">
                <a:solidFill>
                  <a:schemeClr val="bg2">
                    <a:lumMod val="25000"/>
                  </a:schemeClr>
                </a:solidFill>
              </a:rPr>
              <a:t>relaciones</a:t>
            </a:r>
            <a:r>
              <a:rPr lang="en-US" sz="1600" dirty="0">
                <a:solidFill>
                  <a:schemeClr val="bg2">
                    <a:lumMod val="25000"/>
                  </a:schemeClr>
                </a:solidFill>
              </a:rPr>
              <a:t> y </a:t>
            </a:r>
            <a:r>
              <a:rPr lang="en-US" sz="1600" dirty="0" err="1">
                <a:solidFill>
                  <a:schemeClr val="bg2">
                    <a:lumMod val="25000"/>
                  </a:schemeClr>
                </a:solidFill>
              </a:rPr>
              <a:t>vínculos</a:t>
            </a:r>
            <a:r>
              <a:rPr lang="en-US" sz="1600" dirty="0">
                <a:solidFill>
                  <a:schemeClr val="bg2">
                    <a:lumMod val="25000"/>
                  </a:schemeClr>
                </a:solidFill>
              </a:rPr>
              <a:t> </a:t>
            </a:r>
            <a:r>
              <a:rPr lang="en-US" sz="1600" dirty="0" err="1">
                <a:solidFill>
                  <a:schemeClr val="bg2">
                    <a:lumMod val="25000"/>
                  </a:schemeClr>
                </a:solidFill>
              </a:rPr>
              <a:t>en</a:t>
            </a:r>
            <a:r>
              <a:rPr lang="en-US" sz="1600" dirty="0">
                <a:solidFill>
                  <a:schemeClr val="bg2">
                    <a:lumMod val="25000"/>
                  </a:schemeClr>
                </a:solidFill>
              </a:rPr>
              <a:t> </a:t>
            </a:r>
            <a:r>
              <a:rPr lang="en-US" sz="1600" dirty="0" err="1">
                <a:solidFill>
                  <a:schemeClr val="bg2">
                    <a:lumMod val="25000"/>
                  </a:schemeClr>
                </a:solidFill>
              </a:rPr>
              <a:t>el</a:t>
            </a:r>
            <a:r>
              <a:rPr lang="en-US" sz="1600" dirty="0">
                <a:solidFill>
                  <a:schemeClr val="bg2">
                    <a:lumMod val="25000"/>
                  </a:schemeClr>
                </a:solidFill>
              </a:rPr>
              <a:t> </a:t>
            </a:r>
            <a:r>
              <a:rPr lang="en-US" sz="1600" dirty="0" err="1">
                <a:solidFill>
                  <a:schemeClr val="bg2">
                    <a:lumMod val="25000"/>
                  </a:schemeClr>
                </a:solidFill>
              </a:rPr>
              <a:t>hogar</a:t>
            </a:r>
            <a:r>
              <a:rPr lang="en-US" sz="1600" dirty="0">
                <a:solidFill>
                  <a:schemeClr val="bg2">
                    <a:lumMod val="25000"/>
                  </a:schemeClr>
                </a:solidFill>
              </a:rPr>
              <a:t>? </a:t>
            </a:r>
          </a:p>
          <a:p>
            <a:pPr marL="705803" lvl="1" indent="-285750" defTabSz="685800">
              <a:lnSpc>
                <a:spcPct val="90000"/>
              </a:lnSpc>
              <a:spcBef>
                <a:spcPts val="600"/>
              </a:spcBef>
              <a:spcAft>
                <a:spcPts val="600"/>
              </a:spcAft>
              <a:buClr>
                <a:srgbClr val="002060"/>
              </a:buClr>
              <a:buSzPct val="100000"/>
              <a:buFont typeface="Arial" panose="020B0604020202020204" pitchFamily="34" charset="0"/>
              <a:buChar char="•"/>
            </a:pPr>
            <a:r>
              <a:rPr lang="en-US" sz="1600" dirty="0">
                <a:solidFill>
                  <a:schemeClr val="bg2">
                    <a:lumMod val="25000"/>
                  </a:schemeClr>
                </a:solidFill>
              </a:rPr>
              <a:t>¿</a:t>
            </a:r>
            <a:r>
              <a:rPr lang="en-US" sz="1600" dirty="0" err="1">
                <a:solidFill>
                  <a:schemeClr val="bg2">
                    <a:lumMod val="25000"/>
                  </a:schemeClr>
                </a:solidFill>
              </a:rPr>
              <a:t>Puedes</a:t>
            </a:r>
            <a:r>
              <a:rPr lang="en-US" sz="1600" dirty="0">
                <a:solidFill>
                  <a:schemeClr val="bg2">
                    <a:lumMod val="25000"/>
                  </a:schemeClr>
                </a:solidFill>
              </a:rPr>
              <a:t> </a:t>
            </a:r>
            <a:r>
              <a:rPr lang="en-US" sz="1600" dirty="0" err="1">
                <a:solidFill>
                  <a:schemeClr val="bg2">
                    <a:lumMod val="25000"/>
                  </a:schemeClr>
                </a:solidFill>
              </a:rPr>
              <a:t>enumerar</a:t>
            </a:r>
            <a:r>
              <a:rPr lang="en-US" sz="1600" dirty="0">
                <a:solidFill>
                  <a:schemeClr val="bg2">
                    <a:lumMod val="25000"/>
                  </a:schemeClr>
                </a:solidFill>
              </a:rPr>
              <a:t> similitudes? ¿Y </a:t>
            </a:r>
            <a:r>
              <a:rPr lang="en-US" sz="1600" dirty="0" err="1">
                <a:solidFill>
                  <a:schemeClr val="bg2">
                    <a:lumMod val="25000"/>
                  </a:schemeClr>
                </a:solidFill>
              </a:rPr>
              <a:t>diferencias</a:t>
            </a:r>
            <a:r>
              <a:rPr lang="en-US" sz="1600" dirty="0">
                <a:solidFill>
                  <a:schemeClr val="bg2">
                    <a:lumMod val="25000"/>
                  </a:schemeClr>
                </a:solidFill>
              </a:rPr>
              <a:t>?</a:t>
            </a:r>
          </a:p>
        </p:txBody>
      </p:sp>
      <p:pic>
        <p:nvPicPr>
          <p:cNvPr id="7" name="Imagen 6" descr="Un florero con flores en el pasto&#10;&#10;Descripción generada automáticamente con confianza baja">
            <a:extLst>
              <a:ext uri="{FF2B5EF4-FFF2-40B4-BE49-F238E27FC236}">
                <a16:creationId xmlns:a16="http://schemas.microsoft.com/office/drawing/2014/main" id="{C3C5423B-AE47-47EF-90A4-FF5A0C29A641}"/>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821381" y="2454382"/>
            <a:ext cx="4097697" cy="2695194"/>
          </a:xfrm>
          <a:prstGeom prst="rect">
            <a:avLst/>
          </a:prstGeom>
        </p:spPr>
      </p:pic>
      <p:sp>
        <p:nvSpPr>
          <p:cNvPr id="6" name="CuadroTexto 5">
            <a:extLst>
              <a:ext uri="{FF2B5EF4-FFF2-40B4-BE49-F238E27FC236}">
                <a16:creationId xmlns:a16="http://schemas.microsoft.com/office/drawing/2014/main" id="{685E4271-C218-2A4E-999C-B333B57B9B66}"/>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spTree>
    <p:custDataLst>
      <p:tags r:id="rId1"/>
    </p:custDataLst>
    <p:extLst>
      <p:ext uri="{BB962C8B-B14F-4D97-AF65-F5344CB8AC3E}">
        <p14:creationId xmlns:p14="http://schemas.microsoft.com/office/powerpoint/2010/main" val="590769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producción de pintura de Botero La Familia">
            <a:extLst>
              <a:ext uri="{FF2B5EF4-FFF2-40B4-BE49-F238E27FC236}">
                <a16:creationId xmlns:a16="http://schemas.microsoft.com/office/drawing/2014/main" id="{9858F2C8-DAE1-4F52-B7F0-05918484F1F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24468" y="1490247"/>
            <a:ext cx="3445130" cy="4253248"/>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860154A0-3D91-4631-9B0F-D9121AE50F2F}"/>
              </a:ext>
            </a:extLst>
          </p:cNvPr>
          <p:cNvSpPr txBox="1"/>
          <p:nvPr/>
        </p:nvSpPr>
        <p:spPr>
          <a:xfrm>
            <a:off x="4821381" y="5172183"/>
            <a:ext cx="3651884" cy="385782"/>
          </a:xfrm>
          <a:prstGeom prst="rect">
            <a:avLst/>
          </a:prstGeom>
        </p:spPr>
        <p:txBody>
          <a:bodyPr vert="horz" lIns="68580" tIns="34290" rIns="68580" bIns="34290" rtlCol="0" anchor="t">
            <a:normAutofit/>
          </a:bodyPr>
          <a:lstStyle/>
          <a:p>
            <a:pPr indent="-137160" defTabSz="685800">
              <a:lnSpc>
                <a:spcPct val="90000"/>
              </a:lnSpc>
              <a:spcAft>
                <a:spcPts val="450"/>
              </a:spcAft>
              <a:buClr>
                <a:schemeClr val="accent1">
                  <a:lumMod val="75000"/>
                </a:schemeClr>
              </a:buClr>
              <a:buSzPct val="85000"/>
              <a:buFont typeface="Wingdings" pitchFamily="2" charset="2"/>
              <a:buChar char="§"/>
            </a:pPr>
            <a:r>
              <a:rPr lang="en-US" sz="1600" b="1" i="1" dirty="0">
                <a:solidFill>
                  <a:srgbClr val="002060"/>
                </a:solidFill>
              </a:rPr>
              <a:t>Una </a:t>
            </a:r>
            <a:r>
              <a:rPr lang="en-US" sz="1600" b="1" i="1" dirty="0" err="1">
                <a:solidFill>
                  <a:srgbClr val="002060"/>
                </a:solidFill>
              </a:rPr>
              <a:t>familia</a:t>
            </a:r>
            <a:r>
              <a:rPr lang="en-US" sz="1600" b="1" i="1" dirty="0">
                <a:solidFill>
                  <a:srgbClr val="002060"/>
                </a:solidFill>
              </a:rPr>
              <a:t> (Fernando Botero).</a:t>
            </a:r>
          </a:p>
        </p:txBody>
      </p:sp>
      <p:sp>
        <p:nvSpPr>
          <p:cNvPr id="10" name="CuadroTexto 9">
            <a:extLst>
              <a:ext uri="{FF2B5EF4-FFF2-40B4-BE49-F238E27FC236}">
                <a16:creationId xmlns:a16="http://schemas.microsoft.com/office/drawing/2014/main" id="{33BAFF71-45F4-9740-9C67-7FCB9363E1D9}"/>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spTree>
    <p:custDataLst>
      <p:tags r:id="rId1"/>
    </p:custDataLst>
    <p:extLst>
      <p:ext uri="{BB962C8B-B14F-4D97-AF65-F5344CB8AC3E}">
        <p14:creationId xmlns:p14="http://schemas.microsoft.com/office/powerpoint/2010/main" val="2148586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873DEB-46DF-4970-82E6-AA3C17C7C2D9}"/>
              </a:ext>
            </a:extLst>
          </p:cNvPr>
          <p:cNvSpPr>
            <a:spLocks noGrp="1"/>
          </p:cNvSpPr>
          <p:nvPr>
            <p:ph type="title"/>
          </p:nvPr>
        </p:nvSpPr>
        <p:spPr>
          <a:xfrm>
            <a:off x="302118" y="963430"/>
            <a:ext cx="8121901" cy="1296162"/>
          </a:xfrm>
        </p:spPr>
        <p:txBody>
          <a:bodyPr>
            <a:normAutofit/>
          </a:bodyPr>
          <a:lstStyle/>
          <a:p>
            <a:r>
              <a:rPr lang="es-CL" b="1" dirty="0">
                <a:solidFill>
                  <a:srgbClr val="002060"/>
                </a:solidFill>
                <a:latin typeface="+mn-lt"/>
              </a:rPr>
              <a:t>Objetivos de la ACTIVIDAD SOBRE RELACIONES INTERPERSONALES</a:t>
            </a:r>
          </a:p>
        </p:txBody>
      </p:sp>
      <p:sp>
        <p:nvSpPr>
          <p:cNvPr id="5" name="Marcador de contenido 4">
            <a:extLst>
              <a:ext uri="{FF2B5EF4-FFF2-40B4-BE49-F238E27FC236}">
                <a16:creationId xmlns:a16="http://schemas.microsoft.com/office/drawing/2014/main" id="{9D2E076C-22AE-4A08-A1DD-A1227E046C66}"/>
              </a:ext>
            </a:extLst>
          </p:cNvPr>
          <p:cNvSpPr>
            <a:spLocks noGrp="1"/>
          </p:cNvSpPr>
          <p:nvPr>
            <p:ph idx="1"/>
          </p:nvPr>
        </p:nvSpPr>
        <p:spPr>
          <a:xfrm>
            <a:off x="1137954" y="2504041"/>
            <a:ext cx="5961185" cy="833657"/>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normAutofit/>
          </a:bodyPr>
          <a:lstStyle/>
          <a:p>
            <a:pPr marL="0" indent="0">
              <a:buNone/>
            </a:pPr>
            <a:r>
              <a:rPr lang="es-ES" sz="2400" b="1" dirty="0">
                <a:solidFill>
                  <a:srgbClr val="002060"/>
                </a:solidFill>
                <a:latin typeface="Calibri" panose="020F0502020204030204" pitchFamily="34" charset="0"/>
                <a:cs typeface="Calibri" panose="020F0502020204030204" pitchFamily="34" charset="0"/>
              </a:rPr>
              <a:t>Que quienes participan:</a:t>
            </a:r>
          </a:p>
        </p:txBody>
      </p:sp>
      <p:sp>
        <p:nvSpPr>
          <p:cNvPr id="6" name="Marcador de contenido 4">
            <a:extLst>
              <a:ext uri="{FF2B5EF4-FFF2-40B4-BE49-F238E27FC236}">
                <a16:creationId xmlns:a16="http://schemas.microsoft.com/office/drawing/2014/main" id="{38B0B9EB-5D42-4A3A-A8EE-2CD32C0697F6}"/>
              </a:ext>
            </a:extLst>
          </p:cNvPr>
          <p:cNvSpPr txBox="1">
            <a:spLocks/>
          </p:cNvSpPr>
          <p:nvPr/>
        </p:nvSpPr>
        <p:spPr>
          <a:xfrm>
            <a:off x="1137953" y="3368262"/>
            <a:ext cx="7157907" cy="2116288"/>
          </a:xfrm>
          <a:prstGeom prst="rect">
            <a:avLst/>
          </a:prstGeom>
          <a:solidFill>
            <a:schemeClr val="accent3">
              <a:lumMod val="40000"/>
              <a:lumOff val="6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vert="horz" lIns="68580" tIns="34290" rIns="68580" bIns="34290" rtlCol="0" anchor="ctr">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lt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lt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lt1"/>
                </a:solidFill>
                <a:latin typeface="+mn-lt"/>
                <a:ea typeface="+mn-ea"/>
                <a:cs typeface="+mn-cs"/>
              </a:defRPr>
            </a:lvl9pPr>
          </a:lstStyle>
          <a:p>
            <a:pPr>
              <a:buFont typeface="Wingdings" pitchFamily="2" charset="2"/>
              <a:buChar char="Ø"/>
            </a:pPr>
            <a:r>
              <a:rPr lang="es-ES" sz="2400" dirty="0">
                <a:solidFill>
                  <a:schemeClr val="bg2">
                    <a:lumMod val="25000"/>
                  </a:schemeClr>
                </a:solidFill>
                <a:latin typeface="+mj-lt"/>
                <a:cs typeface="Calibri" panose="020F0502020204030204" pitchFamily="34" charset="0"/>
              </a:rPr>
              <a:t> Logren identificar relaciones dañinas y de bienestar.</a:t>
            </a:r>
            <a:endParaRPr lang="es-CL" sz="2400" dirty="0">
              <a:solidFill>
                <a:schemeClr val="bg2">
                  <a:lumMod val="25000"/>
                </a:schemeClr>
              </a:solidFill>
              <a:latin typeface="+mj-lt"/>
              <a:cs typeface="Calibri" panose="020F0502020204030204" pitchFamily="34" charset="0"/>
            </a:endParaRPr>
          </a:p>
          <a:p>
            <a:pPr>
              <a:buFont typeface="Wingdings" pitchFamily="2" charset="2"/>
              <a:buChar char="Ø"/>
            </a:pPr>
            <a:r>
              <a:rPr lang="es-ES" sz="2400" dirty="0">
                <a:solidFill>
                  <a:schemeClr val="bg2">
                    <a:lumMod val="25000"/>
                  </a:schemeClr>
                </a:solidFill>
                <a:latin typeface="+mj-lt"/>
                <a:cs typeface="Calibri" panose="020F0502020204030204" pitchFamily="34" charset="0"/>
              </a:rPr>
              <a:t> Desarrollen buenas relaciones interpersonales.</a:t>
            </a:r>
          </a:p>
          <a:p>
            <a:pPr>
              <a:buFont typeface="Wingdings" pitchFamily="2" charset="2"/>
              <a:buChar char="Ø"/>
            </a:pPr>
            <a:r>
              <a:rPr lang="es-ES" sz="2400" dirty="0">
                <a:solidFill>
                  <a:schemeClr val="bg2">
                    <a:lumMod val="25000"/>
                  </a:schemeClr>
                </a:solidFill>
                <a:latin typeface="+mj-lt"/>
                <a:cs typeface="Calibri" panose="020F0502020204030204" pitchFamily="34" charset="0"/>
              </a:rPr>
              <a:t> Reconozcan el beneficio que desarrollar buenas   relaciones interpersonales, brinda a su buen vivir.</a:t>
            </a:r>
            <a:endParaRPr lang="es-CL" sz="2400" dirty="0">
              <a:solidFill>
                <a:schemeClr val="bg2">
                  <a:lumMod val="25000"/>
                </a:schemeClr>
              </a:solidFill>
              <a:latin typeface="+mj-lt"/>
              <a:cs typeface="Calibri" panose="020F0502020204030204" pitchFamily="34" charset="0"/>
            </a:endParaRPr>
          </a:p>
        </p:txBody>
      </p:sp>
      <p:sp>
        <p:nvSpPr>
          <p:cNvPr id="7" name="CuadroTexto 6">
            <a:extLst>
              <a:ext uri="{FF2B5EF4-FFF2-40B4-BE49-F238E27FC236}">
                <a16:creationId xmlns:a16="http://schemas.microsoft.com/office/drawing/2014/main" id="{4125CA2F-E6B8-7B41-97D9-4A081403AB48}"/>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spTree>
    <p:custDataLst>
      <p:tags r:id="rId1"/>
    </p:custDataLst>
    <p:extLst>
      <p:ext uri="{BB962C8B-B14F-4D97-AF65-F5344CB8AC3E}">
        <p14:creationId xmlns:p14="http://schemas.microsoft.com/office/powerpoint/2010/main" val="60431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4D6653-C59D-49FD-A2C4-561571C2BF1E}"/>
              </a:ext>
            </a:extLst>
          </p:cNvPr>
          <p:cNvSpPr>
            <a:spLocks noGrp="1"/>
          </p:cNvSpPr>
          <p:nvPr>
            <p:ph type="title"/>
          </p:nvPr>
        </p:nvSpPr>
        <p:spPr>
          <a:xfrm>
            <a:off x="302118" y="1171135"/>
            <a:ext cx="8620388" cy="1422771"/>
          </a:xfrm>
        </p:spPr>
        <p:txBody>
          <a:bodyPr>
            <a:normAutofit/>
          </a:bodyPr>
          <a:lstStyle/>
          <a:p>
            <a:r>
              <a:rPr lang="es-ES" sz="4000" b="1" dirty="0">
                <a:solidFill>
                  <a:srgbClr val="002060"/>
                </a:solidFill>
                <a:latin typeface="+mn-lt"/>
              </a:rPr>
              <a:t>¿Qué son las relaciones interpersonales?</a:t>
            </a:r>
            <a:endParaRPr lang="es-CL" sz="4000" b="1" dirty="0">
              <a:solidFill>
                <a:srgbClr val="002060"/>
              </a:solidFill>
              <a:latin typeface="+mn-lt"/>
            </a:endParaRPr>
          </a:p>
        </p:txBody>
      </p:sp>
      <p:graphicFrame>
        <p:nvGraphicFramePr>
          <p:cNvPr id="8" name="Marcador de contenido 7">
            <a:extLst>
              <a:ext uri="{FF2B5EF4-FFF2-40B4-BE49-F238E27FC236}">
                <a16:creationId xmlns:a16="http://schemas.microsoft.com/office/drawing/2014/main" id="{01DD406E-1755-4DF1-A6C8-FF83D6CCB093}"/>
              </a:ext>
            </a:extLst>
          </p:cNvPr>
          <p:cNvGraphicFramePr>
            <a:graphicFrameLocks noGrp="1"/>
          </p:cNvGraphicFramePr>
          <p:nvPr>
            <p:ph idx="1"/>
            <p:extLst>
              <p:ext uri="{D42A27DB-BD31-4B8C-83A1-F6EECF244321}">
                <p14:modId xmlns:p14="http://schemas.microsoft.com/office/powerpoint/2010/main" val="1040191559"/>
              </p:ext>
            </p:extLst>
          </p:nvPr>
        </p:nvGraphicFramePr>
        <p:xfrm>
          <a:off x="559749" y="2289106"/>
          <a:ext cx="5390477" cy="3012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1CEDEC50-CDE5-FF46-8405-D4EB57BDBB47}"/>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7" name="Imagen 6">
            <a:extLst>
              <a:ext uri="{FF2B5EF4-FFF2-40B4-BE49-F238E27FC236}">
                <a16:creationId xmlns:a16="http://schemas.microsoft.com/office/drawing/2014/main" id="{7E6F8256-ADBD-1A4D-A36F-8C2CCA741FCA}"/>
              </a:ext>
            </a:extLst>
          </p:cNvPr>
          <p:cNvPicPr>
            <a:picLocks noChangeAspect="1"/>
          </p:cNvPicPr>
          <p:nvPr/>
        </p:nvPicPr>
        <p:blipFill>
          <a:blip r:embed="rId8"/>
          <a:stretch>
            <a:fillRect/>
          </a:stretch>
        </p:blipFill>
        <p:spPr>
          <a:xfrm>
            <a:off x="5854700" y="2289106"/>
            <a:ext cx="2838726" cy="2818304"/>
          </a:xfrm>
          <a:prstGeom prst="rect">
            <a:avLst/>
          </a:prstGeom>
        </p:spPr>
      </p:pic>
    </p:spTree>
    <p:custDataLst>
      <p:tags r:id="rId1"/>
    </p:custDataLst>
    <p:extLst>
      <p:ext uri="{BB962C8B-B14F-4D97-AF65-F5344CB8AC3E}">
        <p14:creationId xmlns:p14="http://schemas.microsoft.com/office/powerpoint/2010/main" val="2791486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E9E6D-7ED7-4567-A79C-A1AEDD334898}"/>
              </a:ext>
            </a:extLst>
          </p:cNvPr>
          <p:cNvSpPr>
            <a:spLocks noGrp="1"/>
          </p:cNvSpPr>
          <p:nvPr>
            <p:ph type="title"/>
          </p:nvPr>
        </p:nvSpPr>
        <p:spPr>
          <a:xfrm>
            <a:off x="286710" y="1002758"/>
            <a:ext cx="6522752" cy="1594667"/>
          </a:xfrm>
        </p:spPr>
        <p:txBody>
          <a:bodyPr>
            <a:normAutofit/>
          </a:bodyPr>
          <a:lstStyle/>
          <a:p>
            <a:r>
              <a:rPr lang="es-CL" sz="3600" b="1" dirty="0">
                <a:solidFill>
                  <a:srgbClr val="002060"/>
                </a:solidFill>
                <a:latin typeface="+mn-lt"/>
              </a:rPr>
              <a:t>Relaciones interpersonales saludables</a:t>
            </a:r>
          </a:p>
        </p:txBody>
      </p:sp>
      <p:graphicFrame>
        <p:nvGraphicFramePr>
          <p:cNvPr id="6" name="Marcador de contenido 5">
            <a:extLst>
              <a:ext uri="{FF2B5EF4-FFF2-40B4-BE49-F238E27FC236}">
                <a16:creationId xmlns:a16="http://schemas.microsoft.com/office/drawing/2014/main" id="{141EBA39-F05B-4A09-A719-1920BFC131D0}"/>
              </a:ext>
            </a:extLst>
          </p:cNvPr>
          <p:cNvGraphicFramePr>
            <a:graphicFrameLocks noGrp="1"/>
          </p:cNvGraphicFramePr>
          <p:nvPr>
            <p:ph idx="1"/>
            <p:extLst>
              <p:ext uri="{D42A27DB-BD31-4B8C-83A1-F6EECF244321}">
                <p14:modId xmlns:p14="http://schemas.microsoft.com/office/powerpoint/2010/main" val="2377441478"/>
              </p:ext>
            </p:extLst>
          </p:nvPr>
        </p:nvGraphicFramePr>
        <p:xfrm>
          <a:off x="286710" y="2207741"/>
          <a:ext cx="5057884" cy="3038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uadroTexto 8">
            <a:extLst>
              <a:ext uri="{FF2B5EF4-FFF2-40B4-BE49-F238E27FC236}">
                <a16:creationId xmlns:a16="http://schemas.microsoft.com/office/drawing/2014/main" id="{4C82251F-A8D7-0441-82CE-2F702204FD9F}"/>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4" name="Imagen 3">
            <a:extLst>
              <a:ext uri="{FF2B5EF4-FFF2-40B4-BE49-F238E27FC236}">
                <a16:creationId xmlns:a16="http://schemas.microsoft.com/office/drawing/2014/main" id="{4AAD758B-BA8D-BE42-B911-6520B236DAEB}"/>
              </a:ext>
            </a:extLst>
          </p:cNvPr>
          <p:cNvPicPr>
            <a:picLocks noChangeAspect="1"/>
          </p:cNvPicPr>
          <p:nvPr/>
        </p:nvPicPr>
        <p:blipFill>
          <a:blip r:embed="rId8"/>
          <a:stretch>
            <a:fillRect/>
          </a:stretch>
        </p:blipFill>
        <p:spPr>
          <a:xfrm>
            <a:off x="5344594" y="2298480"/>
            <a:ext cx="3288636" cy="2856616"/>
          </a:xfrm>
          <a:prstGeom prst="rect">
            <a:avLst/>
          </a:prstGeom>
        </p:spPr>
      </p:pic>
    </p:spTree>
    <p:custDataLst>
      <p:tags r:id="rId1"/>
    </p:custDataLst>
    <p:extLst>
      <p:ext uri="{BB962C8B-B14F-4D97-AF65-F5344CB8AC3E}">
        <p14:creationId xmlns:p14="http://schemas.microsoft.com/office/powerpoint/2010/main" val="1175204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5BF24F-5090-46EA-A2C9-BFAD3FB84D39}"/>
              </a:ext>
            </a:extLst>
          </p:cNvPr>
          <p:cNvSpPr>
            <a:spLocks noGrp="1"/>
          </p:cNvSpPr>
          <p:nvPr>
            <p:ph type="title"/>
          </p:nvPr>
        </p:nvSpPr>
        <p:spPr>
          <a:xfrm>
            <a:off x="302118" y="627680"/>
            <a:ext cx="5913153" cy="1775495"/>
          </a:xfrm>
        </p:spPr>
        <p:txBody>
          <a:bodyPr>
            <a:normAutofit/>
          </a:bodyPr>
          <a:lstStyle/>
          <a:p>
            <a:r>
              <a:rPr lang="es-ES" sz="3600" b="1" dirty="0">
                <a:solidFill>
                  <a:srgbClr val="1A1285"/>
                </a:solidFill>
                <a:latin typeface="+mn-lt"/>
              </a:rPr>
              <a:t>Las relaciones interpersonales fuente de bienestar</a:t>
            </a:r>
            <a:endParaRPr lang="es-CL" sz="3600" b="1" dirty="0">
              <a:solidFill>
                <a:srgbClr val="1A1285"/>
              </a:solidFill>
              <a:latin typeface="+mn-lt"/>
            </a:endParaRPr>
          </a:p>
        </p:txBody>
      </p:sp>
      <p:sp>
        <p:nvSpPr>
          <p:cNvPr id="11" name="CuadroTexto 10">
            <a:extLst>
              <a:ext uri="{FF2B5EF4-FFF2-40B4-BE49-F238E27FC236}">
                <a16:creationId xmlns:a16="http://schemas.microsoft.com/office/drawing/2014/main" id="{D74B5D7B-3793-CE49-8A3E-20EC2143B278}"/>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4" name="Imagen 3">
            <a:extLst>
              <a:ext uri="{FF2B5EF4-FFF2-40B4-BE49-F238E27FC236}">
                <a16:creationId xmlns:a16="http://schemas.microsoft.com/office/drawing/2014/main" id="{DB9C6096-4227-FB48-9C1B-E17E5B138BC0}"/>
              </a:ext>
            </a:extLst>
          </p:cNvPr>
          <p:cNvPicPr>
            <a:picLocks noChangeAspect="1"/>
          </p:cNvPicPr>
          <p:nvPr/>
        </p:nvPicPr>
        <p:blipFill>
          <a:blip r:embed="rId3"/>
          <a:stretch>
            <a:fillRect/>
          </a:stretch>
        </p:blipFill>
        <p:spPr>
          <a:xfrm>
            <a:off x="2465457" y="2106929"/>
            <a:ext cx="4120873" cy="4111378"/>
          </a:xfrm>
          <a:prstGeom prst="rect">
            <a:avLst/>
          </a:prstGeom>
        </p:spPr>
      </p:pic>
    </p:spTree>
    <p:custDataLst>
      <p:tags r:id="rId1"/>
    </p:custDataLst>
    <p:extLst>
      <p:ext uri="{BB962C8B-B14F-4D97-AF65-F5344CB8AC3E}">
        <p14:creationId xmlns:p14="http://schemas.microsoft.com/office/powerpoint/2010/main" val="306069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73FC18-2A2B-44A5-BA7D-A722C13A099D}"/>
              </a:ext>
            </a:extLst>
          </p:cNvPr>
          <p:cNvSpPr>
            <a:spLocks noGrp="1"/>
          </p:cNvSpPr>
          <p:nvPr>
            <p:ph type="title"/>
          </p:nvPr>
        </p:nvSpPr>
        <p:spPr>
          <a:xfrm>
            <a:off x="302118" y="934489"/>
            <a:ext cx="5057883" cy="1207008"/>
          </a:xfrm>
        </p:spPr>
        <p:txBody>
          <a:bodyPr>
            <a:normAutofit/>
          </a:bodyPr>
          <a:lstStyle/>
          <a:p>
            <a:r>
              <a:rPr lang="es-ES" sz="3600" b="1" dirty="0">
                <a:solidFill>
                  <a:srgbClr val="1A1285"/>
                </a:solidFill>
                <a:latin typeface="+mn-lt"/>
              </a:rPr>
              <a:t>El hogar como lugar de vinculación</a:t>
            </a:r>
            <a:endParaRPr lang="es-CL" sz="3600" b="1" dirty="0">
              <a:solidFill>
                <a:srgbClr val="1A1285"/>
              </a:solidFill>
              <a:latin typeface="+mn-lt"/>
            </a:endParaRPr>
          </a:p>
        </p:txBody>
      </p:sp>
      <p:sp>
        <p:nvSpPr>
          <p:cNvPr id="7" name="Marcador de contenido 6">
            <a:extLst>
              <a:ext uri="{FF2B5EF4-FFF2-40B4-BE49-F238E27FC236}">
                <a16:creationId xmlns:a16="http://schemas.microsoft.com/office/drawing/2014/main" id="{526B47AD-9318-4160-8C49-426BC198599F}"/>
              </a:ext>
            </a:extLst>
          </p:cNvPr>
          <p:cNvSpPr>
            <a:spLocks noGrp="1"/>
          </p:cNvSpPr>
          <p:nvPr>
            <p:ph idx="1"/>
          </p:nvPr>
        </p:nvSpPr>
        <p:spPr>
          <a:xfrm>
            <a:off x="393554" y="2427732"/>
            <a:ext cx="5372246" cy="3265365"/>
          </a:xfrm>
        </p:spPr>
        <p:txBody>
          <a:bodyPr>
            <a:normAutofit/>
          </a:bodyPr>
          <a:lstStyle/>
          <a:p>
            <a:r>
              <a:rPr lang="es-CL" sz="140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En los hogares se vive una profunda experiencia vital desde el nacimiento.</a:t>
            </a:r>
          </a:p>
          <a:p>
            <a:r>
              <a:rPr lang="es-CL" sz="140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Atraviesa cada uno de los ciclos que tiene la vida, todo ello gracias a </a:t>
            </a:r>
          </a:p>
          <a:p>
            <a:pPr lvl="1"/>
            <a:r>
              <a:rPr lang="es-CL" sz="140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La comunicación.</a:t>
            </a:r>
          </a:p>
          <a:p>
            <a:pPr lvl="1"/>
            <a:r>
              <a:rPr lang="es-CL" sz="140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La ternura.  </a:t>
            </a:r>
          </a:p>
          <a:p>
            <a:pPr lvl="1"/>
            <a:r>
              <a:rPr lang="es-CL" sz="140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El amor. </a:t>
            </a:r>
          </a:p>
          <a:p>
            <a:pPr lvl="1"/>
            <a:endParaRPr lang="es-CL" sz="140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endParaRPr>
          </a:p>
          <a:p>
            <a:pPr marL="137160" lvl="1">
              <a:spcBef>
                <a:spcPts val="900"/>
              </a:spcBef>
            </a:pPr>
            <a:r>
              <a:rPr lang="es-CL" sz="1400" dirty="0">
                <a:solidFill>
                  <a:schemeClr val="bg2">
                    <a:lumMod val="25000"/>
                  </a:schemeClr>
                </a:solidFill>
                <a:latin typeface="Calibri" panose="020F0502020204030204" pitchFamily="34" charset="0"/>
                <a:cs typeface="Times New Roman" panose="02020603050405020304" pitchFamily="18" charset="0"/>
              </a:rPr>
              <a:t>Todos los hogares deben sentir:</a:t>
            </a:r>
          </a:p>
          <a:p>
            <a:pPr lvl="1"/>
            <a:r>
              <a:rPr lang="es-CL" sz="1400" dirty="0">
                <a:solidFill>
                  <a:schemeClr val="bg2">
                    <a:lumMod val="25000"/>
                  </a:schemeClr>
                </a:solidFill>
                <a:latin typeface="Calibri" panose="020F0502020204030204" pitchFamily="34" charset="0"/>
                <a:cs typeface="Times New Roman" panose="02020603050405020304" pitchFamily="18" charset="0"/>
              </a:rPr>
              <a:t>El respeto. </a:t>
            </a:r>
          </a:p>
          <a:p>
            <a:pPr lvl="1"/>
            <a:r>
              <a:rPr lang="es-CL" sz="1400" dirty="0">
                <a:solidFill>
                  <a:schemeClr val="bg2">
                    <a:lumMod val="25000"/>
                  </a:schemeClr>
                </a:solidFill>
                <a:latin typeface="Calibri" panose="020F0502020204030204" pitchFamily="34" charset="0"/>
                <a:cs typeface="Times New Roman" panose="02020603050405020304" pitchFamily="18" charset="0"/>
              </a:rPr>
              <a:t>La mutua solidaridad.</a:t>
            </a:r>
          </a:p>
          <a:p>
            <a:pPr lvl="1"/>
            <a:r>
              <a:rPr lang="es-CL" sz="1400" dirty="0">
                <a:solidFill>
                  <a:schemeClr val="bg2">
                    <a:lumMod val="25000"/>
                  </a:schemeClr>
                </a:solidFill>
                <a:latin typeface="Calibri" panose="020F0502020204030204" pitchFamily="34" charset="0"/>
                <a:cs typeface="Times New Roman" panose="02020603050405020304" pitchFamily="18" charset="0"/>
              </a:rPr>
              <a:t>La atención a la crianza.</a:t>
            </a:r>
          </a:p>
          <a:p>
            <a:pPr lvl="1"/>
            <a:r>
              <a:rPr lang="es-CL" sz="1400" dirty="0">
                <a:solidFill>
                  <a:schemeClr val="bg2">
                    <a:lumMod val="25000"/>
                  </a:schemeClr>
                </a:solidFill>
                <a:latin typeface="Calibri" panose="020F0502020204030204" pitchFamily="34" charset="0"/>
                <a:cs typeface="Times New Roman" panose="02020603050405020304" pitchFamily="18" charset="0"/>
              </a:rPr>
              <a:t>La atención a cada persona que lo integra, cuando necesiten soporte emocional, físico o material.</a:t>
            </a:r>
          </a:p>
          <a:p>
            <a:endParaRPr lang="es-CL" sz="1275" dirty="0"/>
          </a:p>
        </p:txBody>
      </p:sp>
      <p:sp>
        <p:nvSpPr>
          <p:cNvPr id="9" name="CuadroTexto 8">
            <a:extLst>
              <a:ext uri="{FF2B5EF4-FFF2-40B4-BE49-F238E27FC236}">
                <a16:creationId xmlns:a16="http://schemas.microsoft.com/office/drawing/2014/main" id="{1D8AA8FB-E307-9F43-A5BC-A66E0BA1BED9}"/>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4" name="Imagen 3">
            <a:extLst>
              <a:ext uri="{FF2B5EF4-FFF2-40B4-BE49-F238E27FC236}">
                <a16:creationId xmlns:a16="http://schemas.microsoft.com/office/drawing/2014/main" id="{3E61B143-2365-5E42-9A3C-06AD67577AA3}"/>
              </a:ext>
            </a:extLst>
          </p:cNvPr>
          <p:cNvPicPr>
            <a:picLocks noChangeAspect="1"/>
          </p:cNvPicPr>
          <p:nvPr/>
        </p:nvPicPr>
        <p:blipFill>
          <a:blip r:embed="rId3"/>
          <a:stretch>
            <a:fillRect/>
          </a:stretch>
        </p:blipFill>
        <p:spPr>
          <a:xfrm>
            <a:off x="5765800" y="2427732"/>
            <a:ext cx="2616774" cy="2811264"/>
          </a:xfrm>
          <a:prstGeom prst="rect">
            <a:avLst/>
          </a:prstGeom>
        </p:spPr>
      </p:pic>
    </p:spTree>
    <p:custDataLst>
      <p:tags r:id="rId1"/>
    </p:custDataLst>
    <p:extLst>
      <p:ext uri="{BB962C8B-B14F-4D97-AF65-F5344CB8AC3E}">
        <p14:creationId xmlns:p14="http://schemas.microsoft.com/office/powerpoint/2010/main" val="524956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63E6F7-C322-4286-9D75-ED1723235AC3}"/>
              </a:ext>
            </a:extLst>
          </p:cNvPr>
          <p:cNvSpPr>
            <a:spLocks noGrp="1"/>
          </p:cNvSpPr>
          <p:nvPr>
            <p:ph type="title"/>
          </p:nvPr>
        </p:nvSpPr>
        <p:spPr>
          <a:xfrm>
            <a:off x="286710" y="934489"/>
            <a:ext cx="5057883" cy="1207008"/>
          </a:xfrm>
        </p:spPr>
        <p:txBody>
          <a:bodyPr>
            <a:normAutofit/>
          </a:bodyPr>
          <a:lstStyle/>
          <a:p>
            <a:r>
              <a:rPr lang="es-ES" sz="4000" b="1" dirty="0">
                <a:solidFill>
                  <a:srgbClr val="002060"/>
                </a:solidFill>
                <a:latin typeface="+mn-lt"/>
              </a:rPr>
              <a:t>Los valores en nuestros hogares</a:t>
            </a:r>
            <a:endParaRPr lang="es-CL" sz="4000" b="1" dirty="0">
              <a:solidFill>
                <a:srgbClr val="002060"/>
              </a:solidFill>
              <a:latin typeface="+mn-lt"/>
            </a:endParaRPr>
          </a:p>
        </p:txBody>
      </p:sp>
      <p:sp>
        <p:nvSpPr>
          <p:cNvPr id="7" name="Marcador de contenido 6">
            <a:extLst>
              <a:ext uri="{FF2B5EF4-FFF2-40B4-BE49-F238E27FC236}">
                <a16:creationId xmlns:a16="http://schemas.microsoft.com/office/drawing/2014/main" id="{1580F653-012C-4F58-A9CC-E3C90FA48E66}"/>
              </a:ext>
            </a:extLst>
          </p:cNvPr>
          <p:cNvSpPr>
            <a:spLocks noGrp="1"/>
          </p:cNvSpPr>
          <p:nvPr>
            <p:ph idx="1"/>
          </p:nvPr>
        </p:nvSpPr>
        <p:spPr>
          <a:xfrm>
            <a:off x="286710" y="2687229"/>
            <a:ext cx="5491238" cy="2388354"/>
          </a:xfrm>
        </p:spPr>
        <p:txBody>
          <a:bodyPr>
            <a:normAutofit/>
          </a:bodyPr>
          <a:lstStyle/>
          <a:p>
            <a:pPr algn="just">
              <a:spcAft>
                <a:spcPts val="600"/>
              </a:spcAft>
            </a:pPr>
            <a:r>
              <a:rPr lang="es-CL" sz="135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Allí se aprenden </a:t>
            </a:r>
            <a:r>
              <a:rPr lang="es-CL" sz="135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los primeros valores </a:t>
            </a:r>
            <a:r>
              <a:rPr lang="es-CL" sz="135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acerca de la vida, lo que esperamos de ella, habilidades como la tolerancia, la comprensión, la idea de que todos y todas podemos pensar y elegir cosas diferentes, la importancia del diálogo, la comprensión, el soporte mutuo en momentos de necesidad y  nuestras ideas sobre el amor.</a:t>
            </a:r>
          </a:p>
          <a:p>
            <a:pPr algn="just">
              <a:spcAft>
                <a:spcPts val="600"/>
              </a:spcAft>
            </a:pPr>
            <a:r>
              <a:rPr lang="es-CL" sz="135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Cada uno de los hogares construye a su imagen este mapa de valores y de acciones para mantener viva su realidad afectiva y sus vínculos interpersonales.</a:t>
            </a:r>
          </a:p>
          <a:p>
            <a:pPr algn="just">
              <a:spcAft>
                <a:spcPts val="600"/>
              </a:spcAft>
            </a:pPr>
            <a:r>
              <a:rPr lang="es-CL" sz="1350" dirty="0">
                <a:solidFill>
                  <a:schemeClr val="bg2">
                    <a:lumMod val="25000"/>
                  </a:schemeClr>
                </a:solidFill>
                <a:latin typeface="Calibri" panose="020F0502020204030204" pitchFamily="34" charset="0"/>
                <a:ea typeface="Calibri" panose="020F0502020204030204" pitchFamily="34" charset="0"/>
                <a:cs typeface="Times New Roman" panose="02020603050405020304" pitchFamily="18" charset="0"/>
              </a:rPr>
              <a:t>¿Te has preguntado alguna vez, cómo es este mapa de valores en los hogares? </a:t>
            </a:r>
          </a:p>
        </p:txBody>
      </p:sp>
      <p:sp>
        <p:nvSpPr>
          <p:cNvPr id="10" name="CuadroTexto 9">
            <a:extLst>
              <a:ext uri="{FF2B5EF4-FFF2-40B4-BE49-F238E27FC236}">
                <a16:creationId xmlns:a16="http://schemas.microsoft.com/office/drawing/2014/main" id="{B32A7CC9-3129-664C-8C29-7A3C9EAB160B}"/>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4" name="Imagen 3">
            <a:extLst>
              <a:ext uri="{FF2B5EF4-FFF2-40B4-BE49-F238E27FC236}">
                <a16:creationId xmlns:a16="http://schemas.microsoft.com/office/drawing/2014/main" id="{B1CE3E05-F031-4F47-8678-6F7B9D8E9B01}"/>
              </a:ext>
            </a:extLst>
          </p:cNvPr>
          <p:cNvPicPr>
            <a:picLocks noChangeAspect="1"/>
          </p:cNvPicPr>
          <p:nvPr/>
        </p:nvPicPr>
        <p:blipFill>
          <a:blip r:embed="rId3"/>
          <a:stretch>
            <a:fillRect/>
          </a:stretch>
        </p:blipFill>
        <p:spPr>
          <a:xfrm>
            <a:off x="6043216" y="2451651"/>
            <a:ext cx="2667544" cy="2498035"/>
          </a:xfrm>
          <a:prstGeom prst="rect">
            <a:avLst/>
          </a:prstGeom>
        </p:spPr>
      </p:pic>
    </p:spTree>
    <p:custDataLst>
      <p:tags r:id="rId1"/>
    </p:custDataLst>
    <p:extLst>
      <p:ext uri="{BB962C8B-B14F-4D97-AF65-F5344CB8AC3E}">
        <p14:creationId xmlns:p14="http://schemas.microsoft.com/office/powerpoint/2010/main" val="2206132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3AAE7-C635-4620-8664-1F54D521D496}"/>
              </a:ext>
            </a:extLst>
          </p:cNvPr>
          <p:cNvSpPr>
            <a:spLocks noGrp="1"/>
          </p:cNvSpPr>
          <p:nvPr>
            <p:ph type="title"/>
          </p:nvPr>
        </p:nvSpPr>
        <p:spPr>
          <a:xfrm>
            <a:off x="302117" y="856610"/>
            <a:ext cx="4786717" cy="1478973"/>
          </a:xfrm>
        </p:spPr>
        <p:txBody>
          <a:bodyPr>
            <a:normAutofit fontScale="90000"/>
          </a:bodyPr>
          <a:lstStyle/>
          <a:p>
            <a:r>
              <a:rPr lang="es-ES" sz="4000" b="1" dirty="0">
                <a:solidFill>
                  <a:srgbClr val="002060"/>
                </a:solidFill>
                <a:latin typeface="+mn-lt"/>
              </a:rPr>
              <a:t>Ideas para Relacionarse de manera positiva</a:t>
            </a:r>
            <a:endParaRPr lang="es-CL" sz="4000" b="1" dirty="0">
              <a:solidFill>
                <a:srgbClr val="002060"/>
              </a:solidFill>
              <a:latin typeface="+mn-lt"/>
            </a:endParaRPr>
          </a:p>
        </p:txBody>
      </p:sp>
      <p:sp>
        <p:nvSpPr>
          <p:cNvPr id="3" name="Marcador de contenido 2">
            <a:extLst>
              <a:ext uri="{FF2B5EF4-FFF2-40B4-BE49-F238E27FC236}">
                <a16:creationId xmlns:a16="http://schemas.microsoft.com/office/drawing/2014/main" id="{5DC90CE0-D9CB-47F3-8BA9-62C0420281C9}"/>
              </a:ext>
            </a:extLst>
          </p:cNvPr>
          <p:cNvSpPr>
            <a:spLocks noGrp="1"/>
          </p:cNvSpPr>
          <p:nvPr>
            <p:ph idx="1"/>
          </p:nvPr>
        </p:nvSpPr>
        <p:spPr>
          <a:xfrm>
            <a:off x="302117" y="2564513"/>
            <a:ext cx="5049182" cy="2786702"/>
          </a:xfrm>
        </p:spPr>
        <p:txBody>
          <a:bodyPr>
            <a:normAutofit lnSpcReduction="10000"/>
          </a:bodyPr>
          <a:lstStyle/>
          <a:p>
            <a:pPr lvl="0">
              <a:buClr>
                <a:srgbClr val="002060"/>
              </a:buClr>
            </a:pPr>
            <a:r>
              <a:rPr lang="es-CL" dirty="0">
                <a:solidFill>
                  <a:schemeClr val="bg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rPr>
              <a:t> Interés por las demás personas.</a:t>
            </a:r>
          </a:p>
          <a:p>
            <a:pPr lvl="0">
              <a:buClr>
                <a:srgbClr val="002060"/>
              </a:buClr>
            </a:pPr>
            <a:r>
              <a:rPr lang="es-CL" dirty="0">
                <a:solidFill>
                  <a:schemeClr val="bg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 </a:t>
            </a:r>
            <a:r>
              <a:rPr lang="es-CL" dirty="0">
                <a:solidFill>
                  <a:schemeClr val="bg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rPr>
              <a:t>Comunicación adecuada: Escuchar con atención y respeto.</a:t>
            </a:r>
          </a:p>
          <a:p>
            <a:pPr lvl="0">
              <a:buClr>
                <a:srgbClr val="002060"/>
              </a:buClr>
            </a:pPr>
            <a:r>
              <a:rPr lang="es-CL" dirty="0">
                <a:solidFill>
                  <a:schemeClr val="bg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 </a:t>
            </a:r>
            <a:r>
              <a:rPr lang="es-CL" dirty="0">
                <a:solidFill>
                  <a:schemeClr val="bg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rPr>
              <a:t>Reconocimiento: reforzar cualidades y aciertos.</a:t>
            </a:r>
          </a:p>
          <a:p>
            <a:pPr lvl="0">
              <a:buClr>
                <a:srgbClr val="002060"/>
              </a:buClr>
            </a:pPr>
            <a:r>
              <a:rPr lang="es-CL" dirty="0">
                <a:solidFill>
                  <a:schemeClr val="bg1">
                    <a:lumMod val="85000"/>
                    <a:lumOff val="15000"/>
                  </a:schemeClr>
                </a:solidFill>
                <a:latin typeface="Calibri" panose="020F0502020204030204" pitchFamily="34" charset="0"/>
                <a:ea typeface="Calibri" panose="020F0502020204030204" pitchFamily="34" charset="0"/>
                <a:cs typeface="Times New Roman" panose="02020603050405020304" pitchFamily="18" charset="0"/>
              </a:rPr>
              <a:t> </a:t>
            </a:r>
            <a:r>
              <a:rPr lang="es-CL" dirty="0">
                <a:solidFill>
                  <a:schemeClr val="bg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rPr>
              <a:t>Sentido del humor.</a:t>
            </a:r>
          </a:p>
          <a:p>
            <a:pPr lvl="0">
              <a:buClr>
                <a:srgbClr val="002060"/>
              </a:buClr>
            </a:pPr>
            <a:r>
              <a:rPr lang="es-CL" dirty="0">
                <a:solidFill>
                  <a:schemeClr val="bg1">
                    <a:lumMod val="85000"/>
                    <a:lumOff val="15000"/>
                  </a:schemeClr>
                </a:solidFill>
                <a:latin typeface="Calibri" panose="020F0502020204030204" pitchFamily="34" charset="0"/>
                <a:cs typeface="Times New Roman" panose="02020603050405020304" pitchFamily="18" charset="0"/>
              </a:rPr>
              <a:t> </a:t>
            </a:r>
            <a:r>
              <a:rPr lang="es-ES" dirty="0">
                <a:solidFill>
                  <a:schemeClr val="bg1">
                    <a:lumMod val="85000"/>
                    <a:lumOff val="15000"/>
                  </a:schemeClr>
                </a:solidFill>
                <a:latin typeface="Calibri" panose="020F0502020204030204" pitchFamily="34" charset="0"/>
                <a:cs typeface="Calibri" panose="020F0502020204030204" pitchFamily="34" charset="0"/>
              </a:rPr>
              <a:t>Utilizar el nombre propio de cada persona.</a:t>
            </a:r>
          </a:p>
          <a:p>
            <a:pPr lvl="0">
              <a:buClr>
                <a:srgbClr val="002060"/>
              </a:buClr>
            </a:pPr>
            <a:r>
              <a:rPr lang="es-ES" dirty="0">
                <a:solidFill>
                  <a:schemeClr val="bg1">
                    <a:lumMod val="85000"/>
                    <a:lumOff val="15000"/>
                  </a:schemeClr>
                </a:solidFill>
                <a:latin typeface="Calibri" panose="020F0502020204030204" pitchFamily="34" charset="0"/>
                <a:cs typeface="Calibri" panose="020F0502020204030204" pitchFamily="34" charset="0"/>
              </a:rPr>
              <a:t> Amabilidad y cortesía siempre.</a:t>
            </a:r>
            <a:endParaRPr lang="es-CL" dirty="0">
              <a:solidFill>
                <a:schemeClr val="bg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10" name="CuadroTexto 9">
            <a:extLst>
              <a:ext uri="{FF2B5EF4-FFF2-40B4-BE49-F238E27FC236}">
                <a16:creationId xmlns:a16="http://schemas.microsoft.com/office/drawing/2014/main" id="{F40DEB4D-D8A6-CC42-A577-23EE583FA942}"/>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5" name="Imagen 4">
            <a:extLst>
              <a:ext uri="{FF2B5EF4-FFF2-40B4-BE49-F238E27FC236}">
                <a16:creationId xmlns:a16="http://schemas.microsoft.com/office/drawing/2014/main" id="{9C93FF83-7DF5-EF46-AFFD-F2F56C833CC1}"/>
              </a:ext>
            </a:extLst>
          </p:cNvPr>
          <p:cNvPicPr>
            <a:picLocks noChangeAspect="1"/>
          </p:cNvPicPr>
          <p:nvPr/>
        </p:nvPicPr>
        <p:blipFill>
          <a:blip r:embed="rId3"/>
          <a:stretch>
            <a:fillRect/>
          </a:stretch>
        </p:blipFill>
        <p:spPr>
          <a:xfrm>
            <a:off x="4579263" y="2564513"/>
            <a:ext cx="4454026" cy="2786702"/>
          </a:xfrm>
          <a:prstGeom prst="rect">
            <a:avLst/>
          </a:prstGeom>
        </p:spPr>
      </p:pic>
    </p:spTree>
    <p:custDataLst>
      <p:tags r:id="rId1"/>
    </p:custDataLst>
    <p:extLst>
      <p:ext uri="{BB962C8B-B14F-4D97-AF65-F5344CB8AC3E}">
        <p14:creationId xmlns:p14="http://schemas.microsoft.com/office/powerpoint/2010/main" val="3530278453"/>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37D6C3-DF56-4F3D-B42E-E651D85A7BB8}"/>
              </a:ext>
            </a:extLst>
          </p:cNvPr>
          <p:cNvSpPr>
            <a:spLocks noGrp="1"/>
          </p:cNvSpPr>
          <p:nvPr>
            <p:ph type="title"/>
          </p:nvPr>
        </p:nvSpPr>
        <p:spPr>
          <a:xfrm>
            <a:off x="421387" y="879179"/>
            <a:ext cx="5462578" cy="1325563"/>
          </a:xfrm>
        </p:spPr>
        <p:txBody>
          <a:bodyPr>
            <a:normAutofit/>
          </a:bodyPr>
          <a:lstStyle/>
          <a:p>
            <a:r>
              <a:rPr lang="es-ES" sz="4000" b="1" dirty="0">
                <a:solidFill>
                  <a:srgbClr val="002060"/>
                </a:solidFill>
                <a:latin typeface="+mn-lt"/>
              </a:rPr>
              <a:t>Crear lazos en cada etapa del ciclo vital</a:t>
            </a:r>
            <a:endParaRPr lang="es-CL" sz="4000" b="1" dirty="0">
              <a:solidFill>
                <a:srgbClr val="002060"/>
              </a:solidFill>
              <a:latin typeface="+mn-lt"/>
            </a:endParaRPr>
          </a:p>
        </p:txBody>
      </p:sp>
      <p:sp>
        <p:nvSpPr>
          <p:cNvPr id="7" name="Marcador de contenido 6">
            <a:extLst>
              <a:ext uri="{FF2B5EF4-FFF2-40B4-BE49-F238E27FC236}">
                <a16:creationId xmlns:a16="http://schemas.microsoft.com/office/drawing/2014/main" id="{333844F7-4603-45C5-AF5D-1AFC83DBB0F5}"/>
              </a:ext>
            </a:extLst>
          </p:cNvPr>
          <p:cNvSpPr>
            <a:spLocks noGrp="1"/>
          </p:cNvSpPr>
          <p:nvPr>
            <p:ph idx="1"/>
          </p:nvPr>
        </p:nvSpPr>
        <p:spPr>
          <a:xfrm>
            <a:off x="302118" y="2540343"/>
            <a:ext cx="5555343" cy="2126603"/>
          </a:xfrm>
        </p:spPr>
        <p:txBody>
          <a:bodyPr/>
          <a:lstStyle/>
          <a:p>
            <a:pPr algn="just">
              <a:buClr>
                <a:srgbClr val="002060"/>
              </a:buClr>
            </a:pPr>
            <a:r>
              <a:rPr lang="es-CL" sz="1400" dirty="0">
                <a:latin typeface="Calibri" panose="020F0502020204030204" pitchFamily="34" charset="0"/>
                <a:ea typeface="Calibri" panose="020F0502020204030204" pitchFamily="34" charset="0"/>
              </a:rPr>
              <a:t>Las necesidades afectivas existen desde el comienzo de la vida. Si no son cubiertas, puede haber consecuencias negativas para la persona.</a:t>
            </a:r>
          </a:p>
          <a:p>
            <a:pPr algn="just">
              <a:buClr>
                <a:srgbClr val="002060"/>
              </a:buClr>
            </a:pPr>
            <a:r>
              <a:rPr lang="es-CL" sz="1400" dirty="0">
                <a:latin typeface="Calibri" panose="020F0502020204030204" pitchFamily="34" charset="0"/>
                <a:ea typeface="Calibri" panose="020F0502020204030204" pitchFamily="34" charset="0"/>
                <a:cs typeface="Times New Roman" panose="02020603050405020304" pitchFamily="18" charset="0"/>
              </a:rPr>
              <a:t>Todas las personas hemos sentido en algún momento malestar o insatisfacción, que son la base de muchos problemas emocionales.</a:t>
            </a:r>
          </a:p>
          <a:p>
            <a:pPr algn="just">
              <a:buClr>
                <a:srgbClr val="002060"/>
              </a:buClr>
            </a:pPr>
            <a:r>
              <a:rPr lang="es-CL" sz="1400" dirty="0">
                <a:latin typeface="Calibri" panose="020F0502020204030204" pitchFamily="34" charset="0"/>
                <a:ea typeface="Calibri" panose="020F0502020204030204" pitchFamily="34" charset="0"/>
                <a:cs typeface="Times New Roman" panose="02020603050405020304" pitchFamily="18" charset="0"/>
              </a:rPr>
              <a:t>El sentirnos personas queridas, deseadas, mimadas, saber que alguien se preocupa por nuestro ser, representa una gran cuestión existencial en la vida. </a:t>
            </a:r>
          </a:p>
          <a:p>
            <a:pPr algn="just">
              <a:buClr>
                <a:srgbClr val="002060"/>
              </a:buClr>
            </a:pPr>
            <a:r>
              <a:rPr lang="es-CL" sz="1400" dirty="0">
                <a:latin typeface="Calibri" panose="020F0502020204030204" pitchFamily="34" charset="0"/>
                <a:ea typeface="Calibri" panose="020F0502020204030204" pitchFamily="34" charset="0"/>
                <a:cs typeface="Times New Roman" panose="02020603050405020304" pitchFamily="18" charset="0"/>
              </a:rPr>
              <a:t>Todas las personas esperamos conectar con quienes intervienen en el transcurso de nuestra vida. </a:t>
            </a:r>
          </a:p>
          <a:p>
            <a:pPr algn="just">
              <a:buClr>
                <a:srgbClr val="002060"/>
              </a:buClr>
            </a:pPr>
            <a:endParaRPr lang="es-CL" sz="1350" dirty="0">
              <a:latin typeface="Calibri" panose="020F0502020204030204" pitchFamily="34" charset="0"/>
              <a:ea typeface="Calibri" panose="020F0502020204030204" pitchFamily="34" charset="0"/>
              <a:cs typeface="Times New Roman" panose="02020603050405020304" pitchFamily="18" charset="0"/>
            </a:endParaRPr>
          </a:p>
          <a:p>
            <a:pPr marL="0" indent="0" algn="just">
              <a:buClr>
                <a:srgbClr val="002060"/>
              </a:buClr>
              <a:buNone/>
            </a:pPr>
            <a:endParaRPr lang="es-CL" dirty="0"/>
          </a:p>
        </p:txBody>
      </p:sp>
      <p:sp>
        <p:nvSpPr>
          <p:cNvPr id="9" name="CuadroTexto 8">
            <a:extLst>
              <a:ext uri="{FF2B5EF4-FFF2-40B4-BE49-F238E27FC236}">
                <a16:creationId xmlns:a16="http://schemas.microsoft.com/office/drawing/2014/main" id="{94CBDF0A-CFB0-4D60-8236-E1A06491C3F6}"/>
              </a:ext>
            </a:extLst>
          </p:cNvPr>
          <p:cNvSpPr txBox="1"/>
          <p:nvPr/>
        </p:nvSpPr>
        <p:spPr>
          <a:xfrm>
            <a:off x="421387" y="4979923"/>
            <a:ext cx="8157037" cy="830997"/>
          </a:xfrm>
          <a:prstGeom prst="rect">
            <a:avLst/>
          </a:prstGeom>
          <a:solidFill>
            <a:schemeClr val="accent3">
              <a:lumMod val="40000"/>
              <a:lumOff val="60000"/>
            </a:schemeClr>
          </a:solidFill>
          <a:ln w="28575">
            <a:noFill/>
          </a:ln>
        </p:spPr>
        <p:txBody>
          <a:bodyPr wrap="square">
            <a:spAutoFit/>
          </a:bodyPr>
          <a:lstStyle/>
          <a:p>
            <a:pPr algn="just"/>
            <a:r>
              <a:rPr lang="es-CL" sz="16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Cuando en una relación no se presta la suficiente atención, y una de las personas no asume su parte de compromiso, se genera siempre un sentimiento de desamparo que puede favorecer dependencias emocionales. </a:t>
            </a:r>
          </a:p>
        </p:txBody>
      </p:sp>
      <p:sp>
        <p:nvSpPr>
          <p:cNvPr id="6" name="CuadroTexto 5">
            <a:extLst>
              <a:ext uri="{FF2B5EF4-FFF2-40B4-BE49-F238E27FC236}">
                <a16:creationId xmlns:a16="http://schemas.microsoft.com/office/drawing/2014/main" id="{9971DEA0-CA18-F049-B759-F19B9C9D5C80}"/>
              </a:ext>
            </a:extLst>
          </p:cNvPr>
          <p:cNvSpPr txBox="1"/>
          <p:nvPr/>
        </p:nvSpPr>
        <p:spPr>
          <a:xfrm>
            <a:off x="302118" y="319903"/>
            <a:ext cx="4519263" cy="307777"/>
          </a:xfrm>
          <a:prstGeom prst="rect">
            <a:avLst/>
          </a:prstGeom>
          <a:noFill/>
        </p:spPr>
        <p:txBody>
          <a:bodyPr wrap="square" rtlCol="0">
            <a:spAutoFit/>
          </a:bodyPr>
          <a:lstStyle/>
          <a:p>
            <a:r>
              <a:rPr lang="es-ES_tradnl" sz="1400" b="1" dirty="0">
                <a:solidFill>
                  <a:srgbClr val="002060"/>
                </a:solidFill>
              </a:rPr>
              <a:t>IV Relaciones Interpersonales</a:t>
            </a:r>
          </a:p>
        </p:txBody>
      </p:sp>
      <p:pic>
        <p:nvPicPr>
          <p:cNvPr id="4" name="Imagen 3">
            <a:extLst>
              <a:ext uri="{FF2B5EF4-FFF2-40B4-BE49-F238E27FC236}">
                <a16:creationId xmlns:a16="http://schemas.microsoft.com/office/drawing/2014/main" id="{7BF42C78-AB9A-7343-B0B6-0B2CF8FA0839}"/>
              </a:ext>
            </a:extLst>
          </p:cNvPr>
          <p:cNvPicPr>
            <a:picLocks noChangeAspect="1"/>
          </p:cNvPicPr>
          <p:nvPr/>
        </p:nvPicPr>
        <p:blipFill>
          <a:blip r:embed="rId3"/>
          <a:stretch>
            <a:fillRect/>
          </a:stretch>
        </p:blipFill>
        <p:spPr>
          <a:xfrm>
            <a:off x="6029740" y="2204742"/>
            <a:ext cx="2548684" cy="2439580"/>
          </a:xfrm>
          <a:prstGeom prst="rect">
            <a:avLst/>
          </a:prstGeom>
        </p:spPr>
      </p:pic>
    </p:spTree>
    <p:custDataLst>
      <p:tags r:id="rId1"/>
    </p:custDataLst>
    <p:extLst>
      <p:ext uri="{BB962C8B-B14F-4D97-AF65-F5344CB8AC3E}">
        <p14:creationId xmlns:p14="http://schemas.microsoft.com/office/powerpoint/2010/main" val="24263013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2297</TotalTime>
  <Words>751</Words>
  <Application>Microsoft Office PowerPoint</Application>
  <PresentationFormat>Carta (216 x 279 mm)</PresentationFormat>
  <Paragraphs>72</Paragraphs>
  <Slides>13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Arial</vt:lpstr>
      <vt:lpstr>Calibri</vt:lpstr>
      <vt:lpstr>Calibri Light</vt:lpstr>
      <vt:lpstr>Wingdings</vt:lpstr>
      <vt:lpstr>Tema de Office</vt:lpstr>
      <vt:lpstr>Relaciones  Interpersonales</vt:lpstr>
      <vt:lpstr>Objetivos de la ACTIVIDAD SOBRE RELACIONES INTERPERSONALES</vt:lpstr>
      <vt:lpstr>¿Qué son las relaciones interpersonales?</vt:lpstr>
      <vt:lpstr>Relaciones interpersonales saludables</vt:lpstr>
      <vt:lpstr>Las relaciones interpersonales fuente de bienestar</vt:lpstr>
      <vt:lpstr>El hogar como lugar de vinculación</vt:lpstr>
      <vt:lpstr>Los valores en nuestros hogares</vt:lpstr>
      <vt:lpstr>Ideas para Relacionarse de manera positiva</vt:lpstr>
      <vt:lpstr>Crear lazos en cada etapa del ciclo vital</vt:lpstr>
      <vt:lpstr>Las relaciones interpersonales durante las etapas del ciclo vital</vt:lpstr>
      <vt:lpstr>Relaciones interpersonales y roles de género</vt:lpstr>
      <vt:lpstr>Algunas preguntas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Relaciones Interpersonales</dc:title>
  <dc:creator>Corina</dc:creator>
  <cp:lastModifiedBy>Ximena Gómez Jofré</cp:lastModifiedBy>
  <cp:revision>22</cp:revision>
  <dcterms:created xsi:type="dcterms:W3CDTF">2022-02-07T00:21:11Z</dcterms:created>
  <dcterms:modified xsi:type="dcterms:W3CDTF">2022-05-13T20:00:50Z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C2BF0B29-B279-451D-8894-D4B8FB40065A</vt:lpwstr>
  </property>
  <property fmtid="{D5CDD505-2E9C-101B-9397-08002B2CF9AE}" pid="3" name="ArticulatePath">
    <vt:lpwstr>FH_PRESENTACIÓN_Relaciones Interpersonales V2</vt:lpwstr>
  </property>
</Properties>
</file>