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6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7.xml" ContentType="application/vnd.openxmlformats-officedocument.presentationml.tag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8.xml" ContentType="application/vnd.openxmlformats-officedocument.presentationml.tag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</p:sldIdLst>
  <p:sldSz cx="9144000" cy="6858000" type="letter"/>
  <p:notesSz cx="6858000" cy="9144000"/>
  <p:custDataLst>
    <p:tags r:id="rId16"/>
  </p:custDataLst>
  <p:defaultTextStyle>
    <a:defPPr rtl="0"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E83"/>
    <a:srgbClr val="007AFF"/>
    <a:srgbClr val="4CD963"/>
    <a:srgbClr val="5AC9FB"/>
    <a:srgbClr val="4BC174"/>
    <a:srgbClr val="5855D7"/>
    <a:srgbClr val="FFCD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785E56-7F4D-4893-B068-4CA764E1A93B}" v="43" dt="2022-05-13T20:12:18.6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53" autoAdjust="0"/>
    <p:restoredTop sz="94660"/>
  </p:normalViewPr>
  <p:slideViewPr>
    <p:cSldViewPr snapToGrid="0">
      <p:cViewPr varScale="1">
        <p:scale>
          <a:sx n="72" d="100"/>
          <a:sy n="72" d="100"/>
        </p:scale>
        <p:origin x="12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418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mena Gómez Jofré" userId="afcf3324-c8ba-4a82-8926-f52afa4511f4" providerId="ADAL" clId="{22785E56-7F4D-4893-B068-4CA764E1A93B}"/>
    <pc:docChg chg="modSld">
      <pc:chgData name="Ximena Gómez Jofré" userId="afcf3324-c8ba-4a82-8926-f52afa4511f4" providerId="ADAL" clId="{22785E56-7F4D-4893-B068-4CA764E1A93B}" dt="2022-05-13T20:12:18.652" v="42" actId="20577"/>
      <pc:docMkLst>
        <pc:docMk/>
      </pc:docMkLst>
      <pc:sldChg chg="modSp">
        <pc:chgData name="Ximena Gómez Jofré" userId="afcf3324-c8ba-4a82-8926-f52afa4511f4" providerId="ADAL" clId="{22785E56-7F4D-4893-B068-4CA764E1A93B}" dt="2022-05-13T20:12:18.652" v="42" actId="20577"/>
        <pc:sldMkLst>
          <pc:docMk/>
          <pc:sldMk cId="3621885052" sldId="261"/>
        </pc:sldMkLst>
        <pc:graphicFrameChg chg="mod">
          <ac:chgData name="Ximena Gómez Jofré" userId="afcf3324-c8ba-4a82-8926-f52afa4511f4" providerId="ADAL" clId="{22785E56-7F4D-4893-B068-4CA764E1A93B}" dt="2022-05-13T20:12:18.652" v="42" actId="20577"/>
          <ac:graphicFrameMkLst>
            <pc:docMk/>
            <pc:sldMk cId="3621885052" sldId="261"/>
            <ac:graphicFrameMk id="4" creationId="{F8026651-5FCD-4131-8042-7E1B46BF4AC4}"/>
          </ac:graphicFrameMkLst>
        </pc:graphicFrameChg>
      </pc:sldChg>
      <pc:sldChg chg="modSp">
        <pc:chgData name="Ximena Gómez Jofré" userId="afcf3324-c8ba-4a82-8926-f52afa4511f4" providerId="ADAL" clId="{22785E56-7F4D-4893-B068-4CA764E1A93B}" dt="2022-05-13T20:10:23.507" v="31" actId="20577"/>
        <pc:sldMkLst>
          <pc:docMk/>
          <pc:sldMk cId="2521081974" sldId="265"/>
        </pc:sldMkLst>
        <pc:graphicFrameChg chg="mod">
          <ac:chgData name="Ximena Gómez Jofré" userId="afcf3324-c8ba-4a82-8926-f52afa4511f4" providerId="ADAL" clId="{22785E56-7F4D-4893-B068-4CA764E1A93B}" dt="2022-05-13T20:10:23.507" v="31" actId="20577"/>
          <ac:graphicFrameMkLst>
            <pc:docMk/>
            <pc:sldMk cId="2521081974" sldId="265"/>
            <ac:graphicFrameMk id="4" creationId="{CEFD2CA9-36D2-4912-A9C9-1D72715F6080}"/>
          </ac:graphicFrameMkLst>
        </pc:graphicFrameChg>
      </pc:sldChg>
    </pc:docChg>
  </pc:docChgLst>
</pc:chgInfo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829365-069A-46B0-9DEA-32CA4BE4E18F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49EDE2DE-19C1-4169-A86C-7DE73E8656B8}">
      <dgm:prSet custT="1"/>
      <dgm:spPr>
        <a:solidFill>
          <a:srgbClr val="2D2E83"/>
        </a:solidFill>
        <a:ln>
          <a:noFill/>
        </a:ln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s-CL" sz="1600" b="1" dirty="0"/>
            <a:t>Que las personas participantes valoren la escucha de otras opiniones frente a un proceso de toma de decisiones.</a:t>
          </a:r>
        </a:p>
      </dgm:t>
    </dgm:pt>
    <dgm:pt modelId="{0C131701-4544-4A48-B27B-DBC31C3C7EC0}" type="parTrans" cxnId="{EEF09DF9-6C64-4295-8A5B-E7260185E5B2}">
      <dgm:prSet/>
      <dgm:spPr/>
      <dgm:t>
        <a:bodyPr/>
        <a:lstStyle/>
        <a:p>
          <a:endParaRPr lang="es-CL" b="1"/>
        </a:p>
      </dgm:t>
    </dgm:pt>
    <dgm:pt modelId="{6D1CD128-25A5-4C4F-9C6B-80C9814BCE2B}" type="sibTrans" cxnId="{EEF09DF9-6C64-4295-8A5B-E7260185E5B2}">
      <dgm:prSet/>
      <dgm:spPr/>
      <dgm:t>
        <a:bodyPr/>
        <a:lstStyle/>
        <a:p>
          <a:endParaRPr lang="es-CL" b="1"/>
        </a:p>
      </dgm:t>
    </dgm:pt>
    <dgm:pt modelId="{D3EAEDDE-F369-4EB0-99FD-52412B0F6CF7}">
      <dgm:prSet custT="1"/>
      <dgm:spPr>
        <a:solidFill>
          <a:srgbClr val="007AFF"/>
        </a:solidFill>
        <a:ln>
          <a:noFill/>
        </a:ln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s-CL" sz="1600" b="1" dirty="0"/>
            <a:t>Que las personas participantes logren enfocar sus objetivos y ordenar sus decisiones para alcanzarlos.</a:t>
          </a:r>
        </a:p>
      </dgm:t>
    </dgm:pt>
    <dgm:pt modelId="{B35FB410-3280-437B-AFCC-7CB00D0ECFAF}" type="parTrans" cxnId="{A1E7051F-D75B-4437-9F2B-1674C33EEF99}">
      <dgm:prSet/>
      <dgm:spPr/>
      <dgm:t>
        <a:bodyPr/>
        <a:lstStyle/>
        <a:p>
          <a:endParaRPr lang="es-CL" b="1"/>
        </a:p>
      </dgm:t>
    </dgm:pt>
    <dgm:pt modelId="{C6EC5685-9BB0-48AF-AC01-E0E7FE3F37AA}" type="sibTrans" cxnId="{A1E7051F-D75B-4437-9F2B-1674C33EEF99}">
      <dgm:prSet/>
      <dgm:spPr/>
      <dgm:t>
        <a:bodyPr/>
        <a:lstStyle/>
        <a:p>
          <a:endParaRPr lang="es-CL" b="1"/>
        </a:p>
      </dgm:t>
    </dgm:pt>
    <dgm:pt modelId="{272BC082-0860-4879-9CDE-7FFB6DC27F70}">
      <dgm:prSet custT="1"/>
      <dgm:spPr>
        <a:solidFill>
          <a:srgbClr val="FFCD01"/>
        </a:solidFill>
        <a:ln>
          <a:noFill/>
        </a:ln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s-CL" sz="1600" b="1" dirty="0"/>
            <a:t>Que las personas participantes logren discriminar entre sus valores, sus pasiones y prejuicios, y sus razones para la toma de decisiones.</a:t>
          </a:r>
        </a:p>
      </dgm:t>
    </dgm:pt>
    <dgm:pt modelId="{E1C8C654-9EF6-4B1D-B7FD-219751B2DB88}" type="parTrans" cxnId="{A8AD8A63-966B-4269-B30A-07F853E5DA55}">
      <dgm:prSet/>
      <dgm:spPr/>
      <dgm:t>
        <a:bodyPr/>
        <a:lstStyle/>
        <a:p>
          <a:endParaRPr lang="es-CL" b="1"/>
        </a:p>
      </dgm:t>
    </dgm:pt>
    <dgm:pt modelId="{CB85F98D-C414-477A-9817-8CD9D97147E7}" type="sibTrans" cxnId="{A8AD8A63-966B-4269-B30A-07F853E5DA55}">
      <dgm:prSet/>
      <dgm:spPr/>
      <dgm:t>
        <a:bodyPr/>
        <a:lstStyle/>
        <a:p>
          <a:endParaRPr lang="es-CL" b="1"/>
        </a:p>
      </dgm:t>
    </dgm:pt>
    <dgm:pt modelId="{3A4088B8-034F-43D2-A3BB-B471200BB105}" type="pres">
      <dgm:prSet presAssocID="{E6829365-069A-46B0-9DEA-32CA4BE4E18F}" presName="linear" presStyleCnt="0">
        <dgm:presLayoutVars>
          <dgm:dir/>
          <dgm:animLvl val="lvl"/>
          <dgm:resizeHandles val="exact"/>
        </dgm:presLayoutVars>
      </dgm:prSet>
      <dgm:spPr/>
    </dgm:pt>
    <dgm:pt modelId="{489D7F50-498B-4E6F-B90C-E3F72A7162BA}" type="pres">
      <dgm:prSet presAssocID="{49EDE2DE-19C1-4169-A86C-7DE73E8656B8}" presName="parentLin" presStyleCnt="0"/>
      <dgm:spPr/>
    </dgm:pt>
    <dgm:pt modelId="{3453903D-DA09-49FB-A68B-D1D10C0731F6}" type="pres">
      <dgm:prSet presAssocID="{49EDE2DE-19C1-4169-A86C-7DE73E8656B8}" presName="parentLeftMargin" presStyleLbl="node1" presStyleIdx="0" presStyleCnt="3"/>
      <dgm:spPr/>
    </dgm:pt>
    <dgm:pt modelId="{103258B3-710E-408B-B594-1E36A27AB96B}" type="pres">
      <dgm:prSet presAssocID="{49EDE2DE-19C1-4169-A86C-7DE73E8656B8}" presName="parentText" presStyleLbl="node1" presStyleIdx="0" presStyleCnt="3" custScaleX="117487">
        <dgm:presLayoutVars>
          <dgm:chMax val="0"/>
          <dgm:bulletEnabled val="1"/>
        </dgm:presLayoutVars>
      </dgm:prSet>
      <dgm:spPr/>
    </dgm:pt>
    <dgm:pt modelId="{56EB32AC-82E8-4235-A031-B284CB47224D}" type="pres">
      <dgm:prSet presAssocID="{49EDE2DE-19C1-4169-A86C-7DE73E8656B8}" presName="negativeSpace" presStyleCnt="0"/>
      <dgm:spPr/>
    </dgm:pt>
    <dgm:pt modelId="{C906BAE3-AF9B-4672-AB78-B4DD46D1497F}" type="pres">
      <dgm:prSet presAssocID="{49EDE2DE-19C1-4169-A86C-7DE73E8656B8}" presName="childText" presStyleLbl="conFgAcc1" presStyleIdx="0" presStyleCnt="3">
        <dgm:presLayoutVars>
          <dgm:bulletEnabled val="1"/>
        </dgm:presLayoutVars>
      </dgm:prSet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</dgm:pt>
    <dgm:pt modelId="{BE46316F-FAB7-494E-9710-5EE9D56FC82C}" type="pres">
      <dgm:prSet presAssocID="{6D1CD128-25A5-4C4F-9C6B-80C9814BCE2B}" presName="spaceBetweenRectangles" presStyleCnt="0"/>
      <dgm:spPr/>
    </dgm:pt>
    <dgm:pt modelId="{F581911C-DD23-4950-A887-320AB7E6C9F8}" type="pres">
      <dgm:prSet presAssocID="{D3EAEDDE-F369-4EB0-99FD-52412B0F6CF7}" presName="parentLin" presStyleCnt="0"/>
      <dgm:spPr/>
    </dgm:pt>
    <dgm:pt modelId="{BBCAC70C-D26A-4324-B880-3EADAE074E99}" type="pres">
      <dgm:prSet presAssocID="{D3EAEDDE-F369-4EB0-99FD-52412B0F6CF7}" presName="parentLeftMargin" presStyleLbl="node1" presStyleIdx="0" presStyleCnt="3"/>
      <dgm:spPr/>
    </dgm:pt>
    <dgm:pt modelId="{CC065474-FED9-45A1-A262-77F84BBDDC56}" type="pres">
      <dgm:prSet presAssocID="{D3EAEDDE-F369-4EB0-99FD-52412B0F6CF7}" presName="parentText" presStyleLbl="node1" presStyleIdx="1" presStyleCnt="3" custScaleX="117442">
        <dgm:presLayoutVars>
          <dgm:chMax val="0"/>
          <dgm:bulletEnabled val="1"/>
        </dgm:presLayoutVars>
      </dgm:prSet>
      <dgm:spPr/>
    </dgm:pt>
    <dgm:pt modelId="{8DC5F99D-475E-41B1-AD8C-169CE83A7C92}" type="pres">
      <dgm:prSet presAssocID="{D3EAEDDE-F369-4EB0-99FD-52412B0F6CF7}" presName="negativeSpace" presStyleCnt="0"/>
      <dgm:spPr/>
    </dgm:pt>
    <dgm:pt modelId="{AB125154-C4B8-4DA7-BF6F-6D133B4DB3F8}" type="pres">
      <dgm:prSet presAssocID="{D3EAEDDE-F369-4EB0-99FD-52412B0F6CF7}" presName="childText" presStyleLbl="conFgAcc1" presStyleIdx="1" presStyleCnt="3">
        <dgm:presLayoutVars>
          <dgm:bulletEnabled val="1"/>
        </dgm:presLayoutVars>
      </dgm:prSet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</dgm:pt>
    <dgm:pt modelId="{EE6E1C8B-E0A2-469D-B26B-795C49106458}" type="pres">
      <dgm:prSet presAssocID="{C6EC5685-9BB0-48AF-AC01-E0E7FE3F37AA}" presName="spaceBetweenRectangles" presStyleCnt="0"/>
      <dgm:spPr/>
    </dgm:pt>
    <dgm:pt modelId="{00A2D614-A6B2-40E1-8D94-7DAEBCB0D0F7}" type="pres">
      <dgm:prSet presAssocID="{272BC082-0860-4879-9CDE-7FFB6DC27F70}" presName="parentLin" presStyleCnt="0"/>
      <dgm:spPr/>
    </dgm:pt>
    <dgm:pt modelId="{882C3231-EDF2-4906-8E5D-DB618443E0EE}" type="pres">
      <dgm:prSet presAssocID="{272BC082-0860-4879-9CDE-7FFB6DC27F70}" presName="parentLeftMargin" presStyleLbl="node1" presStyleIdx="1" presStyleCnt="3"/>
      <dgm:spPr/>
    </dgm:pt>
    <dgm:pt modelId="{ED2EBFAF-A250-4F68-A8C1-DD89AF9FBC75}" type="pres">
      <dgm:prSet presAssocID="{272BC082-0860-4879-9CDE-7FFB6DC27F70}" presName="parentText" presStyleLbl="node1" presStyleIdx="2" presStyleCnt="3" custScaleX="116034">
        <dgm:presLayoutVars>
          <dgm:chMax val="0"/>
          <dgm:bulletEnabled val="1"/>
        </dgm:presLayoutVars>
      </dgm:prSet>
      <dgm:spPr/>
    </dgm:pt>
    <dgm:pt modelId="{C2AF7E4F-AFA7-4357-93ED-2B29BC883965}" type="pres">
      <dgm:prSet presAssocID="{272BC082-0860-4879-9CDE-7FFB6DC27F70}" presName="negativeSpace" presStyleCnt="0"/>
      <dgm:spPr/>
    </dgm:pt>
    <dgm:pt modelId="{FABE1261-EC8B-4573-A50B-188A5832A801}" type="pres">
      <dgm:prSet presAssocID="{272BC082-0860-4879-9CDE-7FFB6DC27F70}" presName="childText" presStyleLbl="conFgAcc1" presStyleIdx="2" presStyleCnt="3">
        <dgm:presLayoutVars>
          <dgm:bulletEnabled val="1"/>
        </dgm:presLayoutVars>
      </dgm:prSet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</dgm:pt>
  </dgm:ptLst>
  <dgm:cxnLst>
    <dgm:cxn modelId="{18A2850D-C794-43EA-995B-1A1D35E97E3D}" type="presOf" srcId="{49EDE2DE-19C1-4169-A86C-7DE73E8656B8}" destId="{3453903D-DA09-49FB-A68B-D1D10C0731F6}" srcOrd="0" destOrd="0" presId="urn:microsoft.com/office/officeart/2005/8/layout/list1"/>
    <dgm:cxn modelId="{A1E7051F-D75B-4437-9F2B-1674C33EEF99}" srcId="{E6829365-069A-46B0-9DEA-32CA4BE4E18F}" destId="{D3EAEDDE-F369-4EB0-99FD-52412B0F6CF7}" srcOrd="1" destOrd="0" parTransId="{B35FB410-3280-437B-AFCC-7CB00D0ECFAF}" sibTransId="{C6EC5685-9BB0-48AF-AC01-E0E7FE3F37AA}"/>
    <dgm:cxn modelId="{F1054524-5D4E-4D34-B559-94E9A3BDCAF5}" type="presOf" srcId="{272BC082-0860-4879-9CDE-7FFB6DC27F70}" destId="{ED2EBFAF-A250-4F68-A8C1-DD89AF9FBC75}" srcOrd="1" destOrd="0" presId="urn:microsoft.com/office/officeart/2005/8/layout/list1"/>
    <dgm:cxn modelId="{A8AD8A63-966B-4269-B30A-07F853E5DA55}" srcId="{E6829365-069A-46B0-9DEA-32CA4BE4E18F}" destId="{272BC082-0860-4879-9CDE-7FFB6DC27F70}" srcOrd="2" destOrd="0" parTransId="{E1C8C654-9EF6-4B1D-B7FD-219751B2DB88}" sibTransId="{CB85F98D-C414-477A-9817-8CD9D97147E7}"/>
    <dgm:cxn modelId="{E0BAAA4A-E25E-4C96-BB47-6181693F59F2}" type="presOf" srcId="{E6829365-069A-46B0-9DEA-32CA4BE4E18F}" destId="{3A4088B8-034F-43D2-A3BB-B471200BB105}" srcOrd="0" destOrd="0" presId="urn:microsoft.com/office/officeart/2005/8/layout/list1"/>
    <dgm:cxn modelId="{E01D345A-E960-44D6-93A1-07F257FA632D}" type="presOf" srcId="{D3EAEDDE-F369-4EB0-99FD-52412B0F6CF7}" destId="{BBCAC70C-D26A-4324-B880-3EADAE074E99}" srcOrd="0" destOrd="0" presId="urn:microsoft.com/office/officeart/2005/8/layout/list1"/>
    <dgm:cxn modelId="{4C01377E-5BD0-4B38-8265-92B39C1023E4}" type="presOf" srcId="{49EDE2DE-19C1-4169-A86C-7DE73E8656B8}" destId="{103258B3-710E-408B-B594-1E36A27AB96B}" srcOrd="1" destOrd="0" presId="urn:microsoft.com/office/officeart/2005/8/layout/list1"/>
    <dgm:cxn modelId="{01EF838E-EC10-4DE8-B4EA-8DA0C79422B9}" type="presOf" srcId="{272BC082-0860-4879-9CDE-7FFB6DC27F70}" destId="{882C3231-EDF2-4906-8E5D-DB618443E0EE}" srcOrd="0" destOrd="0" presId="urn:microsoft.com/office/officeart/2005/8/layout/list1"/>
    <dgm:cxn modelId="{C304E6E6-DC99-4F09-B512-2792D5E2002E}" type="presOf" srcId="{D3EAEDDE-F369-4EB0-99FD-52412B0F6CF7}" destId="{CC065474-FED9-45A1-A262-77F84BBDDC56}" srcOrd="1" destOrd="0" presId="urn:microsoft.com/office/officeart/2005/8/layout/list1"/>
    <dgm:cxn modelId="{EEF09DF9-6C64-4295-8A5B-E7260185E5B2}" srcId="{E6829365-069A-46B0-9DEA-32CA4BE4E18F}" destId="{49EDE2DE-19C1-4169-A86C-7DE73E8656B8}" srcOrd="0" destOrd="0" parTransId="{0C131701-4544-4A48-B27B-DBC31C3C7EC0}" sibTransId="{6D1CD128-25A5-4C4F-9C6B-80C9814BCE2B}"/>
    <dgm:cxn modelId="{9E74E20F-D464-4AAD-B8FF-C3E5B6CE5643}" type="presParOf" srcId="{3A4088B8-034F-43D2-A3BB-B471200BB105}" destId="{489D7F50-498B-4E6F-B90C-E3F72A7162BA}" srcOrd="0" destOrd="0" presId="urn:microsoft.com/office/officeart/2005/8/layout/list1"/>
    <dgm:cxn modelId="{FC3AF525-2935-4F92-AA4F-C903639EE32C}" type="presParOf" srcId="{489D7F50-498B-4E6F-B90C-E3F72A7162BA}" destId="{3453903D-DA09-49FB-A68B-D1D10C0731F6}" srcOrd="0" destOrd="0" presId="urn:microsoft.com/office/officeart/2005/8/layout/list1"/>
    <dgm:cxn modelId="{A65FC8F4-9773-40D0-9A46-D4100C3873B0}" type="presParOf" srcId="{489D7F50-498B-4E6F-B90C-E3F72A7162BA}" destId="{103258B3-710E-408B-B594-1E36A27AB96B}" srcOrd="1" destOrd="0" presId="urn:microsoft.com/office/officeart/2005/8/layout/list1"/>
    <dgm:cxn modelId="{0D8893D2-5690-42AA-ACAA-EAEAE68A116B}" type="presParOf" srcId="{3A4088B8-034F-43D2-A3BB-B471200BB105}" destId="{56EB32AC-82E8-4235-A031-B284CB47224D}" srcOrd="1" destOrd="0" presId="urn:microsoft.com/office/officeart/2005/8/layout/list1"/>
    <dgm:cxn modelId="{0DEE51D3-C5BE-4898-B295-703F511DBECC}" type="presParOf" srcId="{3A4088B8-034F-43D2-A3BB-B471200BB105}" destId="{C906BAE3-AF9B-4672-AB78-B4DD46D1497F}" srcOrd="2" destOrd="0" presId="urn:microsoft.com/office/officeart/2005/8/layout/list1"/>
    <dgm:cxn modelId="{073FBDC5-759E-457A-9F09-B80190EE1A97}" type="presParOf" srcId="{3A4088B8-034F-43D2-A3BB-B471200BB105}" destId="{BE46316F-FAB7-494E-9710-5EE9D56FC82C}" srcOrd="3" destOrd="0" presId="urn:microsoft.com/office/officeart/2005/8/layout/list1"/>
    <dgm:cxn modelId="{7CFEBBCB-30BF-4982-B4B9-4D9D0A0C03D8}" type="presParOf" srcId="{3A4088B8-034F-43D2-A3BB-B471200BB105}" destId="{F581911C-DD23-4950-A887-320AB7E6C9F8}" srcOrd="4" destOrd="0" presId="urn:microsoft.com/office/officeart/2005/8/layout/list1"/>
    <dgm:cxn modelId="{1AE7FDA2-0EE1-43F1-99EA-82D4437E11D5}" type="presParOf" srcId="{F581911C-DD23-4950-A887-320AB7E6C9F8}" destId="{BBCAC70C-D26A-4324-B880-3EADAE074E99}" srcOrd="0" destOrd="0" presId="urn:microsoft.com/office/officeart/2005/8/layout/list1"/>
    <dgm:cxn modelId="{DE5E4107-7BCE-4118-B806-7AABB45E1994}" type="presParOf" srcId="{F581911C-DD23-4950-A887-320AB7E6C9F8}" destId="{CC065474-FED9-45A1-A262-77F84BBDDC56}" srcOrd="1" destOrd="0" presId="urn:microsoft.com/office/officeart/2005/8/layout/list1"/>
    <dgm:cxn modelId="{16CC6BDC-5231-4159-98B2-AC7C9649EEBE}" type="presParOf" srcId="{3A4088B8-034F-43D2-A3BB-B471200BB105}" destId="{8DC5F99D-475E-41B1-AD8C-169CE83A7C92}" srcOrd="5" destOrd="0" presId="urn:microsoft.com/office/officeart/2005/8/layout/list1"/>
    <dgm:cxn modelId="{7F328B0A-C5F7-42A3-ABD8-A0B0C5E7F52A}" type="presParOf" srcId="{3A4088B8-034F-43D2-A3BB-B471200BB105}" destId="{AB125154-C4B8-4DA7-BF6F-6D133B4DB3F8}" srcOrd="6" destOrd="0" presId="urn:microsoft.com/office/officeart/2005/8/layout/list1"/>
    <dgm:cxn modelId="{619D1CB7-9A63-48B6-875E-F4AB7E5FE0EC}" type="presParOf" srcId="{3A4088B8-034F-43D2-A3BB-B471200BB105}" destId="{EE6E1C8B-E0A2-469D-B26B-795C49106458}" srcOrd="7" destOrd="0" presId="urn:microsoft.com/office/officeart/2005/8/layout/list1"/>
    <dgm:cxn modelId="{8DEEEF3A-DE33-4938-8C69-2086ED070EAF}" type="presParOf" srcId="{3A4088B8-034F-43D2-A3BB-B471200BB105}" destId="{00A2D614-A6B2-40E1-8D94-7DAEBCB0D0F7}" srcOrd="8" destOrd="0" presId="urn:microsoft.com/office/officeart/2005/8/layout/list1"/>
    <dgm:cxn modelId="{024379A9-724B-4E55-99BD-B4D7FFB8F4B0}" type="presParOf" srcId="{00A2D614-A6B2-40E1-8D94-7DAEBCB0D0F7}" destId="{882C3231-EDF2-4906-8E5D-DB618443E0EE}" srcOrd="0" destOrd="0" presId="urn:microsoft.com/office/officeart/2005/8/layout/list1"/>
    <dgm:cxn modelId="{971C55D1-04A3-4A8E-BB3A-BEE4470B358C}" type="presParOf" srcId="{00A2D614-A6B2-40E1-8D94-7DAEBCB0D0F7}" destId="{ED2EBFAF-A250-4F68-A8C1-DD89AF9FBC75}" srcOrd="1" destOrd="0" presId="urn:microsoft.com/office/officeart/2005/8/layout/list1"/>
    <dgm:cxn modelId="{184A56A9-B447-4497-9D12-2A138DDF6ECB}" type="presParOf" srcId="{3A4088B8-034F-43D2-A3BB-B471200BB105}" destId="{C2AF7E4F-AFA7-4357-93ED-2B29BC883965}" srcOrd="9" destOrd="0" presId="urn:microsoft.com/office/officeart/2005/8/layout/list1"/>
    <dgm:cxn modelId="{BFE328ED-AFFC-4472-B830-92B40F34B477}" type="presParOf" srcId="{3A4088B8-034F-43D2-A3BB-B471200BB105}" destId="{FABE1261-EC8B-4573-A50B-188A5832A801}" srcOrd="10" destOrd="0" presId="urn:microsoft.com/office/officeart/2005/8/layout/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1E1222-396C-41C8-8782-7B9476A1B8A6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D41D49F9-1394-4AB6-A5CA-2C6BFAF863ED}">
      <dgm:prSet phldrT="[Texto]" custT="1"/>
      <dgm:spPr>
        <a:solidFill>
          <a:srgbClr val="007AFF"/>
        </a:solidFill>
      </dgm:spPr>
      <dgm:t>
        <a:bodyPr/>
        <a:lstStyle/>
        <a:p>
          <a:r>
            <a:rPr lang="es-CL" sz="1200" b="1" dirty="0"/>
            <a:t>El azar y la casualidad</a:t>
          </a:r>
        </a:p>
      </dgm:t>
    </dgm:pt>
    <dgm:pt modelId="{BA3C09F8-7134-4265-81BC-343A8D7157E5}" type="parTrans" cxnId="{D10D35B3-3C84-4637-8191-9C8A07DBBC97}">
      <dgm:prSet/>
      <dgm:spPr/>
      <dgm:t>
        <a:bodyPr/>
        <a:lstStyle/>
        <a:p>
          <a:endParaRPr lang="es-CL"/>
        </a:p>
      </dgm:t>
    </dgm:pt>
    <dgm:pt modelId="{44F6078F-5264-4CE1-9AE0-C105955052AA}" type="sibTrans" cxnId="{D10D35B3-3C84-4637-8191-9C8A07DBBC97}">
      <dgm:prSet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/>
        <a:lstStyle/>
        <a:p>
          <a:endParaRPr lang="es-CL"/>
        </a:p>
      </dgm:t>
    </dgm:pt>
    <dgm:pt modelId="{E1F803CD-4C51-4A00-A1B7-B06845C37DF0}">
      <dgm:prSet phldrT="[Texto]"/>
      <dgm:spPr/>
      <dgm:t>
        <a:bodyPr/>
        <a:lstStyle/>
        <a:p>
          <a:r>
            <a:rPr lang="es-CL" dirty="0">
              <a:solidFill>
                <a:schemeClr val="bg2">
                  <a:lumMod val="25000"/>
                </a:schemeClr>
              </a:solidFill>
            </a:rPr>
            <a:t>Decidan por nosotros o nosotras.</a:t>
          </a:r>
        </a:p>
      </dgm:t>
    </dgm:pt>
    <dgm:pt modelId="{463140F6-515B-47A6-8D1C-958423E802B6}" type="parTrans" cxnId="{A26B319E-A24C-45E8-BF53-4F3F7E4C239D}">
      <dgm:prSet/>
      <dgm:spPr/>
      <dgm:t>
        <a:bodyPr/>
        <a:lstStyle/>
        <a:p>
          <a:endParaRPr lang="es-CL"/>
        </a:p>
      </dgm:t>
    </dgm:pt>
    <dgm:pt modelId="{42347EAB-8224-43D6-98FC-5EFC3308D346}" type="sibTrans" cxnId="{A26B319E-A24C-45E8-BF53-4F3F7E4C239D}">
      <dgm:prSet/>
      <dgm:spPr/>
      <dgm:t>
        <a:bodyPr/>
        <a:lstStyle/>
        <a:p>
          <a:endParaRPr lang="es-CL"/>
        </a:p>
      </dgm:t>
    </dgm:pt>
    <dgm:pt modelId="{B79E8907-3B3A-4928-AA7D-361991C555A7}">
      <dgm:prSet phldrT="[Texto]" custT="1"/>
      <dgm:spPr>
        <a:solidFill>
          <a:srgbClr val="2D2E83"/>
        </a:solidFill>
      </dgm:spPr>
      <dgm:t>
        <a:bodyPr/>
        <a:lstStyle/>
        <a:p>
          <a:r>
            <a:rPr lang="es-CL" sz="1200" b="1" dirty="0"/>
            <a:t>Personas con otras opiniones</a:t>
          </a:r>
        </a:p>
      </dgm:t>
    </dgm:pt>
    <dgm:pt modelId="{D3EA510C-17D0-4355-A2DF-3C938E0003C7}" type="parTrans" cxnId="{75B97260-DDAD-4ADA-B8E8-B9911992454E}">
      <dgm:prSet/>
      <dgm:spPr/>
      <dgm:t>
        <a:bodyPr/>
        <a:lstStyle/>
        <a:p>
          <a:endParaRPr lang="es-CL"/>
        </a:p>
      </dgm:t>
    </dgm:pt>
    <dgm:pt modelId="{67B7CB42-9127-453D-BAE9-BF884562F495}" type="sibTrans" cxnId="{75B97260-DDAD-4ADA-B8E8-B9911992454E}">
      <dgm:prSet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/>
        <a:lstStyle/>
        <a:p>
          <a:endParaRPr lang="es-CL"/>
        </a:p>
      </dgm:t>
    </dgm:pt>
    <dgm:pt modelId="{46FE9FBA-57DE-4CC8-B0DA-F2DCB608E895}">
      <dgm:prSet phldrT="[Texto]"/>
      <dgm:spPr/>
      <dgm:t>
        <a:bodyPr/>
        <a:lstStyle/>
        <a:p>
          <a:r>
            <a:rPr lang="es-CL" dirty="0">
              <a:solidFill>
                <a:schemeClr val="bg2">
                  <a:lumMod val="25000"/>
                </a:schemeClr>
              </a:solidFill>
            </a:rPr>
            <a:t>Nos lleven a tomar decisiones que no nos convencen.</a:t>
          </a:r>
        </a:p>
      </dgm:t>
    </dgm:pt>
    <dgm:pt modelId="{393E2750-3913-406B-9EBD-ACE88BFED362}" type="parTrans" cxnId="{6F4E1B59-BFB4-486C-81CE-9D06C71DD7B2}">
      <dgm:prSet/>
      <dgm:spPr/>
      <dgm:t>
        <a:bodyPr/>
        <a:lstStyle/>
        <a:p>
          <a:endParaRPr lang="es-CL"/>
        </a:p>
      </dgm:t>
    </dgm:pt>
    <dgm:pt modelId="{07FD0FB1-CD69-4302-95F3-B50B923CC20F}" type="sibTrans" cxnId="{6F4E1B59-BFB4-486C-81CE-9D06C71DD7B2}">
      <dgm:prSet/>
      <dgm:spPr/>
      <dgm:t>
        <a:bodyPr/>
        <a:lstStyle/>
        <a:p>
          <a:endParaRPr lang="es-CL"/>
        </a:p>
      </dgm:t>
    </dgm:pt>
    <dgm:pt modelId="{75D2214B-C7FE-48E0-AD9F-D7864AFE329A}">
      <dgm:prSet phldrT="[Texto]"/>
      <dgm:spPr>
        <a:solidFill>
          <a:srgbClr val="5AC9FB"/>
        </a:solidFill>
      </dgm:spPr>
      <dgm:t>
        <a:bodyPr/>
        <a:lstStyle/>
        <a:p>
          <a:r>
            <a:rPr lang="es-CL" b="1" dirty="0"/>
            <a:t>El transcurso del tiempo</a:t>
          </a:r>
        </a:p>
      </dgm:t>
    </dgm:pt>
    <dgm:pt modelId="{C4754BA3-309D-4B7C-A5DB-BFDEC087C79A}" type="parTrans" cxnId="{13C63A1B-0283-4362-BC3F-3EE4911605E7}">
      <dgm:prSet/>
      <dgm:spPr/>
      <dgm:t>
        <a:bodyPr/>
        <a:lstStyle/>
        <a:p>
          <a:endParaRPr lang="es-CL"/>
        </a:p>
      </dgm:t>
    </dgm:pt>
    <dgm:pt modelId="{47412320-1FE3-4FE3-82B3-AB8E1E148E47}" type="sibTrans" cxnId="{13C63A1B-0283-4362-BC3F-3EE4911605E7}">
      <dgm:prSet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/>
        <a:lstStyle/>
        <a:p>
          <a:endParaRPr lang="es-CL"/>
        </a:p>
      </dgm:t>
    </dgm:pt>
    <dgm:pt modelId="{A67C6B86-F712-4E8E-9E92-156C8B0E2690}">
      <dgm:prSet phldrT="[Texto]"/>
      <dgm:spPr/>
      <dgm:t>
        <a:bodyPr/>
        <a:lstStyle/>
        <a:p>
          <a:r>
            <a:rPr lang="es-CL" dirty="0">
              <a:solidFill>
                <a:schemeClr val="bg2">
                  <a:lumMod val="25000"/>
                </a:schemeClr>
              </a:solidFill>
            </a:rPr>
            <a:t>Nos lleve hacia cualquier parte, como un barco sin timón en un río desconocido.</a:t>
          </a:r>
        </a:p>
      </dgm:t>
    </dgm:pt>
    <dgm:pt modelId="{697A64DD-70C1-42B7-9EC1-4F9EDE6AE5E1}" type="parTrans" cxnId="{D8FC38B8-0259-4551-8AE9-64DCA1FBAEA7}">
      <dgm:prSet/>
      <dgm:spPr/>
      <dgm:t>
        <a:bodyPr/>
        <a:lstStyle/>
        <a:p>
          <a:endParaRPr lang="es-CL"/>
        </a:p>
      </dgm:t>
    </dgm:pt>
    <dgm:pt modelId="{5877D0FD-0E0B-44D4-B94F-BB0F224783EC}" type="sibTrans" cxnId="{D8FC38B8-0259-4551-8AE9-64DCA1FBAEA7}">
      <dgm:prSet/>
      <dgm:spPr/>
      <dgm:t>
        <a:bodyPr/>
        <a:lstStyle/>
        <a:p>
          <a:endParaRPr lang="es-CL"/>
        </a:p>
      </dgm:t>
    </dgm:pt>
    <dgm:pt modelId="{B0218D20-FFC5-498B-BE66-3A8CF8E4D176}" type="pres">
      <dgm:prSet presAssocID="{A91E1222-396C-41C8-8782-7B9476A1B8A6}" presName="Name0" presStyleCnt="0">
        <dgm:presLayoutVars>
          <dgm:chMax/>
          <dgm:chPref/>
          <dgm:dir/>
          <dgm:animLvl val="lvl"/>
        </dgm:presLayoutVars>
      </dgm:prSet>
      <dgm:spPr/>
    </dgm:pt>
    <dgm:pt modelId="{C96EA815-0C23-4529-BE29-24794F251579}" type="pres">
      <dgm:prSet presAssocID="{D41D49F9-1394-4AB6-A5CA-2C6BFAF863ED}" presName="composite" presStyleCnt="0"/>
      <dgm:spPr/>
    </dgm:pt>
    <dgm:pt modelId="{35E8C172-990A-47F5-B1EE-C322B2F2F488}" type="pres">
      <dgm:prSet presAssocID="{D41D49F9-1394-4AB6-A5CA-2C6BFAF863ED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5137AF4C-A365-4B0B-977B-9EB83DCAAB6C}" type="pres">
      <dgm:prSet presAssocID="{D41D49F9-1394-4AB6-A5CA-2C6BFAF863ED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95665CB6-9D8F-459C-8519-D2C63FE14F23}" type="pres">
      <dgm:prSet presAssocID="{D41D49F9-1394-4AB6-A5CA-2C6BFAF863ED}" presName="BalanceSpacing" presStyleCnt="0"/>
      <dgm:spPr/>
    </dgm:pt>
    <dgm:pt modelId="{D79B9740-1970-4651-B34C-36EB1CFFA00A}" type="pres">
      <dgm:prSet presAssocID="{D41D49F9-1394-4AB6-A5CA-2C6BFAF863ED}" presName="BalanceSpacing1" presStyleCnt="0"/>
      <dgm:spPr/>
    </dgm:pt>
    <dgm:pt modelId="{181B4AD7-FDF9-49D7-820C-87724628C7DC}" type="pres">
      <dgm:prSet presAssocID="{44F6078F-5264-4CE1-9AE0-C105955052AA}" presName="Accent1Text" presStyleLbl="node1" presStyleIdx="1" presStyleCnt="6"/>
      <dgm:spPr/>
    </dgm:pt>
    <dgm:pt modelId="{459BC0A3-68F4-4A27-A0C7-DE15810F7EBA}" type="pres">
      <dgm:prSet presAssocID="{44F6078F-5264-4CE1-9AE0-C105955052AA}" presName="spaceBetweenRectangles" presStyleCnt="0"/>
      <dgm:spPr/>
    </dgm:pt>
    <dgm:pt modelId="{807424E9-B40B-4523-B89C-018FB468E89A}" type="pres">
      <dgm:prSet presAssocID="{B79E8907-3B3A-4928-AA7D-361991C555A7}" presName="composite" presStyleCnt="0"/>
      <dgm:spPr/>
    </dgm:pt>
    <dgm:pt modelId="{636BF764-1B93-4157-958C-25CD93A9977A}" type="pres">
      <dgm:prSet presAssocID="{B79E8907-3B3A-4928-AA7D-361991C555A7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A0E88F17-3C81-431F-ACF0-E77B2033F3C4}" type="pres">
      <dgm:prSet presAssocID="{B79E8907-3B3A-4928-AA7D-361991C555A7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64981800-67F0-443B-8B62-BFAED27C11B6}" type="pres">
      <dgm:prSet presAssocID="{B79E8907-3B3A-4928-AA7D-361991C555A7}" presName="BalanceSpacing" presStyleCnt="0"/>
      <dgm:spPr/>
    </dgm:pt>
    <dgm:pt modelId="{EB6DEA79-95F5-4050-AED5-E447BA41C19C}" type="pres">
      <dgm:prSet presAssocID="{B79E8907-3B3A-4928-AA7D-361991C555A7}" presName="BalanceSpacing1" presStyleCnt="0"/>
      <dgm:spPr/>
    </dgm:pt>
    <dgm:pt modelId="{192D69E1-38AD-4D1C-BD61-67F32C1912C7}" type="pres">
      <dgm:prSet presAssocID="{67B7CB42-9127-453D-BAE9-BF884562F495}" presName="Accent1Text" presStyleLbl="node1" presStyleIdx="3" presStyleCnt="6"/>
      <dgm:spPr/>
    </dgm:pt>
    <dgm:pt modelId="{62FD28E6-4855-42B0-ABB4-C1ACC258105B}" type="pres">
      <dgm:prSet presAssocID="{67B7CB42-9127-453D-BAE9-BF884562F495}" presName="spaceBetweenRectangles" presStyleCnt="0"/>
      <dgm:spPr/>
    </dgm:pt>
    <dgm:pt modelId="{54108848-6DE9-4409-B524-513043A07DC7}" type="pres">
      <dgm:prSet presAssocID="{75D2214B-C7FE-48E0-AD9F-D7864AFE329A}" presName="composite" presStyleCnt="0"/>
      <dgm:spPr/>
    </dgm:pt>
    <dgm:pt modelId="{2FCF14AE-943F-433D-88D1-49307B7C8333}" type="pres">
      <dgm:prSet presAssocID="{75D2214B-C7FE-48E0-AD9F-D7864AFE329A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D57824EE-F12A-48FD-B9DE-948D89ADA0F4}" type="pres">
      <dgm:prSet presAssocID="{75D2214B-C7FE-48E0-AD9F-D7864AFE329A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CF3FD9E7-E2B7-44AD-9FB1-5CD94C25B8D1}" type="pres">
      <dgm:prSet presAssocID="{75D2214B-C7FE-48E0-AD9F-D7864AFE329A}" presName="BalanceSpacing" presStyleCnt="0"/>
      <dgm:spPr/>
    </dgm:pt>
    <dgm:pt modelId="{7EE756D0-B94F-46AA-9C99-1620719AE02E}" type="pres">
      <dgm:prSet presAssocID="{75D2214B-C7FE-48E0-AD9F-D7864AFE329A}" presName="BalanceSpacing1" presStyleCnt="0"/>
      <dgm:spPr/>
    </dgm:pt>
    <dgm:pt modelId="{132BC20D-9B1C-4898-A050-46508D8BE5DB}" type="pres">
      <dgm:prSet presAssocID="{47412320-1FE3-4FE3-82B3-AB8E1E148E47}" presName="Accent1Text" presStyleLbl="node1" presStyleIdx="5" presStyleCnt="6"/>
      <dgm:spPr/>
    </dgm:pt>
  </dgm:ptLst>
  <dgm:cxnLst>
    <dgm:cxn modelId="{32027A0D-0EBD-4174-BC8F-B782AFF3ABD3}" type="presOf" srcId="{44F6078F-5264-4CE1-9AE0-C105955052AA}" destId="{181B4AD7-FDF9-49D7-820C-87724628C7DC}" srcOrd="0" destOrd="0" presId="urn:microsoft.com/office/officeart/2008/layout/AlternatingHexagons"/>
    <dgm:cxn modelId="{69EE890E-CB42-4B02-A6F0-FE342801F44D}" type="presOf" srcId="{75D2214B-C7FE-48E0-AD9F-D7864AFE329A}" destId="{2FCF14AE-943F-433D-88D1-49307B7C8333}" srcOrd="0" destOrd="0" presId="urn:microsoft.com/office/officeart/2008/layout/AlternatingHexagons"/>
    <dgm:cxn modelId="{776C1318-E7E9-4DAF-9BE8-663493973E9B}" type="presOf" srcId="{B79E8907-3B3A-4928-AA7D-361991C555A7}" destId="{636BF764-1B93-4157-958C-25CD93A9977A}" srcOrd="0" destOrd="0" presId="urn:microsoft.com/office/officeart/2008/layout/AlternatingHexagons"/>
    <dgm:cxn modelId="{13C63A1B-0283-4362-BC3F-3EE4911605E7}" srcId="{A91E1222-396C-41C8-8782-7B9476A1B8A6}" destId="{75D2214B-C7FE-48E0-AD9F-D7864AFE329A}" srcOrd="2" destOrd="0" parTransId="{C4754BA3-309D-4B7C-A5DB-BFDEC087C79A}" sibTransId="{47412320-1FE3-4FE3-82B3-AB8E1E148E47}"/>
    <dgm:cxn modelId="{2E7DE735-E92C-4772-8125-98599E8EDDE3}" type="presOf" srcId="{E1F803CD-4C51-4A00-A1B7-B06845C37DF0}" destId="{5137AF4C-A365-4B0B-977B-9EB83DCAAB6C}" srcOrd="0" destOrd="0" presId="urn:microsoft.com/office/officeart/2008/layout/AlternatingHexagons"/>
    <dgm:cxn modelId="{75B97260-DDAD-4ADA-B8E8-B9911992454E}" srcId="{A91E1222-396C-41C8-8782-7B9476A1B8A6}" destId="{B79E8907-3B3A-4928-AA7D-361991C555A7}" srcOrd="1" destOrd="0" parTransId="{D3EA510C-17D0-4355-A2DF-3C938E0003C7}" sibTransId="{67B7CB42-9127-453D-BAE9-BF884562F495}"/>
    <dgm:cxn modelId="{7D8A3A43-01AC-4DDD-BF1D-BF4BF59AF23D}" type="presOf" srcId="{D41D49F9-1394-4AB6-A5CA-2C6BFAF863ED}" destId="{35E8C172-990A-47F5-B1EE-C322B2F2F488}" srcOrd="0" destOrd="0" presId="urn:microsoft.com/office/officeart/2008/layout/AlternatingHexagons"/>
    <dgm:cxn modelId="{A500884B-324D-4AE7-B74A-01C827571032}" type="presOf" srcId="{47412320-1FE3-4FE3-82B3-AB8E1E148E47}" destId="{132BC20D-9B1C-4898-A050-46508D8BE5DB}" srcOrd="0" destOrd="0" presId="urn:microsoft.com/office/officeart/2008/layout/AlternatingHexagons"/>
    <dgm:cxn modelId="{7E7B6A4E-894F-440F-8BA5-F24607F71740}" type="presOf" srcId="{46FE9FBA-57DE-4CC8-B0DA-F2DCB608E895}" destId="{A0E88F17-3C81-431F-ACF0-E77B2033F3C4}" srcOrd="0" destOrd="0" presId="urn:microsoft.com/office/officeart/2008/layout/AlternatingHexagons"/>
    <dgm:cxn modelId="{6F4E1B59-BFB4-486C-81CE-9D06C71DD7B2}" srcId="{B79E8907-3B3A-4928-AA7D-361991C555A7}" destId="{46FE9FBA-57DE-4CC8-B0DA-F2DCB608E895}" srcOrd="0" destOrd="0" parTransId="{393E2750-3913-406B-9EBD-ACE88BFED362}" sibTransId="{07FD0FB1-CD69-4302-95F3-B50B923CC20F}"/>
    <dgm:cxn modelId="{0A871C9C-C9AF-4F42-9F7D-83527FF49A7C}" type="presOf" srcId="{A67C6B86-F712-4E8E-9E92-156C8B0E2690}" destId="{D57824EE-F12A-48FD-B9DE-948D89ADA0F4}" srcOrd="0" destOrd="0" presId="urn:microsoft.com/office/officeart/2008/layout/AlternatingHexagons"/>
    <dgm:cxn modelId="{A26B319E-A24C-45E8-BF53-4F3F7E4C239D}" srcId="{D41D49F9-1394-4AB6-A5CA-2C6BFAF863ED}" destId="{E1F803CD-4C51-4A00-A1B7-B06845C37DF0}" srcOrd="0" destOrd="0" parTransId="{463140F6-515B-47A6-8D1C-958423E802B6}" sibTransId="{42347EAB-8224-43D6-98FC-5EFC3308D346}"/>
    <dgm:cxn modelId="{256C12A6-12E0-4777-9719-8CA41A751346}" type="presOf" srcId="{67B7CB42-9127-453D-BAE9-BF884562F495}" destId="{192D69E1-38AD-4D1C-BD61-67F32C1912C7}" srcOrd="0" destOrd="0" presId="urn:microsoft.com/office/officeart/2008/layout/AlternatingHexagons"/>
    <dgm:cxn modelId="{D10D35B3-3C84-4637-8191-9C8A07DBBC97}" srcId="{A91E1222-396C-41C8-8782-7B9476A1B8A6}" destId="{D41D49F9-1394-4AB6-A5CA-2C6BFAF863ED}" srcOrd="0" destOrd="0" parTransId="{BA3C09F8-7134-4265-81BC-343A8D7157E5}" sibTransId="{44F6078F-5264-4CE1-9AE0-C105955052AA}"/>
    <dgm:cxn modelId="{D8FC38B8-0259-4551-8AE9-64DCA1FBAEA7}" srcId="{75D2214B-C7FE-48E0-AD9F-D7864AFE329A}" destId="{A67C6B86-F712-4E8E-9E92-156C8B0E2690}" srcOrd="0" destOrd="0" parTransId="{697A64DD-70C1-42B7-9EC1-4F9EDE6AE5E1}" sibTransId="{5877D0FD-0E0B-44D4-B94F-BB0F224783EC}"/>
    <dgm:cxn modelId="{67B10DFD-6AB3-47E6-AF8B-6DD3DA9D654F}" type="presOf" srcId="{A91E1222-396C-41C8-8782-7B9476A1B8A6}" destId="{B0218D20-FFC5-498B-BE66-3A8CF8E4D176}" srcOrd="0" destOrd="0" presId="urn:microsoft.com/office/officeart/2008/layout/AlternatingHexagons"/>
    <dgm:cxn modelId="{1B952A4D-99E1-46D3-BB19-9D0ECE38BD93}" type="presParOf" srcId="{B0218D20-FFC5-498B-BE66-3A8CF8E4D176}" destId="{C96EA815-0C23-4529-BE29-24794F251579}" srcOrd="0" destOrd="0" presId="urn:microsoft.com/office/officeart/2008/layout/AlternatingHexagons"/>
    <dgm:cxn modelId="{AC3F1D36-BB50-4DC4-B001-0D5D0DD9188D}" type="presParOf" srcId="{C96EA815-0C23-4529-BE29-24794F251579}" destId="{35E8C172-990A-47F5-B1EE-C322B2F2F488}" srcOrd="0" destOrd="0" presId="urn:microsoft.com/office/officeart/2008/layout/AlternatingHexagons"/>
    <dgm:cxn modelId="{C4798471-7839-451E-AC42-357AF359A98A}" type="presParOf" srcId="{C96EA815-0C23-4529-BE29-24794F251579}" destId="{5137AF4C-A365-4B0B-977B-9EB83DCAAB6C}" srcOrd="1" destOrd="0" presId="urn:microsoft.com/office/officeart/2008/layout/AlternatingHexagons"/>
    <dgm:cxn modelId="{D7E36D0B-6F39-46A9-8D98-70F8326AC115}" type="presParOf" srcId="{C96EA815-0C23-4529-BE29-24794F251579}" destId="{95665CB6-9D8F-459C-8519-D2C63FE14F23}" srcOrd="2" destOrd="0" presId="urn:microsoft.com/office/officeart/2008/layout/AlternatingHexagons"/>
    <dgm:cxn modelId="{8BF188D9-0636-4DE6-9A3E-626F8CF25BC5}" type="presParOf" srcId="{C96EA815-0C23-4529-BE29-24794F251579}" destId="{D79B9740-1970-4651-B34C-36EB1CFFA00A}" srcOrd="3" destOrd="0" presId="urn:microsoft.com/office/officeart/2008/layout/AlternatingHexagons"/>
    <dgm:cxn modelId="{AAC3BE6D-66B5-4941-B95F-0D2578C0FF98}" type="presParOf" srcId="{C96EA815-0C23-4529-BE29-24794F251579}" destId="{181B4AD7-FDF9-49D7-820C-87724628C7DC}" srcOrd="4" destOrd="0" presId="urn:microsoft.com/office/officeart/2008/layout/AlternatingHexagons"/>
    <dgm:cxn modelId="{2C84FDFF-E2EC-4BCB-B535-89D67B4EB0EF}" type="presParOf" srcId="{B0218D20-FFC5-498B-BE66-3A8CF8E4D176}" destId="{459BC0A3-68F4-4A27-A0C7-DE15810F7EBA}" srcOrd="1" destOrd="0" presId="urn:microsoft.com/office/officeart/2008/layout/AlternatingHexagons"/>
    <dgm:cxn modelId="{A5525EE9-EAC6-41F7-A96B-B759D8F242A2}" type="presParOf" srcId="{B0218D20-FFC5-498B-BE66-3A8CF8E4D176}" destId="{807424E9-B40B-4523-B89C-018FB468E89A}" srcOrd="2" destOrd="0" presId="urn:microsoft.com/office/officeart/2008/layout/AlternatingHexagons"/>
    <dgm:cxn modelId="{EAA96561-7829-4581-89A8-4A0474EF0497}" type="presParOf" srcId="{807424E9-B40B-4523-B89C-018FB468E89A}" destId="{636BF764-1B93-4157-958C-25CD93A9977A}" srcOrd="0" destOrd="0" presId="urn:microsoft.com/office/officeart/2008/layout/AlternatingHexagons"/>
    <dgm:cxn modelId="{A2930464-2782-40CC-B827-83911550ECE4}" type="presParOf" srcId="{807424E9-B40B-4523-B89C-018FB468E89A}" destId="{A0E88F17-3C81-431F-ACF0-E77B2033F3C4}" srcOrd="1" destOrd="0" presId="urn:microsoft.com/office/officeart/2008/layout/AlternatingHexagons"/>
    <dgm:cxn modelId="{FCA37002-11ED-4A03-854D-13CC78D3A96B}" type="presParOf" srcId="{807424E9-B40B-4523-B89C-018FB468E89A}" destId="{64981800-67F0-443B-8B62-BFAED27C11B6}" srcOrd="2" destOrd="0" presId="urn:microsoft.com/office/officeart/2008/layout/AlternatingHexagons"/>
    <dgm:cxn modelId="{A5A7345B-E0CB-4AA9-AA26-0AF8328435B6}" type="presParOf" srcId="{807424E9-B40B-4523-B89C-018FB468E89A}" destId="{EB6DEA79-95F5-4050-AED5-E447BA41C19C}" srcOrd="3" destOrd="0" presId="urn:microsoft.com/office/officeart/2008/layout/AlternatingHexagons"/>
    <dgm:cxn modelId="{AE5B0115-1F16-4ECF-8B5A-541D6A2453D9}" type="presParOf" srcId="{807424E9-B40B-4523-B89C-018FB468E89A}" destId="{192D69E1-38AD-4D1C-BD61-67F32C1912C7}" srcOrd="4" destOrd="0" presId="urn:microsoft.com/office/officeart/2008/layout/AlternatingHexagons"/>
    <dgm:cxn modelId="{610B312B-E0C5-427F-AEE3-2BDE06ED8D60}" type="presParOf" srcId="{B0218D20-FFC5-498B-BE66-3A8CF8E4D176}" destId="{62FD28E6-4855-42B0-ABB4-C1ACC258105B}" srcOrd="3" destOrd="0" presId="urn:microsoft.com/office/officeart/2008/layout/AlternatingHexagons"/>
    <dgm:cxn modelId="{B66B6C0C-8255-4397-A72E-E7E12835059E}" type="presParOf" srcId="{B0218D20-FFC5-498B-BE66-3A8CF8E4D176}" destId="{54108848-6DE9-4409-B524-513043A07DC7}" srcOrd="4" destOrd="0" presId="urn:microsoft.com/office/officeart/2008/layout/AlternatingHexagons"/>
    <dgm:cxn modelId="{73D1BAEB-F72B-4E79-BCBA-17306E8A2CD9}" type="presParOf" srcId="{54108848-6DE9-4409-B524-513043A07DC7}" destId="{2FCF14AE-943F-433D-88D1-49307B7C8333}" srcOrd="0" destOrd="0" presId="urn:microsoft.com/office/officeart/2008/layout/AlternatingHexagons"/>
    <dgm:cxn modelId="{32E49AFA-85AE-43AE-844C-E39256ADE600}" type="presParOf" srcId="{54108848-6DE9-4409-B524-513043A07DC7}" destId="{D57824EE-F12A-48FD-B9DE-948D89ADA0F4}" srcOrd="1" destOrd="0" presId="urn:microsoft.com/office/officeart/2008/layout/AlternatingHexagons"/>
    <dgm:cxn modelId="{E0B3AE10-B606-403B-83D5-0145641B83F0}" type="presParOf" srcId="{54108848-6DE9-4409-B524-513043A07DC7}" destId="{CF3FD9E7-E2B7-44AD-9FB1-5CD94C25B8D1}" srcOrd="2" destOrd="0" presId="urn:microsoft.com/office/officeart/2008/layout/AlternatingHexagons"/>
    <dgm:cxn modelId="{3FC2B2CF-627F-4BDC-89D0-6BAD3374570D}" type="presParOf" srcId="{54108848-6DE9-4409-B524-513043A07DC7}" destId="{7EE756D0-B94F-46AA-9C99-1620719AE02E}" srcOrd="3" destOrd="0" presId="urn:microsoft.com/office/officeart/2008/layout/AlternatingHexagons"/>
    <dgm:cxn modelId="{71F3058A-3FF4-4F09-BAA7-8E5193568DD2}" type="presParOf" srcId="{54108848-6DE9-4409-B524-513043A07DC7}" destId="{132BC20D-9B1C-4898-A050-46508D8BE5DB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0DE5AE-3DA1-4F90-B1E8-77337ECF338C}" type="doc">
      <dgm:prSet loTypeId="urn:microsoft.com/office/officeart/2005/8/layout/gear1" loCatId="cycle" qsTypeId="urn:microsoft.com/office/officeart/2005/8/quickstyle/simple1" qsCatId="simple" csTypeId="urn:microsoft.com/office/officeart/2005/8/colors/colorful5" csCatId="colorful" phldr="1"/>
      <dgm:spPr/>
    </dgm:pt>
    <dgm:pt modelId="{4BB06BD3-0D8A-4AFF-ABE1-785ADAABB124}">
      <dgm:prSet phldrT="[Texto]" custT="1"/>
      <dgm:spPr>
        <a:solidFill>
          <a:srgbClr val="2D2E83"/>
        </a:solidFill>
        <a:ln>
          <a:noFill/>
        </a:ln>
      </dgm:spPr>
      <dgm:t>
        <a:bodyPr/>
        <a:lstStyle/>
        <a:p>
          <a:r>
            <a:rPr lang="es-CL" sz="1200" b="1" dirty="0"/>
            <a:t>3- Asumir la responsabilidad de lo que elegimos, y saber que siempre podremos  cambiar nuestro rumbo si así lo deseamos.</a:t>
          </a:r>
        </a:p>
      </dgm:t>
    </dgm:pt>
    <dgm:pt modelId="{49517045-1D4E-4B69-9F72-A6BBB810313D}" type="parTrans" cxnId="{10CA13FB-2A76-41CD-952E-DAA3259137D5}">
      <dgm:prSet/>
      <dgm:spPr/>
      <dgm:t>
        <a:bodyPr/>
        <a:lstStyle/>
        <a:p>
          <a:endParaRPr lang="es-CL" sz="1600" b="1"/>
        </a:p>
      </dgm:t>
    </dgm:pt>
    <dgm:pt modelId="{EF1B91F7-466D-48A5-90D9-11A15530B02B}" type="sibTrans" cxnId="{10CA13FB-2A76-41CD-952E-DAA3259137D5}">
      <dgm:prSet/>
      <dgm:spPr>
        <a:solidFill>
          <a:srgbClr val="2D2E83"/>
        </a:solidFill>
        <a:ln>
          <a:noFill/>
        </a:ln>
      </dgm:spPr>
      <dgm:t>
        <a:bodyPr/>
        <a:lstStyle/>
        <a:p>
          <a:endParaRPr lang="es-CL" sz="1600" b="1"/>
        </a:p>
      </dgm:t>
    </dgm:pt>
    <dgm:pt modelId="{16251122-1A4B-444B-BA70-5E398F583515}">
      <dgm:prSet phldrT="[Texto]" custT="1"/>
      <dgm:spPr>
        <a:solidFill>
          <a:srgbClr val="007AFF"/>
        </a:solidFill>
        <a:ln>
          <a:noFill/>
        </a:ln>
      </dgm:spPr>
      <dgm:t>
        <a:bodyPr/>
        <a:lstStyle/>
        <a:p>
          <a:r>
            <a:rPr lang="es-CL" sz="1200" b="1" dirty="0"/>
            <a:t>2- Conocer las consecuencias positivas y negativas.</a:t>
          </a:r>
        </a:p>
      </dgm:t>
    </dgm:pt>
    <dgm:pt modelId="{7F678B5F-087D-4CBB-AF84-D8736A480D53}" type="parTrans" cxnId="{7A62E27B-3AFB-48E4-942F-819668B3E246}">
      <dgm:prSet/>
      <dgm:spPr/>
      <dgm:t>
        <a:bodyPr/>
        <a:lstStyle/>
        <a:p>
          <a:endParaRPr lang="es-CL" sz="1600" b="1"/>
        </a:p>
      </dgm:t>
    </dgm:pt>
    <dgm:pt modelId="{E83CFAEC-8DFF-40B5-8325-20EEE8D9B6C7}" type="sibTrans" cxnId="{7A62E27B-3AFB-48E4-942F-819668B3E246}">
      <dgm:prSet/>
      <dgm:spPr>
        <a:solidFill>
          <a:srgbClr val="007AFF"/>
        </a:solidFill>
        <a:ln>
          <a:noFill/>
        </a:ln>
      </dgm:spPr>
      <dgm:t>
        <a:bodyPr/>
        <a:lstStyle/>
        <a:p>
          <a:endParaRPr lang="es-CL" sz="1600" b="1"/>
        </a:p>
      </dgm:t>
    </dgm:pt>
    <dgm:pt modelId="{2F7590AD-F0A6-4DC7-9286-3F0771EE28EA}">
      <dgm:prSet phldrT="[Texto]" custT="1"/>
      <dgm:spPr>
        <a:solidFill>
          <a:srgbClr val="5AC9FB"/>
        </a:solidFill>
        <a:ln>
          <a:noFill/>
        </a:ln>
      </dgm:spPr>
      <dgm:t>
        <a:bodyPr/>
        <a:lstStyle/>
        <a:p>
          <a:r>
            <a:rPr lang="es-CL" sz="1200" b="1" dirty="0"/>
            <a:t>1- Escuchar nuestras reflexiones y emociones.</a:t>
          </a:r>
        </a:p>
      </dgm:t>
    </dgm:pt>
    <dgm:pt modelId="{9C4CDDDF-A0D2-461D-A953-C5E4CFDD956D}" type="parTrans" cxnId="{B0403CCA-1F14-4907-BD42-FBE0C86E8B8B}">
      <dgm:prSet/>
      <dgm:spPr/>
      <dgm:t>
        <a:bodyPr/>
        <a:lstStyle/>
        <a:p>
          <a:endParaRPr lang="es-CL" sz="1600" b="1"/>
        </a:p>
      </dgm:t>
    </dgm:pt>
    <dgm:pt modelId="{F9B91BB3-3288-4167-BE05-621A1A64DA3A}" type="sibTrans" cxnId="{B0403CCA-1F14-4907-BD42-FBE0C86E8B8B}">
      <dgm:prSet/>
      <dgm:spPr>
        <a:solidFill>
          <a:srgbClr val="5AC9FB"/>
        </a:solidFill>
        <a:ln>
          <a:noFill/>
        </a:ln>
      </dgm:spPr>
      <dgm:t>
        <a:bodyPr/>
        <a:lstStyle/>
        <a:p>
          <a:endParaRPr lang="es-CL" sz="1600" b="1"/>
        </a:p>
      </dgm:t>
    </dgm:pt>
    <dgm:pt modelId="{B2A2BA3D-D3D2-42E1-B217-DF11A23D6708}">
      <dgm:prSet phldrT="[Texto]"/>
      <dgm:spPr/>
      <dgm:t>
        <a:bodyPr/>
        <a:lstStyle/>
        <a:p>
          <a:endParaRPr lang="es-CL" sz="1600" b="1" dirty="0"/>
        </a:p>
      </dgm:t>
    </dgm:pt>
    <dgm:pt modelId="{1ADB82F7-81F8-48D8-B3B8-B936665A2EEA}" type="parTrans" cxnId="{B67D9781-7F10-4E20-85E1-9F99CCC166AD}">
      <dgm:prSet/>
      <dgm:spPr/>
      <dgm:t>
        <a:bodyPr/>
        <a:lstStyle/>
        <a:p>
          <a:endParaRPr lang="es-CL" sz="1600" b="1"/>
        </a:p>
      </dgm:t>
    </dgm:pt>
    <dgm:pt modelId="{59EC4535-0F35-492B-A405-1A7A069F2714}" type="sibTrans" cxnId="{B67D9781-7F10-4E20-85E1-9F99CCC166AD}">
      <dgm:prSet/>
      <dgm:spPr/>
      <dgm:t>
        <a:bodyPr/>
        <a:lstStyle/>
        <a:p>
          <a:endParaRPr lang="es-CL" sz="1600" b="1"/>
        </a:p>
      </dgm:t>
    </dgm:pt>
    <dgm:pt modelId="{29A38B38-0EBD-470E-95BE-A78C9DA80E5A}" type="pres">
      <dgm:prSet presAssocID="{BA0DE5AE-3DA1-4F90-B1E8-77337ECF338C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A605046-EBDF-4A4D-B0B8-26455A1B391B}" type="pres">
      <dgm:prSet presAssocID="{4BB06BD3-0D8A-4AFF-ABE1-785ADAABB124}" presName="gear1" presStyleLbl="node1" presStyleIdx="0" presStyleCnt="3">
        <dgm:presLayoutVars>
          <dgm:chMax val="1"/>
          <dgm:bulletEnabled val="1"/>
        </dgm:presLayoutVars>
      </dgm:prSet>
      <dgm:spPr/>
    </dgm:pt>
    <dgm:pt modelId="{5FC1F005-35CD-4874-8D8D-6B883E1AEF22}" type="pres">
      <dgm:prSet presAssocID="{4BB06BD3-0D8A-4AFF-ABE1-785ADAABB124}" presName="gear1srcNode" presStyleLbl="node1" presStyleIdx="0" presStyleCnt="3"/>
      <dgm:spPr/>
    </dgm:pt>
    <dgm:pt modelId="{540BCB2D-7CD4-4BF8-B49D-B5E31B394444}" type="pres">
      <dgm:prSet presAssocID="{4BB06BD3-0D8A-4AFF-ABE1-785ADAABB124}" presName="gear1dstNode" presStyleLbl="node1" presStyleIdx="0" presStyleCnt="3"/>
      <dgm:spPr/>
    </dgm:pt>
    <dgm:pt modelId="{9A28F927-3D05-4353-86B6-7F7EC55AC42A}" type="pres">
      <dgm:prSet presAssocID="{16251122-1A4B-444B-BA70-5E398F583515}" presName="gear2" presStyleLbl="node1" presStyleIdx="1" presStyleCnt="3">
        <dgm:presLayoutVars>
          <dgm:chMax val="1"/>
          <dgm:bulletEnabled val="1"/>
        </dgm:presLayoutVars>
      </dgm:prSet>
      <dgm:spPr/>
    </dgm:pt>
    <dgm:pt modelId="{F7CEF4B3-A817-4443-B649-62AF4C1E4E92}" type="pres">
      <dgm:prSet presAssocID="{16251122-1A4B-444B-BA70-5E398F583515}" presName="gear2srcNode" presStyleLbl="node1" presStyleIdx="1" presStyleCnt="3"/>
      <dgm:spPr/>
    </dgm:pt>
    <dgm:pt modelId="{1A4CB864-38A0-4E22-B858-07221C874545}" type="pres">
      <dgm:prSet presAssocID="{16251122-1A4B-444B-BA70-5E398F583515}" presName="gear2dstNode" presStyleLbl="node1" presStyleIdx="1" presStyleCnt="3"/>
      <dgm:spPr/>
    </dgm:pt>
    <dgm:pt modelId="{0F5E0289-C075-445D-A207-38B9FF47FD96}" type="pres">
      <dgm:prSet presAssocID="{2F7590AD-F0A6-4DC7-9286-3F0771EE28EA}" presName="gear3" presStyleLbl="node1" presStyleIdx="2" presStyleCnt="3" custLinFactNeighborX="0" custLinFactNeighborY="-8235"/>
      <dgm:spPr/>
    </dgm:pt>
    <dgm:pt modelId="{535E8A25-CEAE-4D7A-BD82-430D45457819}" type="pres">
      <dgm:prSet presAssocID="{2F7590AD-F0A6-4DC7-9286-3F0771EE28EA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CD4A4340-072B-4913-9277-C8C2ECA71F5C}" type="pres">
      <dgm:prSet presAssocID="{2F7590AD-F0A6-4DC7-9286-3F0771EE28EA}" presName="gear3srcNode" presStyleLbl="node1" presStyleIdx="2" presStyleCnt="3"/>
      <dgm:spPr/>
    </dgm:pt>
    <dgm:pt modelId="{E5D346A1-3C82-4FC3-9253-8BE56B29A9A6}" type="pres">
      <dgm:prSet presAssocID="{2F7590AD-F0A6-4DC7-9286-3F0771EE28EA}" presName="gear3dstNode" presStyleLbl="node1" presStyleIdx="2" presStyleCnt="3"/>
      <dgm:spPr/>
    </dgm:pt>
    <dgm:pt modelId="{1E9AC1E3-9CF5-43FD-B279-0C4F2A616363}" type="pres">
      <dgm:prSet presAssocID="{EF1B91F7-466D-48A5-90D9-11A15530B02B}" presName="connector1" presStyleLbl="sibTrans2D1" presStyleIdx="0" presStyleCnt="3"/>
      <dgm:spPr/>
    </dgm:pt>
    <dgm:pt modelId="{AA16CFAD-FF1D-4AAD-B96B-7D7E6BE1479F}" type="pres">
      <dgm:prSet presAssocID="{E83CFAEC-8DFF-40B5-8325-20EEE8D9B6C7}" presName="connector2" presStyleLbl="sibTrans2D1" presStyleIdx="1" presStyleCnt="3"/>
      <dgm:spPr/>
    </dgm:pt>
    <dgm:pt modelId="{AD019296-534A-44C3-85B7-09AF991BADB2}" type="pres">
      <dgm:prSet presAssocID="{F9B91BB3-3288-4167-BE05-621A1A64DA3A}" presName="connector3" presStyleLbl="sibTrans2D1" presStyleIdx="2" presStyleCnt="3"/>
      <dgm:spPr/>
    </dgm:pt>
  </dgm:ptLst>
  <dgm:cxnLst>
    <dgm:cxn modelId="{64F37C10-6A46-4C96-BFD4-EB4DEC1CE8B4}" type="presOf" srcId="{16251122-1A4B-444B-BA70-5E398F583515}" destId="{9A28F927-3D05-4353-86B6-7F7EC55AC42A}" srcOrd="0" destOrd="0" presId="urn:microsoft.com/office/officeart/2005/8/layout/gear1"/>
    <dgm:cxn modelId="{289C1B22-7900-4326-91C7-9E69057D12E0}" type="presOf" srcId="{E83CFAEC-8DFF-40B5-8325-20EEE8D9B6C7}" destId="{AA16CFAD-FF1D-4AAD-B96B-7D7E6BE1479F}" srcOrd="0" destOrd="0" presId="urn:microsoft.com/office/officeart/2005/8/layout/gear1"/>
    <dgm:cxn modelId="{030F142C-C9D8-48C0-BC8F-B8358FC24296}" type="presOf" srcId="{16251122-1A4B-444B-BA70-5E398F583515}" destId="{1A4CB864-38A0-4E22-B858-07221C874545}" srcOrd="2" destOrd="0" presId="urn:microsoft.com/office/officeart/2005/8/layout/gear1"/>
    <dgm:cxn modelId="{951AF360-6DF9-4F5B-B4FD-1176100CEF6D}" type="presOf" srcId="{2F7590AD-F0A6-4DC7-9286-3F0771EE28EA}" destId="{CD4A4340-072B-4913-9277-C8C2ECA71F5C}" srcOrd="2" destOrd="0" presId="urn:microsoft.com/office/officeart/2005/8/layout/gear1"/>
    <dgm:cxn modelId="{3BAB4341-CF35-4C13-B8C9-2D50C8604040}" type="presOf" srcId="{F9B91BB3-3288-4167-BE05-621A1A64DA3A}" destId="{AD019296-534A-44C3-85B7-09AF991BADB2}" srcOrd="0" destOrd="0" presId="urn:microsoft.com/office/officeart/2005/8/layout/gear1"/>
    <dgm:cxn modelId="{0942755A-5B36-472C-81B0-1A7E22FD77E0}" type="presOf" srcId="{BA0DE5AE-3DA1-4F90-B1E8-77337ECF338C}" destId="{29A38B38-0EBD-470E-95BE-A78C9DA80E5A}" srcOrd="0" destOrd="0" presId="urn:microsoft.com/office/officeart/2005/8/layout/gear1"/>
    <dgm:cxn modelId="{7A62E27B-3AFB-48E4-942F-819668B3E246}" srcId="{BA0DE5AE-3DA1-4F90-B1E8-77337ECF338C}" destId="{16251122-1A4B-444B-BA70-5E398F583515}" srcOrd="1" destOrd="0" parTransId="{7F678B5F-087D-4CBB-AF84-D8736A480D53}" sibTransId="{E83CFAEC-8DFF-40B5-8325-20EEE8D9B6C7}"/>
    <dgm:cxn modelId="{B67D9781-7F10-4E20-85E1-9F99CCC166AD}" srcId="{BA0DE5AE-3DA1-4F90-B1E8-77337ECF338C}" destId="{B2A2BA3D-D3D2-42E1-B217-DF11A23D6708}" srcOrd="3" destOrd="0" parTransId="{1ADB82F7-81F8-48D8-B3B8-B936665A2EEA}" sibTransId="{59EC4535-0F35-492B-A405-1A7A069F2714}"/>
    <dgm:cxn modelId="{A9959F83-8B37-47CE-B4E8-62E4E1504ED9}" type="presOf" srcId="{4BB06BD3-0D8A-4AFF-ABE1-785ADAABB124}" destId="{540BCB2D-7CD4-4BF8-B49D-B5E31B394444}" srcOrd="2" destOrd="0" presId="urn:microsoft.com/office/officeart/2005/8/layout/gear1"/>
    <dgm:cxn modelId="{19E4D98F-A05D-425D-A146-C289EFEE76CA}" type="presOf" srcId="{16251122-1A4B-444B-BA70-5E398F583515}" destId="{F7CEF4B3-A817-4443-B649-62AF4C1E4E92}" srcOrd="1" destOrd="0" presId="urn:microsoft.com/office/officeart/2005/8/layout/gear1"/>
    <dgm:cxn modelId="{841B4491-294F-4899-8370-4389D7F202BA}" type="presOf" srcId="{4BB06BD3-0D8A-4AFF-ABE1-785ADAABB124}" destId="{5FC1F005-35CD-4874-8D8D-6B883E1AEF22}" srcOrd="1" destOrd="0" presId="urn:microsoft.com/office/officeart/2005/8/layout/gear1"/>
    <dgm:cxn modelId="{11ED23B1-F5F5-4A77-B021-D81D0178C4AA}" type="presOf" srcId="{2F7590AD-F0A6-4DC7-9286-3F0771EE28EA}" destId="{0F5E0289-C075-445D-A207-38B9FF47FD96}" srcOrd="0" destOrd="0" presId="urn:microsoft.com/office/officeart/2005/8/layout/gear1"/>
    <dgm:cxn modelId="{936E2FB7-B6CD-4928-861B-967B7E51BE72}" type="presOf" srcId="{2F7590AD-F0A6-4DC7-9286-3F0771EE28EA}" destId="{535E8A25-CEAE-4D7A-BD82-430D45457819}" srcOrd="1" destOrd="0" presId="urn:microsoft.com/office/officeart/2005/8/layout/gear1"/>
    <dgm:cxn modelId="{B0403CCA-1F14-4907-BD42-FBE0C86E8B8B}" srcId="{BA0DE5AE-3DA1-4F90-B1E8-77337ECF338C}" destId="{2F7590AD-F0A6-4DC7-9286-3F0771EE28EA}" srcOrd="2" destOrd="0" parTransId="{9C4CDDDF-A0D2-461D-A953-C5E4CFDD956D}" sibTransId="{F9B91BB3-3288-4167-BE05-621A1A64DA3A}"/>
    <dgm:cxn modelId="{AB61B0DA-128D-4FA8-9219-1CCEDD7B9D71}" type="presOf" srcId="{EF1B91F7-466D-48A5-90D9-11A15530B02B}" destId="{1E9AC1E3-9CF5-43FD-B279-0C4F2A616363}" srcOrd="0" destOrd="0" presId="urn:microsoft.com/office/officeart/2005/8/layout/gear1"/>
    <dgm:cxn modelId="{EFAB10DF-41C5-414E-BAF8-D0ABB3CAEC6A}" type="presOf" srcId="{4BB06BD3-0D8A-4AFF-ABE1-785ADAABB124}" destId="{1A605046-EBDF-4A4D-B0B8-26455A1B391B}" srcOrd="0" destOrd="0" presId="urn:microsoft.com/office/officeart/2005/8/layout/gear1"/>
    <dgm:cxn modelId="{689C5BE9-6CF3-4196-9221-BA04E9B63FED}" type="presOf" srcId="{2F7590AD-F0A6-4DC7-9286-3F0771EE28EA}" destId="{E5D346A1-3C82-4FC3-9253-8BE56B29A9A6}" srcOrd="3" destOrd="0" presId="urn:microsoft.com/office/officeart/2005/8/layout/gear1"/>
    <dgm:cxn modelId="{10CA13FB-2A76-41CD-952E-DAA3259137D5}" srcId="{BA0DE5AE-3DA1-4F90-B1E8-77337ECF338C}" destId="{4BB06BD3-0D8A-4AFF-ABE1-785ADAABB124}" srcOrd="0" destOrd="0" parTransId="{49517045-1D4E-4B69-9F72-A6BBB810313D}" sibTransId="{EF1B91F7-466D-48A5-90D9-11A15530B02B}"/>
    <dgm:cxn modelId="{811C2DFB-160D-4125-93DD-F42CDB88A805}" type="presParOf" srcId="{29A38B38-0EBD-470E-95BE-A78C9DA80E5A}" destId="{1A605046-EBDF-4A4D-B0B8-26455A1B391B}" srcOrd="0" destOrd="0" presId="urn:microsoft.com/office/officeart/2005/8/layout/gear1"/>
    <dgm:cxn modelId="{1CF2589F-DEE8-4DC3-92DD-1EB165BE8F4F}" type="presParOf" srcId="{29A38B38-0EBD-470E-95BE-A78C9DA80E5A}" destId="{5FC1F005-35CD-4874-8D8D-6B883E1AEF22}" srcOrd="1" destOrd="0" presId="urn:microsoft.com/office/officeart/2005/8/layout/gear1"/>
    <dgm:cxn modelId="{4B1735B2-C139-491A-84A2-68E3976C274E}" type="presParOf" srcId="{29A38B38-0EBD-470E-95BE-A78C9DA80E5A}" destId="{540BCB2D-7CD4-4BF8-B49D-B5E31B394444}" srcOrd="2" destOrd="0" presId="urn:microsoft.com/office/officeart/2005/8/layout/gear1"/>
    <dgm:cxn modelId="{8429D82E-9B6A-4B7F-BD9E-671156CC1C21}" type="presParOf" srcId="{29A38B38-0EBD-470E-95BE-A78C9DA80E5A}" destId="{9A28F927-3D05-4353-86B6-7F7EC55AC42A}" srcOrd="3" destOrd="0" presId="urn:microsoft.com/office/officeart/2005/8/layout/gear1"/>
    <dgm:cxn modelId="{ACC17E47-3CFF-4CBE-B110-926AB5DC3247}" type="presParOf" srcId="{29A38B38-0EBD-470E-95BE-A78C9DA80E5A}" destId="{F7CEF4B3-A817-4443-B649-62AF4C1E4E92}" srcOrd="4" destOrd="0" presId="urn:microsoft.com/office/officeart/2005/8/layout/gear1"/>
    <dgm:cxn modelId="{1ACD8A3A-747C-4289-B07E-2128B76F39EA}" type="presParOf" srcId="{29A38B38-0EBD-470E-95BE-A78C9DA80E5A}" destId="{1A4CB864-38A0-4E22-B858-07221C874545}" srcOrd="5" destOrd="0" presId="urn:microsoft.com/office/officeart/2005/8/layout/gear1"/>
    <dgm:cxn modelId="{B8C6BF72-1363-4A9E-A770-3B9F3F683B70}" type="presParOf" srcId="{29A38B38-0EBD-470E-95BE-A78C9DA80E5A}" destId="{0F5E0289-C075-445D-A207-38B9FF47FD96}" srcOrd="6" destOrd="0" presId="urn:microsoft.com/office/officeart/2005/8/layout/gear1"/>
    <dgm:cxn modelId="{6C699718-54C4-4BF0-A238-E1D63EDB5112}" type="presParOf" srcId="{29A38B38-0EBD-470E-95BE-A78C9DA80E5A}" destId="{535E8A25-CEAE-4D7A-BD82-430D45457819}" srcOrd="7" destOrd="0" presId="urn:microsoft.com/office/officeart/2005/8/layout/gear1"/>
    <dgm:cxn modelId="{3F1E655A-31B9-4EFC-97BE-C3D44246C4D7}" type="presParOf" srcId="{29A38B38-0EBD-470E-95BE-A78C9DA80E5A}" destId="{CD4A4340-072B-4913-9277-C8C2ECA71F5C}" srcOrd="8" destOrd="0" presId="urn:microsoft.com/office/officeart/2005/8/layout/gear1"/>
    <dgm:cxn modelId="{328382E8-CC37-4292-BF9C-8F68F358301B}" type="presParOf" srcId="{29A38B38-0EBD-470E-95BE-A78C9DA80E5A}" destId="{E5D346A1-3C82-4FC3-9253-8BE56B29A9A6}" srcOrd="9" destOrd="0" presId="urn:microsoft.com/office/officeart/2005/8/layout/gear1"/>
    <dgm:cxn modelId="{65EC2924-95E1-4FBD-8A58-2D693CB2AA10}" type="presParOf" srcId="{29A38B38-0EBD-470E-95BE-A78C9DA80E5A}" destId="{1E9AC1E3-9CF5-43FD-B279-0C4F2A616363}" srcOrd="10" destOrd="0" presId="urn:microsoft.com/office/officeart/2005/8/layout/gear1"/>
    <dgm:cxn modelId="{0EA188DC-A45B-4EE4-AB55-A49DD0291735}" type="presParOf" srcId="{29A38B38-0EBD-470E-95BE-A78C9DA80E5A}" destId="{AA16CFAD-FF1D-4AAD-B96B-7D7E6BE1479F}" srcOrd="11" destOrd="0" presId="urn:microsoft.com/office/officeart/2005/8/layout/gear1"/>
    <dgm:cxn modelId="{42FE465C-2EE0-45E2-9930-057B1E7661DE}" type="presParOf" srcId="{29A38B38-0EBD-470E-95BE-A78C9DA80E5A}" destId="{AD019296-534A-44C3-85B7-09AF991BADB2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CFB54AC-FAB8-4544-B451-FA88D041C6BB}" type="doc">
      <dgm:prSet loTypeId="urn:microsoft.com/office/officeart/2008/layout/BubblePictureList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F99F02E-4DDA-4868-94A2-B1E145171292}">
      <dgm:prSet phldrT="[Texto]" custT="1"/>
      <dgm:spPr/>
      <dgm:t>
        <a:bodyPr/>
        <a:lstStyle/>
        <a:p>
          <a:r>
            <a:rPr lang="es-CL" sz="3600" b="1" dirty="0">
              <a:solidFill>
                <a:schemeClr val="bg2">
                  <a:lumMod val="25000"/>
                </a:schemeClr>
              </a:solidFill>
            </a:rPr>
            <a:t>Impacto</a:t>
          </a:r>
        </a:p>
      </dgm:t>
    </dgm:pt>
    <dgm:pt modelId="{5A91C34B-6D4A-4B45-969C-836D6B16AB7A}" type="parTrans" cxnId="{57552160-3E0F-4806-9EB8-6B165218011F}">
      <dgm:prSet/>
      <dgm:spPr/>
      <dgm:t>
        <a:bodyPr/>
        <a:lstStyle/>
        <a:p>
          <a:endParaRPr lang="es-CL"/>
        </a:p>
      </dgm:t>
    </dgm:pt>
    <dgm:pt modelId="{3786F55A-9328-4D8E-88D2-1CD220062D64}" type="sibTrans" cxnId="{57552160-3E0F-4806-9EB8-6B165218011F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</dgm:spPr>
      <dgm:t>
        <a:bodyPr/>
        <a:lstStyle/>
        <a:p>
          <a:endParaRPr lang="es-CL"/>
        </a:p>
      </dgm:t>
    </dgm:pt>
    <dgm:pt modelId="{E0B64303-A3F2-47B2-AFCD-D8F83A5A808A}">
      <dgm:prSet phldrT="[Texto]"/>
      <dgm:spPr/>
      <dgm:t>
        <a:bodyPr/>
        <a:lstStyle/>
        <a:p>
          <a:r>
            <a:rPr lang="es-CL" b="1" dirty="0">
              <a:solidFill>
                <a:schemeClr val="bg2">
                  <a:lumMod val="25000"/>
                </a:schemeClr>
              </a:solidFill>
            </a:rPr>
            <a:t>Reversibilidad</a:t>
          </a:r>
        </a:p>
      </dgm:t>
    </dgm:pt>
    <dgm:pt modelId="{D562BCAA-16A5-41DB-B4E7-95403CD6FE32}" type="parTrans" cxnId="{780EFB5E-8BC3-4F6A-B0C8-EE3445E74B5C}">
      <dgm:prSet/>
      <dgm:spPr/>
      <dgm:t>
        <a:bodyPr/>
        <a:lstStyle/>
        <a:p>
          <a:endParaRPr lang="es-CL"/>
        </a:p>
      </dgm:t>
    </dgm:pt>
    <dgm:pt modelId="{7AC7C34C-B191-4837-8B4C-6524B0EA76EB}" type="sibTrans" cxnId="{780EFB5E-8BC3-4F6A-B0C8-EE3445E74B5C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  <dgm:t>
        <a:bodyPr/>
        <a:lstStyle/>
        <a:p>
          <a:endParaRPr lang="es-CL"/>
        </a:p>
      </dgm:t>
    </dgm:pt>
    <dgm:pt modelId="{2530D426-B7DA-45B5-BF94-53F2FDD0223A}">
      <dgm:prSet phldrT="[Texto]"/>
      <dgm:spPr/>
      <dgm:t>
        <a:bodyPr/>
        <a:lstStyle/>
        <a:p>
          <a:r>
            <a:rPr lang="es-CL" b="1" dirty="0">
              <a:solidFill>
                <a:schemeClr val="bg2">
                  <a:lumMod val="25000"/>
                </a:schemeClr>
              </a:solidFill>
            </a:rPr>
            <a:t>Claridad</a:t>
          </a:r>
        </a:p>
      </dgm:t>
    </dgm:pt>
    <dgm:pt modelId="{8D57FC7A-6103-4CDA-8AAA-2F35205D61DB}" type="parTrans" cxnId="{4AD27456-0971-4D92-8EEC-AF2CF6388B68}">
      <dgm:prSet/>
      <dgm:spPr/>
      <dgm:t>
        <a:bodyPr/>
        <a:lstStyle/>
        <a:p>
          <a:endParaRPr lang="es-CL"/>
        </a:p>
      </dgm:t>
    </dgm:pt>
    <dgm:pt modelId="{F52BA268-3624-4E58-B839-2165A640E5E1}" type="sibTrans" cxnId="{4AD27456-0971-4D92-8EEC-AF2CF6388B68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s-CL"/>
        </a:p>
      </dgm:t>
    </dgm:pt>
    <dgm:pt modelId="{0FE8F2E3-1829-4993-BC12-42535FD1BBFD}" type="pres">
      <dgm:prSet presAssocID="{8CFB54AC-FAB8-4544-B451-FA88D041C6BB}" presName="Name0" presStyleCnt="0">
        <dgm:presLayoutVars>
          <dgm:chMax val="8"/>
          <dgm:chPref val="8"/>
          <dgm:dir/>
        </dgm:presLayoutVars>
      </dgm:prSet>
      <dgm:spPr/>
    </dgm:pt>
    <dgm:pt modelId="{4574FFB1-80EC-4457-B9E8-5356064249AC}" type="pres">
      <dgm:prSet presAssocID="{5F99F02E-4DDA-4868-94A2-B1E145171292}" presName="parent_text_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20BA94CD-85BE-4435-B47E-6F5A6D1319CA}" type="pres">
      <dgm:prSet presAssocID="{5F99F02E-4DDA-4868-94A2-B1E145171292}" presName="image_accent_1" presStyleCnt="0"/>
      <dgm:spPr/>
    </dgm:pt>
    <dgm:pt modelId="{C7A8D1F8-98ED-4D27-A420-DD46F59D4DC0}" type="pres">
      <dgm:prSet presAssocID="{5F99F02E-4DDA-4868-94A2-B1E145171292}" presName="imageAccentRepeatNode" presStyleLbl="alignNode1" presStyleIdx="0" presStyleCnt="6"/>
      <dgm:spPr>
        <a:solidFill>
          <a:srgbClr val="2D2E83"/>
        </a:solidFill>
        <a:ln>
          <a:noFill/>
        </a:ln>
      </dgm:spPr>
    </dgm:pt>
    <dgm:pt modelId="{49158B36-33CD-4BD0-9537-DD5F4AC74CEB}" type="pres">
      <dgm:prSet presAssocID="{5F99F02E-4DDA-4868-94A2-B1E145171292}" presName="accent_1" presStyleLbl="alignNode1" presStyleIdx="1" presStyleCnt="6"/>
      <dgm:spPr>
        <a:solidFill>
          <a:srgbClr val="5AC9FB"/>
        </a:solidFill>
      </dgm:spPr>
    </dgm:pt>
    <dgm:pt modelId="{A5F87BC7-2A3B-4CF0-8926-9169CFAE50CD}" type="pres">
      <dgm:prSet presAssocID="{3786F55A-9328-4D8E-88D2-1CD220062D64}" presName="image_1" presStyleCnt="0"/>
      <dgm:spPr/>
    </dgm:pt>
    <dgm:pt modelId="{C47B5169-6906-47AE-8E17-BF2ABA602BC0}" type="pres">
      <dgm:prSet presAssocID="{3786F55A-9328-4D8E-88D2-1CD220062D64}" presName="imageRepeatNode" presStyleLbl="fgImgPlace1" presStyleIdx="0" presStyleCnt="3"/>
      <dgm:spPr/>
    </dgm:pt>
    <dgm:pt modelId="{B84DE1FD-8D54-4130-A95F-3DF4C66E4465}" type="pres">
      <dgm:prSet presAssocID="{E0B64303-A3F2-47B2-AFCD-D8F83A5A808A}" presName="parent_text_2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C1E742D7-3043-4D1C-B180-95AA7E1FCFA3}" type="pres">
      <dgm:prSet presAssocID="{E0B64303-A3F2-47B2-AFCD-D8F83A5A808A}" presName="image_accent_2" presStyleCnt="0"/>
      <dgm:spPr/>
    </dgm:pt>
    <dgm:pt modelId="{12638240-13B0-4470-BB16-09A5D9B9964C}" type="pres">
      <dgm:prSet presAssocID="{E0B64303-A3F2-47B2-AFCD-D8F83A5A808A}" presName="imageAccentRepeatNode" presStyleLbl="alignNode1" presStyleIdx="2" presStyleCnt="6"/>
      <dgm:spPr>
        <a:solidFill>
          <a:srgbClr val="5855D7"/>
        </a:solidFill>
        <a:ln>
          <a:noFill/>
        </a:ln>
      </dgm:spPr>
    </dgm:pt>
    <dgm:pt modelId="{D852B179-F081-4116-AAED-566116BCEF6D}" type="pres">
      <dgm:prSet presAssocID="{7AC7C34C-B191-4837-8B4C-6524B0EA76EB}" presName="image_2" presStyleCnt="0"/>
      <dgm:spPr/>
    </dgm:pt>
    <dgm:pt modelId="{018EAC19-CFE3-44A7-93C6-C400E7C98947}" type="pres">
      <dgm:prSet presAssocID="{7AC7C34C-B191-4837-8B4C-6524B0EA76EB}" presName="imageRepeatNode" presStyleLbl="fgImgPlace1" presStyleIdx="1" presStyleCnt="3"/>
      <dgm:spPr/>
    </dgm:pt>
    <dgm:pt modelId="{EAADA15E-0130-4661-8D76-4A8B43E9C598}" type="pres">
      <dgm:prSet presAssocID="{2530D426-B7DA-45B5-BF94-53F2FDD0223A}" presName="image_accent_3" presStyleCnt="0"/>
      <dgm:spPr/>
    </dgm:pt>
    <dgm:pt modelId="{F98D2613-98A4-47F5-AD6F-ECABC65E5413}" type="pres">
      <dgm:prSet presAssocID="{2530D426-B7DA-45B5-BF94-53F2FDD0223A}" presName="imageAccentRepeatNode" presStyleLbl="alignNode1" presStyleIdx="3" presStyleCnt="6"/>
      <dgm:spPr>
        <a:solidFill>
          <a:srgbClr val="4BC174"/>
        </a:solidFill>
        <a:ln>
          <a:noFill/>
        </a:ln>
      </dgm:spPr>
    </dgm:pt>
    <dgm:pt modelId="{808845D1-A592-4985-823E-C8B86F04D536}" type="pres">
      <dgm:prSet presAssocID="{2530D426-B7DA-45B5-BF94-53F2FDD0223A}" presName="parent_text_3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700AEC3B-12C4-4A03-BD34-D044831AC690}" type="pres">
      <dgm:prSet presAssocID="{2530D426-B7DA-45B5-BF94-53F2FDD0223A}" presName="accent_2" presStyleLbl="alignNode1" presStyleIdx="4" presStyleCnt="6"/>
      <dgm:spPr/>
    </dgm:pt>
    <dgm:pt modelId="{6FAD7210-6E76-47B6-8E9B-9F03CDC91456}" type="pres">
      <dgm:prSet presAssocID="{2530D426-B7DA-45B5-BF94-53F2FDD0223A}" presName="accent_3" presStyleLbl="alignNode1" presStyleIdx="5" presStyleCnt="6"/>
      <dgm:spPr/>
    </dgm:pt>
    <dgm:pt modelId="{7DBB6495-33C9-471F-9221-6F5233E2A40E}" type="pres">
      <dgm:prSet presAssocID="{F52BA268-3624-4E58-B839-2165A640E5E1}" presName="image_3" presStyleCnt="0"/>
      <dgm:spPr/>
    </dgm:pt>
    <dgm:pt modelId="{3CEDCB57-217A-4E3D-9C72-405FD24A7335}" type="pres">
      <dgm:prSet presAssocID="{F52BA268-3624-4E58-B839-2165A640E5E1}" presName="imageRepeatNode" presStyleLbl="fgImgPlace1" presStyleIdx="2" presStyleCnt="3"/>
      <dgm:spPr/>
    </dgm:pt>
  </dgm:ptLst>
  <dgm:cxnLst>
    <dgm:cxn modelId="{780EFB5E-8BC3-4F6A-B0C8-EE3445E74B5C}" srcId="{8CFB54AC-FAB8-4544-B451-FA88D041C6BB}" destId="{E0B64303-A3F2-47B2-AFCD-D8F83A5A808A}" srcOrd="1" destOrd="0" parTransId="{D562BCAA-16A5-41DB-B4E7-95403CD6FE32}" sibTransId="{7AC7C34C-B191-4837-8B4C-6524B0EA76EB}"/>
    <dgm:cxn modelId="{57552160-3E0F-4806-9EB8-6B165218011F}" srcId="{8CFB54AC-FAB8-4544-B451-FA88D041C6BB}" destId="{5F99F02E-4DDA-4868-94A2-B1E145171292}" srcOrd="0" destOrd="0" parTransId="{5A91C34B-6D4A-4B45-969C-836D6B16AB7A}" sibTransId="{3786F55A-9328-4D8E-88D2-1CD220062D64}"/>
    <dgm:cxn modelId="{DC96BD45-DC28-4614-8A38-41C07BB0415E}" type="presOf" srcId="{2530D426-B7DA-45B5-BF94-53F2FDD0223A}" destId="{808845D1-A592-4985-823E-C8B86F04D536}" srcOrd="0" destOrd="0" presId="urn:microsoft.com/office/officeart/2008/layout/BubblePictureList"/>
    <dgm:cxn modelId="{AC715246-C49A-4D16-8F13-F643A993A6D8}" type="presOf" srcId="{E0B64303-A3F2-47B2-AFCD-D8F83A5A808A}" destId="{B84DE1FD-8D54-4130-A95F-3DF4C66E4465}" srcOrd="0" destOrd="0" presId="urn:microsoft.com/office/officeart/2008/layout/BubblePictureList"/>
    <dgm:cxn modelId="{4AD27456-0971-4D92-8EEC-AF2CF6388B68}" srcId="{8CFB54AC-FAB8-4544-B451-FA88D041C6BB}" destId="{2530D426-B7DA-45B5-BF94-53F2FDD0223A}" srcOrd="2" destOrd="0" parTransId="{8D57FC7A-6103-4CDA-8AAA-2F35205D61DB}" sibTransId="{F52BA268-3624-4E58-B839-2165A640E5E1}"/>
    <dgm:cxn modelId="{154B9356-7A9A-49B0-B12D-3CC466E16274}" type="presOf" srcId="{8CFB54AC-FAB8-4544-B451-FA88D041C6BB}" destId="{0FE8F2E3-1829-4993-BC12-42535FD1BBFD}" srcOrd="0" destOrd="0" presId="urn:microsoft.com/office/officeart/2008/layout/BubblePictureList"/>
    <dgm:cxn modelId="{C82F7258-D00B-4FFE-A379-5A6ABC823019}" type="presOf" srcId="{7AC7C34C-B191-4837-8B4C-6524B0EA76EB}" destId="{018EAC19-CFE3-44A7-93C6-C400E7C98947}" srcOrd="0" destOrd="0" presId="urn:microsoft.com/office/officeart/2008/layout/BubblePictureList"/>
    <dgm:cxn modelId="{9A28FA99-4A0C-4731-9DFE-617E95E8A465}" type="presOf" srcId="{5F99F02E-4DDA-4868-94A2-B1E145171292}" destId="{4574FFB1-80EC-4457-B9E8-5356064249AC}" srcOrd="0" destOrd="0" presId="urn:microsoft.com/office/officeart/2008/layout/BubblePictureList"/>
    <dgm:cxn modelId="{DAEC58CB-517F-48B3-9A12-F006D0CBF042}" type="presOf" srcId="{F52BA268-3624-4E58-B839-2165A640E5E1}" destId="{3CEDCB57-217A-4E3D-9C72-405FD24A7335}" srcOrd="0" destOrd="0" presId="urn:microsoft.com/office/officeart/2008/layout/BubblePictureList"/>
    <dgm:cxn modelId="{74B0CDEB-F977-439F-AAED-ED7B9F13E099}" type="presOf" srcId="{3786F55A-9328-4D8E-88D2-1CD220062D64}" destId="{C47B5169-6906-47AE-8E17-BF2ABA602BC0}" srcOrd="0" destOrd="0" presId="urn:microsoft.com/office/officeart/2008/layout/BubblePictureList"/>
    <dgm:cxn modelId="{08BAC671-A516-48DE-93B5-2F2688239DE7}" type="presParOf" srcId="{0FE8F2E3-1829-4993-BC12-42535FD1BBFD}" destId="{4574FFB1-80EC-4457-B9E8-5356064249AC}" srcOrd="0" destOrd="0" presId="urn:microsoft.com/office/officeart/2008/layout/BubblePictureList"/>
    <dgm:cxn modelId="{CFF45B31-0262-48B1-9FD4-B2A718F76A1C}" type="presParOf" srcId="{0FE8F2E3-1829-4993-BC12-42535FD1BBFD}" destId="{20BA94CD-85BE-4435-B47E-6F5A6D1319CA}" srcOrd="1" destOrd="0" presId="urn:microsoft.com/office/officeart/2008/layout/BubblePictureList"/>
    <dgm:cxn modelId="{A07AF5C4-A190-4242-85AF-561B4C42F359}" type="presParOf" srcId="{20BA94CD-85BE-4435-B47E-6F5A6D1319CA}" destId="{C7A8D1F8-98ED-4D27-A420-DD46F59D4DC0}" srcOrd="0" destOrd="0" presId="urn:microsoft.com/office/officeart/2008/layout/BubblePictureList"/>
    <dgm:cxn modelId="{958A5AE8-C7AD-4E2B-97C9-3D1A07838996}" type="presParOf" srcId="{0FE8F2E3-1829-4993-BC12-42535FD1BBFD}" destId="{49158B36-33CD-4BD0-9537-DD5F4AC74CEB}" srcOrd="2" destOrd="0" presId="urn:microsoft.com/office/officeart/2008/layout/BubblePictureList"/>
    <dgm:cxn modelId="{D71D6B8D-5287-4C13-99E1-12CA93270F9B}" type="presParOf" srcId="{0FE8F2E3-1829-4993-BC12-42535FD1BBFD}" destId="{A5F87BC7-2A3B-4CF0-8926-9169CFAE50CD}" srcOrd="3" destOrd="0" presId="urn:microsoft.com/office/officeart/2008/layout/BubblePictureList"/>
    <dgm:cxn modelId="{A7405837-E749-497A-83C8-83DE4D08C1A5}" type="presParOf" srcId="{A5F87BC7-2A3B-4CF0-8926-9169CFAE50CD}" destId="{C47B5169-6906-47AE-8E17-BF2ABA602BC0}" srcOrd="0" destOrd="0" presId="urn:microsoft.com/office/officeart/2008/layout/BubblePictureList"/>
    <dgm:cxn modelId="{74C329B6-F5C2-4619-9054-34327E36BE5D}" type="presParOf" srcId="{0FE8F2E3-1829-4993-BC12-42535FD1BBFD}" destId="{B84DE1FD-8D54-4130-A95F-3DF4C66E4465}" srcOrd="4" destOrd="0" presId="urn:microsoft.com/office/officeart/2008/layout/BubblePictureList"/>
    <dgm:cxn modelId="{B84DABED-00CE-4FE4-86EC-74B3410FAD89}" type="presParOf" srcId="{0FE8F2E3-1829-4993-BC12-42535FD1BBFD}" destId="{C1E742D7-3043-4D1C-B180-95AA7E1FCFA3}" srcOrd="5" destOrd="0" presId="urn:microsoft.com/office/officeart/2008/layout/BubblePictureList"/>
    <dgm:cxn modelId="{C28BF313-DD66-422C-A482-4C478FE3321B}" type="presParOf" srcId="{C1E742D7-3043-4D1C-B180-95AA7E1FCFA3}" destId="{12638240-13B0-4470-BB16-09A5D9B9964C}" srcOrd="0" destOrd="0" presId="urn:microsoft.com/office/officeart/2008/layout/BubblePictureList"/>
    <dgm:cxn modelId="{6D159B81-4F8C-42AB-A720-CAA319110FF0}" type="presParOf" srcId="{0FE8F2E3-1829-4993-BC12-42535FD1BBFD}" destId="{D852B179-F081-4116-AAED-566116BCEF6D}" srcOrd="6" destOrd="0" presId="urn:microsoft.com/office/officeart/2008/layout/BubblePictureList"/>
    <dgm:cxn modelId="{73DD8719-C77A-439A-9FF3-D3B2358976E8}" type="presParOf" srcId="{D852B179-F081-4116-AAED-566116BCEF6D}" destId="{018EAC19-CFE3-44A7-93C6-C400E7C98947}" srcOrd="0" destOrd="0" presId="urn:microsoft.com/office/officeart/2008/layout/BubblePictureList"/>
    <dgm:cxn modelId="{93558E27-6F3B-4E64-823E-8C5BCF8DA44A}" type="presParOf" srcId="{0FE8F2E3-1829-4993-BC12-42535FD1BBFD}" destId="{EAADA15E-0130-4661-8D76-4A8B43E9C598}" srcOrd="7" destOrd="0" presId="urn:microsoft.com/office/officeart/2008/layout/BubblePictureList"/>
    <dgm:cxn modelId="{922BBF1B-B8F1-4D9A-B3D5-AD21CB746B3F}" type="presParOf" srcId="{EAADA15E-0130-4661-8D76-4A8B43E9C598}" destId="{F98D2613-98A4-47F5-AD6F-ECABC65E5413}" srcOrd="0" destOrd="0" presId="urn:microsoft.com/office/officeart/2008/layout/BubblePictureList"/>
    <dgm:cxn modelId="{42A3AE63-FC57-4B06-ADCD-E174AD413AC2}" type="presParOf" srcId="{0FE8F2E3-1829-4993-BC12-42535FD1BBFD}" destId="{808845D1-A592-4985-823E-C8B86F04D536}" srcOrd="8" destOrd="0" presId="urn:microsoft.com/office/officeart/2008/layout/BubblePictureList"/>
    <dgm:cxn modelId="{13D4EB27-76B3-42B6-AF9E-DB69FB824B4B}" type="presParOf" srcId="{0FE8F2E3-1829-4993-BC12-42535FD1BBFD}" destId="{700AEC3B-12C4-4A03-BD34-D044831AC690}" srcOrd="9" destOrd="0" presId="urn:microsoft.com/office/officeart/2008/layout/BubblePictureList"/>
    <dgm:cxn modelId="{67088B7E-0ED9-4A33-A098-C9EB909F1609}" type="presParOf" srcId="{0FE8F2E3-1829-4993-BC12-42535FD1BBFD}" destId="{6FAD7210-6E76-47B6-8E9B-9F03CDC91456}" srcOrd="10" destOrd="0" presId="urn:microsoft.com/office/officeart/2008/layout/BubblePictureList"/>
    <dgm:cxn modelId="{5DC4132E-C861-4832-A366-438B01AE6362}" type="presParOf" srcId="{0FE8F2E3-1829-4993-BC12-42535FD1BBFD}" destId="{7DBB6495-33C9-471F-9221-6F5233E2A40E}" srcOrd="11" destOrd="0" presId="urn:microsoft.com/office/officeart/2008/layout/BubblePictureList"/>
    <dgm:cxn modelId="{16DAA401-2ADD-4A3F-A1B2-049C6977A977}" type="presParOf" srcId="{7DBB6495-33C9-471F-9221-6F5233E2A40E}" destId="{3CEDCB57-217A-4E3D-9C72-405FD24A7335}" srcOrd="0" destOrd="0" presId="urn:microsoft.com/office/officeart/2008/layout/BubblePictur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6E0C18C-AA87-4796-BB52-29D3BB51EF22}" type="doc">
      <dgm:prSet loTypeId="urn:microsoft.com/office/officeart/2005/8/layout/cycle4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A7B941B7-9F94-4165-8083-2BC7902CD037}">
      <dgm:prSet phldrT="[Texto]" custT="1"/>
      <dgm:spPr>
        <a:solidFill>
          <a:srgbClr val="5855D7"/>
        </a:solidFill>
        <a:ln>
          <a:noFill/>
        </a:ln>
      </dgm:spPr>
      <dgm:t>
        <a:bodyPr anchor="ctr"/>
        <a:lstStyle/>
        <a:p>
          <a:pPr algn="l"/>
          <a:r>
            <a:rPr lang="es-CL" sz="1100" b="1" dirty="0"/>
            <a:t>1- SE IMAGINAN LOS POSIBLES RESULTADOS</a:t>
          </a:r>
          <a:r>
            <a:rPr lang="es-CL" sz="1100" dirty="0"/>
            <a:t>.</a:t>
          </a:r>
        </a:p>
      </dgm:t>
    </dgm:pt>
    <dgm:pt modelId="{DC033B7B-98E4-4CD8-85B5-9D4EF288E2D9}" type="parTrans" cxnId="{A654C8F1-B4C9-4FD4-81A8-37C6D140030D}">
      <dgm:prSet/>
      <dgm:spPr/>
      <dgm:t>
        <a:bodyPr/>
        <a:lstStyle/>
        <a:p>
          <a:endParaRPr lang="es-CL"/>
        </a:p>
      </dgm:t>
    </dgm:pt>
    <dgm:pt modelId="{0E8AA961-C83F-4BD7-A7BB-E4DA3FBE469F}" type="sibTrans" cxnId="{A654C8F1-B4C9-4FD4-81A8-37C6D140030D}">
      <dgm:prSet/>
      <dgm:spPr/>
      <dgm:t>
        <a:bodyPr/>
        <a:lstStyle/>
        <a:p>
          <a:endParaRPr lang="es-CL"/>
        </a:p>
      </dgm:t>
    </dgm:pt>
    <dgm:pt modelId="{A7A1D9C6-0B73-4FE9-A11B-3E1937BE0095}">
      <dgm:prSet phldrT="[Texto]" custT="1"/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  <dgm:t>
        <a:bodyPr anchor="b"/>
        <a:lstStyle/>
        <a:p>
          <a:r>
            <a:rPr lang="es-CL" sz="1100" b="1" dirty="0">
              <a:solidFill>
                <a:srgbClr val="2D2E83"/>
              </a:solidFill>
            </a:rPr>
            <a:t> SE BARAJAN DIFERENTES OPCIONES EN LA DECISIÓN.</a:t>
          </a:r>
        </a:p>
      </dgm:t>
    </dgm:pt>
    <dgm:pt modelId="{03AB30B2-0E11-49A6-8BE7-3DD084A84F9B}" type="parTrans" cxnId="{D88F7B48-41F6-4C58-9022-D209ECF90960}">
      <dgm:prSet/>
      <dgm:spPr/>
      <dgm:t>
        <a:bodyPr/>
        <a:lstStyle/>
        <a:p>
          <a:endParaRPr lang="es-CL"/>
        </a:p>
      </dgm:t>
    </dgm:pt>
    <dgm:pt modelId="{33B50F60-B842-4386-9DA4-FCF54C56B9CF}" type="sibTrans" cxnId="{D88F7B48-41F6-4C58-9022-D209ECF90960}">
      <dgm:prSet/>
      <dgm:spPr/>
      <dgm:t>
        <a:bodyPr/>
        <a:lstStyle/>
        <a:p>
          <a:endParaRPr lang="es-CL"/>
        </a:p>
      </dgm:t>
    </dgm:pt>
    <dgm:pt modelId="{83C4D702-BB4C-411D-A892-BEB489DC425C}">
      <dgm:prSet phldrT="[Texto]"/>
      <dgm:spPr>
        <a:solidFill>
          <a:srgbClr val="4CD963"/>
        </a:solidFill>
        <a:ln>
          <a:noFill/>
        </a:ln>
      </dgm:spPr>
      <dgm:t>
        <a:bodyPr/>
        <a:lstStyle/>
        <a:p>
          <a:pPr algn="r"/>
          <a:r>
            <a:rPr lang="es-CL" b="1" dirty="0"/>
            <a:t>2- SE PIENSAN EN LAS CONSECUENCIAS EN NUESTRAS VIDAS.</a:t>
          </a:r>
        </a:p>
      </dgm:t>
    </dgm:pt>
    <dgm:pt modelId="{972434E4-59CF-4546-BCE2-A26171ED3A9E}" type="parTrans" cxnId="{E3F7D536-1AC8-4958-AB6B-2D88C5282917}">
      <dgm:prSet/>
      <dgm:spPr/>
      <dgm:t>
        <a:bodyPr/>
        <a:lstStyle/>
        <a:p>
          <a:endParaRPr lang="es-CL"/>
        </a:p>
      </dgm:t>
    </dgm:pt>
    <dgm:pt modelId="{F677BF94-2ED1-45CB-A16F-D1DE1DBC0D5E}" type="sibTrans" cxnId="{E3F7D536-1AC8-4958-AB6B-2D88C5282917}">
      <dgm:prSet/>
      <dgm:spPr/>
      <dgm:t>
        <a:bodyPr/>
        <a:lstStyle/>
        <a:p>
          <a:endParaRPr lang="es-CL"/>
        </a:p>
      </dgm:t>
    </dgm:pt>
    <dgm:pt modelId="{5B265C67-39C4-491D-9C74-45ACB0F0A985}">
      <dgm:prSet phldrT="[Texto]" custT="1"/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  <dgm:t>
        <a:bodyPr anchor="b"/>
        <a:lstStyle/>
        <a:p>
          <a:pPr algn="r"/>
          <a:r>
            <a:rPr lang="es-CL" sz="1000" b="1" dirty="0">
              <a:solidFill>
                <a:srgbClr val="2D2E83"/>
              </a:solidFill>
            </a:rPr>
            <a:t> SE ANALIZA LA INCERTIDUMBRE QUE TIENE LA DECISIÓN: </a:t>
          </a:r>
          <a:r>
            <a:rPr lang="es-CL" sz="1000" b="0" dirty="0">
              <a:solidFill>
                <a:srgbClr val="2D2E83"/>
              </a:solidFill>
            </a:rPr>
            <a:t>LO DESCONOCIDO QUE PUEDA PASAR</a:t>
          </a:r>
          <a:r>
            <a:rPr lang="es-CL" sz="1000" b="1" dirty="0">
              <a:solidFill>
                <a:srgbClr val="2D2E83"/>
              </a:solidFill>
            </a:rPr>
            <a:t>.</a:t>
          </a:r>
        </a:p>
      </dgm:t>
    </dgm:pt>
    <dgm:pt modelId="{3E3F3CAA-49F8-4A7F-B894-4ED6C66F4ED0}" type="parTrans" cxnId="{F5E4D606-E86F-44A2-9512-56878F867BBD}">
      <dgm:prSet/>
      <dgm:spPr/>
      <dgm:t>
        <a:bodyPr/>
        <a:lstStyle/>
        <a:p>
          <a:endParaRPr lang="es-CL"/>
        </a:p>
      </dgm:t>
    </dgm:pt>
    <dgm:pt modelId="{EB9AD4ED-C205-40D0-8742-EA65C19C4F3C}" type="sibTrans" cxnId="{F5E4D606-E86F-44A2-9512-56878F867BBD}">
      <dgm:prSet/>
      <dgm:spPr/>
      <dgm:t>
        <a:bodyPr/>
        <a:lstStyle/>
        <a:p>
          <a:endParaRPr lang="es-CL"/>
        </a:p>
      </dgm:t>
    </dgm:pt>
    <dgm:pt modelId="{3B383E78-8907-4343-AD45-4F00ED20C387}">
      <dgm:prSet phldrT="[Texto]"/>
      <dgm:spPr>
        <a:solidFill>
          <a:srgbClr val="5AC9FB"/>
        </a:solidFill>
        <a:ln>
          <a:noFill/>
        </a:ln>
      </dgm:spPr>
      <dgm:t>
        <a:bodyPr anchor="b"/>
        <a:lstStyle/>
        <a:p>
          <a:pPr algn="r"/>
          <a:r>
            <a:rPr lang="es-CL" b="1" dirty="0"/>
            <a:t>3- PREFERENCIAS PARA DECIDIR CONSIDERANDO NUESTRA EXPERIENCIA.</a:t>
          </a:r>
        </a:p>
      </dgm:t>
    </dgm:pt>
    <dgm:pt modelId="{C6420E39-301D-4988-B594-0C0438754D3E}" type="parTrans" cxnId="{A829471C-EBA2-4423-878E-EB8AE19B5F6C}">
      <dgm:prSet/>
      <dgm:spPr/>
      <dgm:t>
        <a:bodyPr/>
        <a:lstStyle/>
        <a:p>
          <a:endParaRPr lang="es-CL"/>
        </a:p>
      </dgm:t>
    </dgm:pt>
    <dgm:pt modelId="{BE343DB4-A918-4EF3-9951-3C6F9F0D2156}" type="sibTrans" cxnId="{A829471C-EBA2-4423-878E-EB8AE19B5F6C}">
      <dgm:prSet/>
      <dgm:spPr/>
      <dgm:t>
        <a:bodyPr/>
        <a:lstStyle/>
        <a:p>
          <a:endParaRPr lang="es-CL"/>
        </a:p>
      </dgm:t>
    </dgm:pt>
    <dgm:pt modelId="{F8C37877-C465-4A10-9986-8BA517E5AF06}">
      <dgm:prSet phldrT="[Texto]" custT="1"/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  <dgm:t>
        <a:bodyPr anchor="ctr"/>
        <a:lstStyle/>
        <a:p>
          <a:pPr algn="r"/>
          <a:r>
            <a:rPr lang="es-CL" sz="1000" b="1" dirty="0">
              <a:solidFill>
                <a:srgbClr val="2D2E83"/>
              </a:solidFill>
            </a:rPr>
            <a:t> LO QUE HICIMOS Y NOS SALIÓ BIEN. LO QUE  NOS PARECE QUE FUNICIONARÁ AHORA.</a:t>
          </a:r>
        </a:p>
      </dgm:t>
    </dgm:pt>
    <dgm:pt modelId="{9ECBD061-C9B3-4B83-8E34-7C17F33E5C92}" type="parTrans" cxnId="{7C9AF376-8B6C-4BC6-9D9B-FD53B8D0FDBF}">
      <dgm:prSet/>
      <dgm:spPr/>
      <dgm:t>
        <a:bodyPr/>
        <a:lstStyle/>
        <a:p>
          <a:endParaRPr lang="es-CL"/>
        </a:p>
      </dgm:t>
    </dgm:pt>
    <dgm:pt modelId="{A088D01B-D050-4DD9-AE06-91276BD959F4}" type="sibTrans" cxnId="{7C9AF376-8B6C-4BC6-9D9B-FD53B8D0FDBF}">
      <dgm:prSet/>
      <dgm:spPr/>
      <dgm:t>
        <a:bodyPr/>
        <a:lstStyle/>
        <a:p>
          <a:endParaRPr lang="es-CL"/>
        </a:p>
      </dgm:t>
    </dgm:pt>
    <dgm:pt modelId="{9B90AAD4-6533-4916-B6BC-3FFC166C5FA7}">
      <dgm:prSet phldrT="[Texto]" custT="1"/>
      <dgm:spPr>
        <a:solidFill>
          <a:srgbClr val="007AFF"/>
        </a:solidFill>
        <a:ln>
          <a:noFill/>
        </a:ln>
      </dgm:spPr>
      <dgm:t>
        <a:bodyPr anchor="b"/>
        <a:lstStyle/>
        <a:p>
          <a:pPr algn="l"/>
          <a:r>
            <a:rPr lang="es-CL" sz="1100" b="1" dirty="0"/>
            <a:t>4- JUICIO: CONSIDERANDO OTRAS OPINIONES E INFORMACIÓN FUNDADA.</a:t>
          </a:r>
        </a:p>
      </dgm:t>
    </dgm:pt>
    <dgm:pt modelId="{6372F46A-F408-4892-B31C-90759446405F}" type="parTrans" cxnId="{A2DCD24A-B437-46C9-A29A-25EF2754B4CD}">
      <dgm:prSet/>
      <dgm:spPr/>
      <dgm:t>
        <a:bodyPr/>
        <a:lstStyle/>
        <a:p>
          <a:endParaRPr lang="es-CL"/>
        </a:p>
      </dgm:t>
    </dgm:pt>
    <dgm:pt modelId="{A7EEC01C-F0EA-4618-8623-7501DE2E62D5}" type="sibTrans" cxnId="{A2DCD24A-B437-46C9-A29A-25EF2754B4CD}">
      <dgm:prSet/>
      <dgm:spPr/>
      <dgm:t>
        <a:bodyPr/>
        <a:lstStyle/>
        <a:p>
          <a:endParaRPr lang="es-CL"/>
        </a:p>
      </dgm:t>
    </dgm:pt>
    <dgm:pt modelId="{50E8AF17-8B29-4EC7-8EDC-C43D6179BDC5}">
      <dgm:prSet phldrT="[Texto]" custT="1"/>
      <dgm:spPr>
        <a:solidFill>
          <a:schemeClr val="accent3">
            <a:lumMod val="40000"/>
            <a:lumOff val="60000"/>
            <a:alpha val="90000"/>
          </a:schemeClr>
        </a:solidFill>
        <a:ln>
          <a:noFill/>
        </a:ln>
      </dgm:spPr>
      <dgm:t>
        <a:bodyPr anchor="ctr"/>
        <a:lstStyle/>
        <a:p>
          <a:r>
            <a:rPr lang="es-CL" sz="1050" b="1" dirty="0">
              <a:solidFill>
                <a:srgbClr val="2D2E83"/>
              </a:solidFill>
            </a:rPr>
            <a:t> TOMA DE DECISIÓN QUE ES LA ACCIÓN QUE ELEGIMOS FINALMENTE TOMAR</a:t>
          </a:r>
          <a:r>
            <a:rPr lang="es-CL" sz="1050" b="1" dirty="0"/>
            <a:t>.</a:t>
          </a:r>
        </a:p>
      </dgm:t>
    </dgm:pt>
    <dgm:pt modelId="{4DA00D83-A3CC-4942-A19B-E20D0528176F}" type="parTrans" cxnId="{30A793E7-E372-4DC7-9945-4FD04966C055}">
      <dgm:prSet/>
      <dgm:spPr/>
      <dgm:t>
        <a:bodyPr/>
        <a:lstStyle/>
        <a:p>
          <a:endParaRPr lang="es-CL"/>
        </a:p>
      </dgm:t>
    </dgm:pt>
    <dgm:pt modelId="{B22BAB7C-0A3F-4CF2-A23A-6ECF885B5133}" type="sibTrans" cxnId="{30A793E7-E372-4DC7-9945-4FD04966C055}">
      <dgm:prSet/>
      <dgm:spPr/>
      <dgm:t>
        <a:bodyPr/>
        <a:lstStyle/>
        <a:p>
          <a:endParaRPr lang="es-CL"/>
        </a:p>
      </dgm:t>
    </dgm:pt>
    <dgm:pt modelId="{5937ADF7-3C9E-49E6-8D74-E0590838C473}" type="pres">
      <dgm:prSet presAssocID="{56E0C18C-AA87-4796-BB52-29D3BB51EF2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1CAD5333-6216-4731-AFB9-16C4BE73E584}" type="pres">
      <dgm:prSet presAssocID="{56E0C18C-AA87-4796-BB52-29D3BB51EF22}" presName="children" presStyleCnt="0"/>
      <dgm:spPr/>
    </dgm:pt>
    <dgm:pt modelId="{DD1591CE-AC7E-4DF6-8D7F-EF6F063A7962}" type="pres">
      <dgm:prSet presAssocID="{56E0C18C-AA87-4796-BB52-29D3BB51EF22}" presName="child1group" presStyleCnt="0"/>
      <dgm:spPr/>
    </dgm:pt>
    <dgm:pt modelId="{A6A79E58-D025-49BF-A52A-3814C1998080}" type="pres">
      <dgm:prSet presAssocID="{56E0C18C-AA87-4796-BB52-29D3BB51EF22}" presName="child1" presStyleLbl="bgAcc1" presStyleIdx="0" presStyleCnt="4"/>
      <dgm:spPr/>
    </dgm:pt>
    <dgm:pt modelId="{EE88653D-AFEE-4474-B7B9-9A117833670D}" type="pres">
      <dgm:prSet presAssocID="{56E0C18C-AA87-4796-BB52-29D3BB51EF22}" presName="child1Text" presStyleLbl="bgAcc1" presStyleIdx="0" presStyleCnt="4">
        <dgm:presLayoutVars>
          <dgm:bulletEnabled val="1"/>
        </dgm:presLayoutVars>
      </dgm:prSet>
      <dgm:spPr/>
    </dgm:pt>
    <dgm:pt modelId="{02FC830E-875B-4A7C-AEDE-2B802FCEE19D}" type="pres">
      <dgm:prSet presAssocID="{56E0C18C-AA87-4796-BB52-29D3BB51EF22}" presName="child2group" presStyleCnt="0"/>
      <dgm:spPr/>
    </dgm:pt>
    <dgm:pt modelId="{C78ADB3A-B722-4FCF-B494-AC2F553F8E5A}" type="pres">
      <dgm:prSet presAssocID="{56E0C18C-AA87-4796-BB52-29D3BB51EF22}" presName="child2" presStyleLbl="bgAcc1" presStyleIdx="1" presStyleCnt="4"/>
      <dgm:spPr/>
    </dgm:pt>
    <dgm:pt modelId="{9F248A7F-50B1-4D13-A8FA-AB837FD9D931}" type="pres">
      <dgm:prSet presAssocID="{56E0C18C-AA87-4796-BB52-29D3BB51EF22}" presName="child2Text" presStyleLbl="bgAcc1" presStyleIdx="1" presStyleCnt="4">
        <dgm:presLayoutVars>
          <dgm:bulletEnabled val="1"/>
        </dgm:presLayoutVars>
      </dgm:prSet>
      <dgm:spPr/>
    </dgm:pt>
    <dgm:pt modelId="{E4841329-9254-4301-BE49-934063F51BF7}" type="pres">
      <dgm:prSet presAssocID="{56E0C18C-AA87-4796-BB52-29D3BB51EF22}" presName="child3group" presStyleCnt="0"/>
      <dgm:spPr/>
    </dgm:pt>
    <dgm:pt modelId="{7CA2456F-D95E-4973-80FB-ECD0CB77AD6A}" type="pres">
      <dgm:prSet presAssocID="{56E0C18C-AA87-4796-BB52-29D3BB51EF22}" presName="child3" presStyleLbl="bgAcc1" presStyleIdx="2" presStyleCnt="4"/>
      <dgm:spPr/>
    </dgm:pt>
    <dgm:pt modelId="{E361DF3A-3BD4-4574-85AC-9AD33BF71EB4}" type="pres">
      <dgm:prSet presAssocID="{56E0C18C-AA87-4796-BB52-29D3BB51EF22}" presName="child3Text" presStyleLbl="bgAcc1" presStyleIdx="2" presStyleCnt="4">
        <dgm:presLayoutVars>
          <dgm:bulletEnabled val="1"/>
        </dgm:presLayoutVars>
      </dgm:prSet>
      <dgm:spPr/>
    </dgm:pt>
    <dgm:pt modelId="{4F2F2FFC-837B-44A2-9402-5BD399984812}" type="pres">
      <dgm:prSet presAssocID="{56E0C18C-AA87-4796-BB52-29D3BB51EF22}" presName="child4group" presStyleCnt="0"/>
      <dgm:spPr/>
    </dgm:pt>
    <dgm:pt modelId="{79F68FED-D96E-4C58-A3B9-D53178CDB6EA}" type="pres">
      <dgm:prSet presAssocID="{56E0C18C-AA87-4796-BB52-29D3BB51EF22}" presName="child4" presStyleLbl="bgAcc1" presStyleIdx="3" presStyleCnt="4"/>
      <dgm:spPr/>
    </dgm:pt>
    <dgm:pt modelId="{5AB0219F-C064-44B1-85C0-D8BA6C6068EA}" type="pres">
      <dgm:prSet presAssocID="{56E0C18C-AA87-4796-BB52-29D3BB51EF22}" presName="child4Text" presStyleLbl="bgAcc1" presStyleIdx="3" presStyleCnt="4">
        <dgm:presLayoutVars>
          <dgm:bulletEnabled val="1"/>
        </dgm:presLayoutVars>
      </dgm:prSet>
      <dgm:spPr/>
    </dgm:pt>
    <dgm:pt modelId="{7E32E768-4B12-43BC-9B40-7806128B7E69}" type="pres">
      <dgm:prSet presAssocID="{56E0C18C-AA87-4796-BB52-29D3BB51EF22}" presName="childPlaceholder" presStyleCnt="0"/>
      <dgm:spPr/>
    </dgm:pt>
    <dgm:pt modelId="{774578F6-8BB4-4F27-99DC-8F2E21B6F780}" type="pres">
      <dgm:prSet presAssocID="{56E0C18C-AA87-4796-BB52-29D3BB51EF22}" presName="circle" presStyleCnt="0"/>
      <dgm:spPr/>
    </dgm:pt>
    <dgm:pt modelId="{4AFC3A3E-B1A3-410A-B543-26B2C1BAABA1}" type="pres">
      <dgm:prSet presAssocID="{56E0C18C-AA87-4796-BB52-29D3BB51EF22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6A45860D-DE4F-43BB-B712-4078011362B0}" type="pres">
      <dgm:prSet presAssocID="{56E0C18C-AA87-4796-BB52-29D3BB51EF22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AA1D46D7-D8EF-4788-8F0C-7C75EECB10EF}" type="pres">
      <dgm:prSet presAssocID="{56E0C18C-AA87-4796-BB52-29D3BB51EF22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525F62DC-63E5-4FF2-B728-75B51FDB5875}" type="pres">
      <dgm:prSet presAssocID="{56E0C18C-AA87-4796-BB52-29D3BB51EF22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29624615-448D-499C-81B9-7CD1E607028E}" type="pres">
      <dgm:prSet presAssocID="{56E0C18C-AA87-4796-BB52-29D3BB51EF22}" presName="quadrantPlaceholder" presStyleCnt="0"/>
      <dgm:spPr/>
    </dgm:pt>
    <dgm:pt modelId="{0CA4D71B-AA47-4F14-B067-AAFC66AAEFD0}" type="pres">
      <dgm:prSet presAssocID="{56E0C18C-AA87-4796-BB52-29D3BB51EF22}" presName="center1" presStyleLbl="fgShp" presStyleIdx="0" presStyleCnt="2"/>
      <dgm:spPr/>
    </dgm:pt>
    <dgm:pt modelId="{0BA8D095-B9BA-4CD1-861A-D28710D76341}" type="pres">
      <dgm:prSet presAssocID="{56E0C18C-AA87-4796-BB52-29D3BB51EF22}" presName="center2" presStyleLbl="fgShp" presStyleIdx="1" presStyleCnt="2"/>
      <dgm:spPr/>
    </dgm:pt>
  </dgm:ptLst>
  <dgm:cxnLst>
    <dgm:cxn modelId="{F5E4D606-E86F-44A2-9512-56878F867BBD}" srcId="{83C4D702-BB4C-411D-A892-BEB489DC425C}" destId="{5B265C67-39C4-491D-9C74-45ACB0F0A985}" srcOrd="0" destOrd="0" parTransId="{3E3F3CAA-49F8-4A7F-B894-4ED6C66F4ED0}" sibTransId="{EB9AD4ED-C205-40D0-8742-EA65C19C4F3C}"/>
    <dgm:cxn modelId="{A829471C-EBA2-4423-878E-EB8AE19B5F6C}" srcId="{56E0C18C-AA87-4796-BB52-29D3BB51EF22}" destId="{3B383E78-8907-4343-AD45-4F00ED20C387}" srcOrd="2" destOrd="0" parTransId="{C6420E39-301D-4988-B594-0C0438754D3E}" sibTransId="{BE343DB4-A918-4EF3-9951-3C6F9F0D2156}"/>
    <dgm:cxn modelId="{F7B0F220-965B-4672-AA13-ED4986F2696D}" type="presOf" srcId="{50E8AF17-8B29-4EC7-8EDC-C43D6179BDC5}" destId="{5AB0219F-C064-44B1-85C0-D8BA6C6068EA}" srcOrd="1" destOrd="0" presId="urn:microsoft.com/office/officeart/2005/8/layout/cycle4"/>
    <dgm:cxn modelId="{E3F7D536-1AC8-4958-AB6B-2D88C5282917}" srcId="{56E0C18C-AA87-4796-BB52-29D3BB51EF22}" destId="{83C4D702-BB4C-411D-A892-BEB489DC425C}" srcOrd="1" destOrd="0" parTransId="{972434E4-59CF-4546-BCE2-A26171ED3A9E}" sibTransId="{F677BF94-2ED1-45CB-A16F-D1DE1DBC0D5E}"/>
    <dgm:cxn modelId="{AEB90B65-19C5-4EBD-8816-8C594E2E1260}" type="presOf" srcId="{50E8AF17-8B29-4EC7-8EDC-C43D6179BDC5}" destId="{79F68FED-D96E-4C58-A3B9-D53178CDB6EA}" srcOrd="0" destOrd="0" presId="urn:microsoft.com/office/officeart/2005/8/layout/cycle4"/>
    <dgm:cxn modelId="{D88F7B48-41F6-4C58-9022-D209ECF90960}" srcId="{A7B941B7-9F94-4165-8083-2BC7902CD037}" destId="{A7A1D9C6-0B73-4FE9-A11B-3E1937BE0095}" srcOrd="0" destOrd="0" parTransId="{03AB30B2-0E11-49A6-8BE7-3DD084A84F9B}" sibTransId="{33B50F60-B842-4386-9DA4-FCF54C56B9CF}"/>
    <dgm:cxn modelId="{D8155B6A-1BCB-4F4B-8DB3-EB53184210FF}" type="presOf" srcId="{56E0C18C-AA87-4796-BB52-29D3BB51EF22}" destId="{5937ADF7-3C9E-49E6-8D74-E0590838C473}" srcOrd="0" destOrd="0" presId="urn:microsoft.com/office/officeart/2005/8/layout/cycle4"/>
    <dgm:cxn modelId="{A2DCD24A-B437-46C9-A29A-25EF2754B4CD}" srcId="{56E0C18C-AA87-4796-BB52-29D3BB51EF22}" destId="{9B90AAD4-6533-4916-B6BC-3FFC166C5FA7}" srcOrd="3" destOrd="0" parTransId="{6372F46A-F408-4892-B31C-90759446405F}" sibTransId="{A7EEC01C-F0EA-4618-8623-7501DE2E62D5}"/>
    <dgm:cxn modelId="{A61A984B-1534-4792-91A2-9754BB72A088}" type="presOf" srcId="{5B265C67-39C4-491D-9C74-45ACB0F0A985}" destId="{C78ADB3A-B722-4FCF-B494-AC2F553F8E5A}" srcOrd="0" destOrd="0" presId="urn:microsoft.com/office/officeart/2005/8/layout/cycle4"/>
    <dgm:cxn modelId="{EB388550-6DF6-4A7A-8EC3-96FC7229CEDA}" type="presOf" srcId="{A7A1D9C6-0B73-4FE9-A11B-3E1937BE0095}" destId="{A6A79E58-D025-49BF-A52A-3814C1998080}" srcOrd="0" destOrd="0" presId="urn:microsoft.com/office/officeart/2005/8/layout/cycle4"/>
    <dgm:cxn modelId="{7C9AF376-8B6C-4BC6-9D9B-FD53B8D0FDBF}" srcId="{3B383E78-8907-4343-AD45-4F00ED20C387}" destId="{F8C37877-C465-4A10-9986-8BA517E5AF06}" srcOrd="0" destOrd="0" parTransId="{9ECBD061-C9B3-4B83-8E34-7C17F33E5C92}" sibTransId="{A088D01B-D050-4DD9-AE06-91276BD959F4}"/>
    <dgm:cxn modelId="{06633778-AB3D-4402-97BB-3BFBB106857A}" type="presOf" srcId="{A7B941B7-9F94-4165-8083-2BC7902CD037}" destId="{4AFC3A3E-B1A3-410A-B543-26B2C1BAABA1}" srcOrd="0" destOrd="0" presId="urn:microsoft.com/office/officeart/2005/8/layout/cycle4"/>
    <dgm:cxn modelId="{932B1696-9761-4862-B4C9-C7A303CA5BD6}" type="presOf" srcId="{A7A1D9C6-0B73-4FE9-A11B-3E1937BE0095}" destId="{EE88653D-AFEE-4474-B7B9-9A117833670D}" srcOrd="1" destOrd="0" presId="urn:microsoft.com/office/officeart/2005/8/layout/cycle4"/>
    <dgm:cxn modelId="{07D144AB-074A-48E1-B821-5C098BBAA3C9}" type="presOf" srcId="{F8C37877-C465-4A10-9986-8BA517E5AF06}" destId="{7CA2456F-D95E-4973-80FB-ECD0CB77AD6A}" srcOrd="0" destOrd="0" presId="urn:microsoft.com/office/officeart/2005/8/layout/cycle4"/>
    <dgm:cxn modelId="{BAED10B2-2F2B-415C-A832-D699D2B7CD4B}" type="presOf" srcId="{9B90AAD4-6533-4916-B6BC-3FFC166C5FA7}" destId="{525F62DC-63E5-4FF2-B728-75B51FDB5875}" srcOrd="0" destOrd="0" presId="urn:microsoft.com/office/officeart/2005/8/layout/cycle4"/>
    <dgm:cxn modelId="{370D8BB2-1F3D-4D2D-A37F-E2FEF285079D}" type="presOf" srcId="{5B265C67-39C4-491D-9C74-45ACB0F0A985}" destId="{9F248A7F-50B1-4D13-A8FA-AB837FD9D931}" srcOrd="1" destOrd="0" presId="urn:microsoft.com/office/officeart/2005/8/layout/cycle4"/>
    <dgm:cxn modelId="{621556CC-654D-4B40-9DD2-796D84119A8D}" type="presOf" srcId="{F8C37877-C465-4A10-9986-8BA517E5AF06}" destId="{E361DF3A-3BD4-4574-85AC-9AD33BF71EB4}" srcOrd="1" destOrd="0" presId="urn:microsoft.com/office/officeart/2005/8/layout/cycle4"/>
    <dgm:cxn modelId="{55CF2FCE-BFCC-4593-891E-4C7C76089568}" type="presOf" srcId="{3B383E78-8907-4343-AD45-4F00ED20C387}" destId="{AA1D46D7-D8EF-4788-8F0C-7C75EECB10EF}" srcOrd="0" destOrd="0" presId="urn:microsoft.com/office/officeart/2005/8/layout/cycle4"/>
    <dgm:cxn modelId="{30A793E7-E372-4DC7-9945-4FD04966C055}" srcId="{9B90AAD4-6533-4916-B6BC-3FFC166C5FA7}" destId="{50E8AF17-8B29-4EC7-8EDC-C43D6179BDC5}" srcOrd="0" destOrd="0" parTransId="{4DA00D83-A3CC-4942-A19B-E20D0528176F}" sibTransId="{B22BAB7C-0A3F-4CF2-A23A-6ECF885B5133}"/>
    <dgm:cxn modelId="{EF663DEA-EEEE-4D16-B160-D5ABB739D3E6}" type="presOf" srcId="{83C4D702-BB4C-411D-A892-BEB489DC425C}" destId="{6A45860D-DE4F-43BB-B712-4078011362B0}" srcOrd="0" destOrd="0" presId="urn:microsoft.com/office/officeart/2005/8/layout/cycle4"/>
    <dgm:cxn modelId="{A654C8F1-B4C9-4FD4-81A8-37C6D140030D}" srcId="{56E0C18C-AA87-4796-BB52-29D3BB51EF22}" destId="{A7B941B7-9F94-4165-8083-2BC7902CD037}" srcOrd="0" destOrd="0" parTransId="{DC033B7B-98E4-4CD8-85B5-9D4EF288E2D9}" sibTransId="{0E8AA961-C83F-4BD7-A7BB-E4DA3FBE469F}"/>
    <dgm:cxn modelId="{E650C9E1-0F10-4658-A086-B82CDD353CAF}" type="presParOf" srcId="{5937ADF7-3C9E-49E6-8D74-E0590838C473}" destId="{1CAD5333-6216-4731-AFB9-16C4BE73E584}" srcOrd="0" destOrd="0" presId="urn:microsoft.com/office/officeart/2005/8/layout/cycle4"/>
    <dgm:cxn modelId="{01A93A14-9994-4108-8F89-7BAB5E93994B}" type="presParOf" srcId="{1CAD5333-6216-4731-AFB9-16C4BE73E584}" destId="{DD1591CE-AC7E-4DF6-8D7F-EF6F063A7962}" srcOrd="0" destOrd="0" presId="urn:microsoft.com/office/officeart/2005/8/layout/cycle4"/>
    <dgm:cxn modelId="{27B9ABB9-1E9F-4C8A-ADC3-51B9C66B946E}" type="presParOf" srcId="{DD1591CE-AC7E-4DF6-8D7F-EF6F063A7962}" destId="{A6A79E58-D025-49BF-A52A-3814C1998080}" srcOrd="0" destOrd="0" presId="urn:microsoft.com/office/officeart/2005/8/layout/cycle4"/>
    <dgm:cxn modelId="{7236CD2C-F287-4041-87EF-170CB11BA39A}" type="presParOf" srcId="{DD1591CE-AC7E-4DF6-8D7F-EF6F063A7962}" destId="{EE88653D-AFEE-4474-B7B9-9A117833670D}" srcOrd="1" destOrd="0" presId="urn:microsoft.com/office/officeart/2005/8/layout/cycle4"/>
    <dgm:cxn modelId="{B6DFB484-BE55-4452-B142-FC7249EDE096}" type="presParOf" srcId="{1CAD5333-6216-4731-AFB9-16C4BE73E584}" destId="{02FC830E-875B-4A7C-AEDE-2B802FCEE19D}" srcOrd="1" destOrd="0" presId="urn:microsoft.com/office/officeart/2005/8/layout/cycle4"/>
    <dgm:cxn modelId="{4347EFD3-3A11-4B26-9504-9AD490B09246}" type="presParOf" srcId="{02FC830E-875B-4A7C-AEDE-2B802FCEE19D}" destId="{C78ADB3A-B722-4FCF-B494-AC2F553F8E5A}" srcOrd="0" destOrd="0" presId="urn:microsoft.com/office/officeart/2005/8/layout/cycle4"/>
    <dgm:cxn modelId="{A7896B2A-42EC-45A8-AE34-35DBBF1334D0}" type="presParOf" srcId="{02FC830E-875B-4A7C-AEDE-2B802FCEE19D}" destId="{9F248A7F-50B1-4D13-A8FA-AB837FD9D931}" srcOrd="1" destOrd="0" presId="urn:microsoft.com/office/officeart/2005/8/layout/cycle4"/>
    <dgm:cxn modelId="{D04DC264-DC13-49EA-8797-F3DB6D4DFC4B}" type="presParOf" srcId="{1CAD5333-6216-4731-AFB9-16C4BE73E584}" destId="{E4841329-9254-4301-BE49-934063F51BF7}" srcOrd="2" destOrd="0" presId="urn:microsoft.com/office/officeart/2005/8/layout/cycle4"/>
    <dgm:cxn modelId="{7051F9E5-E4D2-4684-9D39-401AA8BFBCED}" type="presParOf" srcId="{E4841329-9254-4301-BE49-934063F51BF7}" destId="{7CA2456F-D95E-4973-80FB-ECD0CB77AD6A}" srcOrd="0" destOrd="0" presId="urn:microsoft.com/office/officeart/2005/8/layout/cycle4"/>
    <dgm:cxn modelId="{18FEF41F-8DD7-4E17-A13E-7315F7699F53}" type="presParOf" srcId="{E4841329-9254-4301-BE49-934063F51BF7}" destId="{E361DF3A-3BD4-4574-85AC-9AD33BF71EB4}" srcOrd="1" destOrd="0" presId="urn:microsoft.com/office/officeart/2005/8/layout/cycle4"/>
    <dgm:cxn modelId="{C0649AD6-E1D7-4CD2-BB68-D4C1891D906C}" type="presParOf" srcId="{1CAD5333-6216-4731-AFB9-16C4BE73E584}" destId="{4F2F2FFC-837B-44A2-9402-5BD399984812}" srcOrd="3" destOrd="0" presId="urn:microsoft.com/office/officeart/2005/8/layout/cycle4"/>
    <dgm:cxn modelId="{B67789FA-8478-431B-9C5E-802E2951AC7F}" type="presParOf" srcId="{4F2F2FFC-837B-44A2-9402-5BD399984812}" destId="{79F68FED-D96E-4C58-A3B9-D53178CDB6EA}" srcOrd="0" destOrd="0" presId="urn:microsoft.com/office/officeart/2005/8/layout/cycle4"/>
    <dgm:cxn modelId="{83AA7210-42F9-4023-858C-978B06BB0523}" type="presParOf" srcId="{4F2F2FFC-837B-44A2-9402-5BD399984812}" destId="{5AB0219F-C064-44B1-85C0-D8BA6C6068EA}" srcOrd="1" destOrd="0" presId="urn:microsoft.com/office/officeart/2005/8/layout/cycle4"/>
    <dgm:cxn modelId="{869B6CD1-CD33-4C77-8CA9-7365E816720D}" type="presParOf" srcId="{1CAD5333-6216-4731-AFB9-16C4BE73E584}" destId="{7E32E768-4B12-43BC-9B40-7806128B7E69}" srcOrd="4" destOrd="0" presId="urn:microsoft.com/office/officeart/2005/8/layout/cycle4"/>
    <dgm:cxn modelId="{3861E167-4B2F-4E02-B996-8F60257A7980}" type="presParOf" srcId="{5937ADF7-3C9E-49E6-8D74-E0590838C473}" destId="{774578F6-8BB4-4F27-99DC-8F2E21B6F780}" srcOrd="1" destOrd="0" presId="urn:microsoft.com/office/officeart/2005/8/layout/cycle4"/>
    <dgm:cxn modelId="{DD66396C-B95B-4373-B89C-8B0DA1406090}" type="presParOf" srcId="{774578F6-8BB4-4F27-99DC-8F2E21B6F780}" destId="{4AFC3A3E-B1A3-410A-B543-26B2C1BAABA1}" srcOrd="0" destOrd="0" presId="urn:microsoft.com/office/officeart/2005/8/layout/cycle4"/>
    <dgm:cxn modelId="{10409A8C-D147-4E20-BDB5-721C87328EA7}" type="presParOf" srcId="{774578F6-8BB4-4F27-99DC-8F2E21B6F780}" destId="{6A45860D-DE4F-43BB-B712-4078011362B0}" srcOrd="1" destOrd="0" presId="urn:microsoft.com/office/officeart/2005/8/layout/cycle4"/>
    <dgm:cxn modelId="{36A03ED8-2A23-45FA-8689-690AC1282336}" type="presParOf" srcId="{774578F6-8BB4-4F27-99DC-8F2E21B6F780}" destId="{AA1D46D7-D8EF-4788-8F0C-7C75EECB10EF}" srcOrd="2" destOrd="0" presId="urn:microsoft.com/office/officeart/2005/8/layout/cycle4"/>
    <dgm:cxn modelId="{4FD33511-3407-4334-9825-C57774A4D1F7}" type="presParOf" srcId="{774578F6-8BB4-4F27-99DC-8F2E21B6F780}" destId="{525F62DC-63E5-4FF2-B728-75B51FDB5875}" srcOrd="3" destOrd="0" presId="urn:microsoft.com/office/officeart/2005/8/layout/cycle4"/>
    <dgm:cxn modelId="{6017DCCF-35AF-4A34-8265-4D9635C46EB8}" type="presParOf" srcId="{774578F6-8BB4-4F27-99DC-8F2E21B6F780}" destId="{29624615-448D-499C-81B9-7CD1E607028E}" srcOrd="4" destOrd="0" presId="urn:microsoft.com/office/officeart/2005/8/layout/cycle4"/>
    <dgm:cxn modelId="{086610C0-34FB-479E-8073-AFCC02C7D19E}" type="presParOf" srcId="{5937ADF7-3C9E-49E6-8D74-E0590838C473}" destId="{0CA4D71B-AA47-4F14-B067-AAFC66AAEFD0}" srcOrd="2" destOrd="0" presId="urn:microsoft.com/office/officeart/2005/8/layout/cycle4"/>
    <dgm:cxn modelId="{E253F9F7-1EDC-41EC-A299-465A79E6E403}" type="presParOf" srcId="{5937ADF7-3C9E-49E6-8D74-E0590838C473}" destId="{0BA8D095-B9BA-4CD1-861A-D28710D76341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06BAE3-AF9B-4672-AB78-B4DD46D1497F}">
      <dsp:nvSpPr>
        <dsp:cNvPr id="0" name=""/>
        <dsp:cNvSpPr/>
      </dsp:nvSpPr>
      <dsp:spPr>
        <a:xfrm>
          <a:off x="0" y="365015"/>
          <a:ext cx="7814931" cy="604800"/>
        </a:xfrm>
        <a:prstGeom prst="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3258B3-710E-408B-B594-1E36A27AB96B}">
      <dsp:nvSpPr>
        <dsp:cNvPr id="0" name=""/>
        <dsp:cNvSpPr/>
      </dsp:nvSpPr>
      <dsp:spPr>
        <a:xfrm>
          <a:off x="390746" y="10775"/>
          <a:ext cx="6427069" cy="708480"/>
        </a:xfrm>
        <a:prstGeom prst="roundRect">
          <a:avLst/>
        </a:prstGeom>
        <a:solidFill>
          <a:srgbClr val="2D2E8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770" tIns="0" rIns="20677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s-CL" sz="1600" b="1" kern="1200" dirty="0"/>
            <a:t>Que las personas participantes valoren la escucha de otras opiniones frente a un proceso de toma de decisiones.</a:t>
          </a:r>
        </a:p>
      </dsp:txBody>
      <dsp:txXfrm>
        <a:off x="425331" y="45360"/>
        <a:ext cx="6357899" cy="639310"/>
      </dsp:txXfrm>
    </dsp:sp>
    <dsp:sp modelId="{AB125154-C4B8-4DA7-BF6F-6D133B4DB3F8}">
      <dsp:nvSpPr>
        <dsp:cNvPr id="0" name=""/>
        <dsp:cNvSpPr/>
      </dsp:nvSpPr>
      <dsp:spPr>
        <a:xfrm>
          <a:off x="0" y="1453655"/>
          <a:ext cx="7814931" cy="604800"/>
        </a:xfrm>
        <a:prstGeom prst="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065474-FED9-45A1-A262-77F84BBDDC56}">
      <dsp:nvSpPr>
        <dsp:cNvPr id="0" name=""/>
        <dsp:cNvSpPr/>
      </dsp:nvSpPr>
      <dsp:spPr>
        <a:xfrm>
          <a:off x="390746" y="1099415"/>
          <a:ext cx="6424607" cy="708480"/>
        </a:xfrm>
        <a:prstGeom prst="roundRect">
          <a:avLst/>
        </a:prstGeom>
        <a:solidFill>
          <a:srgbClr val="007A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770" tIns="0" rIns="20677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s-CL" sz="1600" b="1" kern="1200" dirty="0"/>
            <a:t>Que las personas participantes logren enfocar sus objetivos y ordenar sus decisiones para alcanzarlos.</a:t>
          </a:r>
        </a:p>
      </dsp:txBody>
      <dsp:txXfrm>
        <a:off x="425331" y="1134000"/>
        <a:ext cx="6355437" cy="639310"/>
      </dsp:txXfrm>
    </dsp:sp>
    <dsp:sp modelId="{FABE1261-EC8B-4573-A50B-188A5832A801}">
      <dsp:nvSpPr>
        <dsp:cNvPr id="0" name=""/>
        <dsp:cNvSpPr/>
      </dsp:nvSpPr>
      <dsp:spPr>
        <a:xfrm>
          <a:off x="0" y="2542295"/>
          <a:ext cx="7814931" cy="604800"/>
        </a:xfrm>
        <a:prstGeom prst="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2EBFAF-A250-4F68-A8C1-DD89AF9FBC75}">
      <dsp:nvSpPr>
        <dsp:cNvPr id="0" name=""/>
        <dsp:cNvSpPr/>
      </dsp:nvSpPr>
      <dsp:spPr>
        <a:xfrm>
          <a:off x="390746" y="2188055"/>
          <a:ext cx="6347583" cy="708480"/>
        </a:xfrm>
        <a:prstGeom prst="roundRect">
          <a:avLst/>
        </a:prstGeom>
        <a:solidFill>
          <a:srgbClr val="FFCD0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770" tIns="0" rIns="20677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s-CL" sz="1600" b="1" kern="1200" dirty="0"/>
            <a:t>Que las personas participantes logren discriminar entre sus valores, sus pasiones y prejuicios, y sus razones para la toma de decisiones.</a:t>
          </a:r>
        </a:p>
      </dsp:txBody>
      <dsp:txXfrm>
        <a:off x="425331" y="2222640"/>
        <a:ext cx="6278413" cy="639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E8C172-990A-47F5-B1EE-C322B2F2F488}">
      <dsp:nvSpPr>
        <dsp:cNvPr id="0" name=""/>
        <dsp:cNvSpPr/>
      </dsp:nvSpPr>
      <dsp:spPr>
        <a:xfrm rot="5400000">
          <a:off x="3380082" y="102832"/>
          <a:ext cx="1573695" cy="1369115"/>
        </a:xfrm>
        <a:prstGeom prst="hexagon">
          <a:avLst>
            <a:gd name="adj" fmla="val 25000"/>
            <a:gd name="vf" fmla="val 115470"/>
          </a:avLst>
        </a:prstGeom>
        <a:solidFill>
          <a:srgbClr val="007A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dirty="0"/>
            <a:t>El azar y la casualidad</a:t>
          </a:r>
        </a:p>
      </dsp:txBody>
      <dsp:txXfrm rot="-5400000">
        <a:off x="3695726" y="245776"/>
        <a:ext cx="942407" cy="1083227"/>
      </dsp:txXfrm>
    </dsp:sp>
    <dsp:sp modelId="{5137AF4C-A365-4B0B-977B-9EB83DCAAB6C}">
      <dsp:nvSpPr>
        <dsp:cNvPr id="0" name=""/>
        <dsp:cNvSpPr/>
      </dsp:nvSpPr>
      <dsp:spPr>
        <a:xfrm>
          <a:off x="4893033" y="315281"/>
          <a:ext cx="1756244" cy="9442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>
              <a:solidFill>
                <a:schemeClr val="bg2">
                  <a:lumMod val="25000"/>
                </a:schemeClr>
              </a:solidFill>
            </a:rPr>
            <a:t>Decidan por nosotros o nosotras.</a:t>
          </a:r>
        </a:p>
      </dsp:txBody>
      <dsp:txXfrm>
        <a:off x="4893033" y="315281"/>
        <a:ext cx="1756244" cy="944217"/>
      </dsp:txXfrm>
    </dsp:sp>
    <dsp:sp modelId="{181B4AD7-FDF9-49D7-820C-87724628C7DC}">
      <dsp:nvSpPr>
        <dsp:cNvPr id="0" name=""/>
        <dsp:cNvSpPr/>
      </dsp:nvSpPr>
      <dsp:spPr>
        <a:xfrm rot="5400000">
          <a:off x="1901438" y="102832"/>
          <a:ext cx="1573695" cy="1369115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lumMod val="40000"/>
            <a:lumOff val="6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3600" kern="1200"/>
        </a:p>
      </dsp:txBody>
      <dsp:txXfrm rot="-5400000">
        <a:off x="2217082" y="245776"/>
        <a:ext cx="942407" cy="1083227"/>
      </dsp:txXfrm>
    </dsp:sp>
    <dsp:sp modelId="{636BF764-1B93-4157-958C-25CD93A9977A}">
      <dsp:nvSpPr>
        <dsp:cNvPr id="0" name=""/>
        <dsp:cNvSpPr/>
      </dsp:nvSpPr>
      <dsp:spPr>
        <a:xfrm rot="5400000">
          <a:off x="2637927" y="1438584"/>
          <a:ext cx="1573695" cy="1369115"/>
        </a:xfrm>
        <a:prstGeom prst="hexagon">
          <a:avLst>
            <a:gd name="adj" fmla="val 25000"/>
            <a:gd name="vf" fmla="val 115470"/>
          </a:avLst>
        </a:prstGeom>
        <a:solidFill>
          <a:srgbClr val="2D2E8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dirty="0"/>
            <a:t>Personas con otras opiniones</a:t>
          </a:r>
        </a:p>
      </dsp:txBody>
      <dsp:txXfrm rot="-5400000">
        <a:off x="2953571" y="1581528"/>
        <a:ext cx="942407" cy="1083227"/>
      </dsp:txXfrm>
    </dsp:sp>
    <dsp:sp modelId="{A0E88F17-3C81-431F-ACF0-E77B2033F3C4}">
      <dsp:nvSpPr>
        <dsp:cNvPr id="0" name=""/>
        <dsp:cNvSpPr/>
      </dsp:nvSpPr>
      <dsp:spPr>
        <a:xfrm>
          <a:off x="983973" y="1651033"/>
          <a:ext cx="1699591" cy="9442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>
              <a:solidFill>
                <a:schemeClr val="bg2">
                  <a:lumMod val="25000"/>
                </a:schemeClr>
              </a:solidFill>
            </a:rPr>
            <a:t>Nos lleven a tomar decisiones que no nos convencen.</a:t>
          </a:r>
        </a:p>
      </dsp:txBody>
      <dsp:txXfrm>
        <a:off x="983973" y="1651033"/>
        <a:ext cx="1699591" cy="944217"/>
      </dsp:txXfrm>
    </dsp:sp>
    <dsp:sp modelId="{192D69E1-38AD-4D1C-BD61-67F32C1912C7}">
      <dsp:nvSpPr>
        <dsp:cNvPr id="0" name=""/>
        <dsp:cNvSpPr/>
      </dsp:nvSpPr>
      <dsp:spPr>
        <a:xfrm rot="5400000">
          <a:off x="4116571" y="1438584"/>
          <a:ext cx="1573695" cy="1369115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lumMod val="40000"/>
            <a:lumOff val="6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3600" kern="1200"/>
        </a:p>
      </dsp:txBody>
      <dsp:txXfrm rot="-5400000">
        <a:off x="4432215" y="1581528"/>
        <a:ext cx="942407" cy="1083227"/>
      </dsp:txXfrm>
    </dsp:sp>
    <dsp:sp modelId="{2FCF14AE-943F-433D-88D1-49307B7C8333}">
      <dsp:nvSpPr>
        <dsp:cNvPr id="0" name=""/>
        <dsp:cNvSpPr/>
      </dsp:nvSpPr>
      <dsp:spPr>
        <a:xfrm rot="5400000">
          <a:off x="3380082" y="2774337"/>
          <a:ext cx="1573695" cy="1369115"/>
        </a:xfrm>
        <a:prstGeom prst="hexagon">
          <a:avLst>
            <a:gd name="adj" fmla="val 25000"/>
            <a:gd name="vf" fmla="val 115470"/>
          </a:avLst>
        </a:prstGeom>
        <a:solidFill>
          <a:srgbClr val="5AC9F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b="1" kern="1200" dirty="0"/>
            <a:t>El transcurso del tiempo</a:t>
          </a:r>
        </a:p>
      </dsp:txBody>
      <dsp:txXfrm rot="-5400000">
        <a:off x="3695726" y="2917281"/>
        <a:ext cx="942407" cy="1083227"/>
      </dsp:txXfrm>
    </dsp:sp>
    <dsp:sp modelId="{D57824EE-F12A-48FD-B9DE-948D89ADA0F4}">
      <dsp:nvSpPr>
        <dsp:cNvPr id="0" name=""/>
        <dsp:cNvSpPr/>
      </dsp:nvSpPr>
      <dsp:spPr>
        <a:xfrm>
          <a:off x="4893033" y="2986786"/>
          <a:ext cx="1756244" cy="9442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>
              <a:solidFill>
                <a:schemeClr val="bg2">
                  <a:lumMod val="25000"/>
                </a:schemeClr>
              </a:solidFill>
            </a:rPr>
            <a:t>Nos lleve hacia cualquier parte, como un barco sin timón en un río desconocido.</a:t>
          </a:r>
        </a:p>
      </dsp:txBody>
      <dsp:txXfrm>
        <a:off x="4893033" y="2986786"/>
        <a:ext cx="1756244" cy="944217"/>
      </dsp:txXfrm>
    </dsp:sp>
    <dsp:sp modelId="{132BC20D-9B1C-4898-A050-46508D8BE5DB}">
      <dsp:nvSpPr>
        <dsp:cNvPr id="0" name=""/>
        <dsp:cNvSpPr/>
      </dsp:nvSpPr>
      <dsp:spPr>
        <a:xfrm rot="5400000">
          <a:off x="1901438" y="2774337"/>
          <a:ext cx="1573695" cy="1369115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lumMod val="40000"/>
            <a:lumOff val="6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3600" kern="1200"/>
        </a:p>
      </dsp:txBody>
      <dsp:txXfrm rot="-5400000">
        <a:off x="2217082" y="2917281"/>
        <a:ext cx="942407" cy="10832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605046-EBDF-4A4D-B0B8-26455A1B391B}">
      <dsp:nvSpPr>
        <dsp:cNvPr id="0" name=""/>
        <dsp:cNvSpPr/>
      </dsp:nvSpPr>
      <dsp:spPr>
        <a:xfrm>
          <a:off x="2737899" y="2194559"/>
          <a:ext cx="2682239" cy="2682239"/>
        </a:xfrm>
        <a:prstGeom prst="gear9">
          <a:avLst/>
        </a:prstGeom>
        <a:solidFill>
          <a:srgbClr val="2D2E8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dirty="0"/>
            <a:t>3- Asumir la responsabilidad de lo que elegimos, y saber que siempre podremos  cambiar nuestro rumbo si así lo deseamos.</a:t>
          </a:r>
        </a:p>
      </dsp:txBody>
      <dsp:txXfrm>
        <a:off x="3277148" y="2822861"/>
        <a:ext cx="1603741" cy="1378726"/>
      </dsp:txXfrm>
    </dsp:sp>
    <dsp:sp modelId="{9A28F927-3D05-4353-86B6-7F7EC55AC42A}">
      <dsp:nvSpPr>
        <dsp:cNvPr id="0" name=""/>
        <dsp:cNvSpPr/>
      </dsp:nvSpPr>
      <dsp:spPr>
        <a:xfrm>
          <a:off x="1177323" y="1560575"/>
          <a:ext cx="1950719" cy="1950719"/>
        </a:xfrm>
        <a:prstGeom prst="gear6">
          <a:avLst/>
        </a:prstGeom>
        <a:solidFill>
          <a:srgbClr val="007A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dirty="0"/>
            <a:t>2- Conocer las consecuencias positivas y negativas.</a:t>
          </a:r>
        </a:p>
      </dsp:txBody>
      <dsp:txXfrm>
        <a:off x="1668422" y="2054643"/>
        <a:ext cx="968521" cy="962583"/>
      </dsp:txXfrm>
    </dsp:sp>
    <dsp:sp modelId="{0F5E0289-C075-445D-A207-38B9FF47FD96}">
      <dsp:nvSpPr>
        <dsp:cNvPr id="0" name=""/>
        <dsp:cNvSpPr/>
      </dsp:nvSpPr>
      <dsp:spPr>
        <a:xfrm rot="20700000">
          <a:off x="2269925" y="214778"/>
          <a:ext cx="1911307" cy="1911307"/>
        </a:xfrm>
        <a:prstGeom prst="gear6">
          <a:avLst/>
        </a:prstGeom>
        <a:solidFill>
          <a:srgbClr val="5AC9FB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dirty="0"/>
            <a:t>1- Escuchar nuestras reflexiones y emociones.</a:t>
          </a:r>
        </a:p>
      </dsp:txBody>
      <dsp:txXfrm rot="-20700000">
        <a:off x="2689131" y="633983"/>
        <a:ext cx="1072895" cy="1072895"/>
      </dsp:txXfrm>
    </dsp:sp>
    <dsp:sp modelId="{1E9AC1E3-9CF5-43FD-B279-0C4F2A616363}">
      <dsp:nvSpPr>
        <dsp:cNvPr id="0" name=""/>
        <dsp:cNvSpPr/>
      </dsp:nvSpPr>
      <dsp:spPr>
        <a:xfrm>
          <a:off x="2539216" y="1785499"/>
          <a:ext cx="3433266" cy="3433266"/>
        </a:xfrm>
        <a:prstGeom prst="circularArrow">
          <a:avLst>
            <a:gd name="adj1" fmla="val 4688"/>
            <a:gd name="adj2" fmla="val 299029"/>
            <a:gd name="adj3" fmla="val 2530361"/>
            <a:gd name="adj4" fmla="val 15831030"/>
            <a:gd name="adj5" fmla="val 5469"/>
          </a:avLst>
        </a:prstGeom>
        <a:solidFill>
          <a:srgbClr val="2D2E8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16CFAD-FF1D-4AAD-B96B-7D7E6BE1479F}">
      <dsp:nvSpPr>
        <dsp:cNvPr id="0" name=""/>
        <dsp:cNvSpPr/>
      </dsp:nvSpPr>
      <dsp:spPr>
        <a:xfrm>
          <a:off x="831854" y="1126026"/>
          <a:ext cx="2494482" cy="249448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007A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019296-534A-44C3-85B7-09AF991BADB2}">
      <dsp:nvSpPr>
        <dsp:cNvPr id="0" name=""/>
        <dsp:cNvSpPr/>
      </dsp:nvSpPr>
      <dsp:spPr>
        <a:xfrm>
          <a:off x="1827820" y="-206798"/>
          <a:ext cx="2689554" cy="268955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5AC9F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A8D1F8-98ED-4D27-A420-DD46F59D4DC0}">
      <dsp:nvSpPr>
        <dsp:cNvPr id="0" name=""/>
        <dsp:cNvSpPr/>
      </dsp:nvSpPr>
      <dsp:spPr>
        <a:xfrm>
          <a:off x="1877393" y="1384052"/>
          <a:ext cx="1879141" cy="1879451"/>
        </a:xfrm>
        <a:prstGeom prst="ellipse">
          <a:avLst/>
        </a:prstGeom>
        <a:solidFill>
          <a:srgbClr val="2D2E8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158B36-33CD-4BD0-9537-DD5F4AC74CEB}">
      <dsp:nvSpPr>
        <dsp:cNvPr id="0" name=""/>
        <dsp:cNvSpPr/>
      </dsp:nvSpPr>
      <dsp:spPr>
        <a:xfrm>
          <a:off x="3075993" y="0"/>
          <a:ext cx="558090" cy="557732"/>
        </a:xfrm>
        <a:prstGeom prst="donut">
          <a:avLst>
            <a:gd name="adj" fmla="val 7460"/>
          </a:avLst>
        </a:prstGeom>
        <a:solidFill>
          <a:srgbClr val="5AC9FB"/>
        </a:solidFill>
        <a:ln w="12700" cap="flat" cmpd="sng" algn="ctr">
          <a:solidFill>
            <a:schemeClr val="accent5">
              <a:hueOff val="-1351709"/>
              <a:satOff val="-3484"/>
              <a:lumOff val="-2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7B5169-6906-47AE-8E17-BF2ABA602BC0}">
      <dsp:nvSpPr>
        <dsp:cNvPr id="0" name=""/>
        <dsp:cNvSpPr/>
      </dsp:nvSpPr>
      <dsp:spPr>
        <a:xfrm>
          <a:off x="1949607" y="1456175"/>
          <a:ext cx="1735497" cy="173520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638240-13B0-4470-BB16-09A5D9B9964C}">
      <dsp:nvSpPr>
        <dsp:cNvPr id="0" name=""/>
        <dsp:cNvSpPr/>
      </dsp:nvSpPr>
      <dsp:spPr>
        <a:xfrm>
          <a:off x="3893113" y="1739121"/>
          <a:ext cx="983527" cy="983293"/>
        </a:xfrm>
        <a:prstGeom prst="ellipse">
          <a:avLst/>
        </a:prstGeom>
        <a:solidFill>
          <a:srgbClr val="5855D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8EAC19-CFE3-44A7-93C6-C400E7C98947}">
      <dsp:nvSpPr>
        <dsp:cNvPr id="0" name=""/>
        <dsp:cNvSpPr/>
      </dsp:nvSpPr>
      <dsp:spPr>
        <a:xfrm>
          <a:off x="3951199" y="1797211"/>
          <a:ext cx="867356" cy="867439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8D2613-98A4-47F5-AD6F-ECABC65E5413}">
      <dsp:nvSpPr>
        <dsp:cNvPr id="0" name=""/>
        <dsp:cNvSpPr/>
      </dsp:nvSpPr>
      <dsp:spPr>
        <a:xfrm>
          <a:off x="3508494" y="351153"/>
          <a:ext cx="1260610" cy="1261017"/>
        </a:xfrm>
        <a:prstGeom prst="ellipse">
          <a:avLst/>
        </a:prstGeom>
        <a:solidFill>
          <a:srgbClr val="4BC17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0AEC3B-12C4-4A03-BD34-D044831AC690}">
      <dsp:nvSpPr>
        <dsp:cNvPr id="0" name=""/>
        <dsp:cNvSpPr/>
      </dsp:nvSpPr>
      <dsp:spPr>
        <a:xfrm>
          <a:off x="4562666" y="41446"/>
          <a:ext cx="412877" cy="413159"/>
        </a:xfrm>
        <a:prstGeom prst="donut">
          <a:avLst>
            <a:gd name="adj" fmla="val 7460"/>
          </a:avLst>
        </a:prstGeom>
        <a:solidFill>
          <a:schemeClr val="accent5">
            <a:hueOff val="-5406834"/>
            <a:satOff val="-13935"/>
            <a:lumOff val="-9412"/>
            <a:alphaOff val="0"/>
          </a:schemeClr>
        </a:solidFill>
        <a:ln w="12700" cap="flat" cmpd="sng" algn="ctr">
          <a:solidFill>
            <a:schemeClr val="accent5">
              <a:hueOff val="-5406834"/>
              <a:satOff val="-13935"/>
              <a:lumOff val="-94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AD7210-6E76-47B6-8E9B-9F03CDC91456}">
      <dsp:nvSpPr>
        <dsp:cNvPr id="0" name=""/>
        <dsp:cNvSpPr/>
      </dsp:nvSpPr>
      <dsp:spPr>
        <a:xfrm>
          <a:off x="4976328" y="2726657"/>
          <a:ext cx="310050" cy="309706"/>
        </a:xfrm>
        <a:prstGeom prst="donut">
          <a:avLst>
            <a:gd name="adj" fmla="val 746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EDCB57-217A-4E3D-9C72-405FD24A7335}">
      <dsp:nvSpPr>
        <dsp:cNvPr id="0" name=""/>
        <dsp:cNvSpPr/>
      </dsp:nvSpPr>
      <dsp:spPr>
        <a:xfrm>
          <a:off x="3575214" y="417728"/>
          <a:ext cx="1127955" cy="1127866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74FFB1-80EC-4457-B9E8-5356064249AC}">
      <dsp:nvSpPr>
        <dsp:cNvPr id="0" name=""/>
        <dsp:cNvSpPr/>
      </dsp:nvSpPr>
      <dsp:spPr>
        <a:xfrm>
          <a:off x="18660" y="417728"/>
          <a:ext cx="2788884" cy="9056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" numCol="1" spcCol="1270" anchor="b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3600" b="1" kern="1200" dirty="0">
              <a:solidFill>
                <a:schemeClr val="bg2">
                  <a:lumMod val="25000"/>
                </a:schemeClr>
              </a:solidFill>
            </a:rPr>
            <a:t>Impacto</a:t>
          </a:r>
        </a:p>
      </dsp:txBody>
      <dsp:txXfrm>
        <a:off x="18660" y="417728"/>
        <a:ext cx="2788884" cy="905622"/>
      </dsp:txXfrm>
    </dsp:sp>
    <dsp:sp modelId="{B84DE1FD-8D54-4130-A95F-3DF4C66E4465}">
      <dsp:nvSpPr>
        <dsp:cNvPr id="0" name=""/>
        <dsp:cNvSpPr/>
      </dsp:nvSpPr>
      <dsp:spPr>
        <a:xfrm>
          <a:off x="5079155" y="1797211"/>
          <a:ext cx="2788884" cy="8674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3600" b="1" kern="1200" dirty="0">
              <a:solidFill>
                <a:schemeClr val="bg2">
                  <a:lumMod val="25000"/>
                </a:schemeClr>
              </a:solidFill>
            </a:rPr>
            <a:t>Reversibilidad</a:t>
          </a:r>
        </a:p>
      </dsp:txBody>
      <dsp:txXfrm>
        <a:off x="5079155" y="1797211"/>
        <a:ext cx="2788884" cy="867439"/>
      </dsp:txXfrm>
    </dsp:sp>
    <dsp:sp modelId="{808845D1-A592-4985-823E-C8B86F04D536}">
      <dsp:nvSpPr>
        <dsp:cNvPr id="0" name=""/>
        <dsp:cNvSpPr/>
      </dsp:nvSpPr>
      <dsp:spPr>
        <a:xfrm>
          <a:off x="4976328" y="417728"/>
          <a:ext cx="2788884" cy="11278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3600" b="1" kern="1200" dirty="0">
              <a:solidFill>
                <a:schemeClr val="bg2">
                  <a:lumMod val="25000"/>
                </a:schemeClr>
              </a:solidFill>
            </a:rPr>
            <a:t>Claridad</a:t>
          </a:r>
        </a:p>
      </dsp:txBody>
      <dsp:txXfrm>
        <a:off x="4976328" y="417728"/>
        <a:ext cx="2788884" cy="11278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A2456F-D95E-4973-80FB-ECD0CB77AD6A}">
      <dsp:nvSpPr>
        <dsp:cNvPr id="0" name=""/>
        <dsp:cNvSpPr/>
      </dsp:nvSpPr>
      <dsp:spPr>
        <a:xfrm>
          <a:off x="3797485" y="2804861"/>
          <a:ext cx="2037649" cy="1319934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57150" lvl="1" indent="-57150" algn="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000" b="1" kern="1200" dirty="0">
              <a:solidFill>
                <a:srgbClr val="2D2E83"/>
              </a:solidFill>
            </a:rPr>
            <a:t> LO QUE HICIMOS Y NOS SALIÓ BIEN. LO QUE  NOS PARECE QUE FUNICIONARÁ AHORA.</a:t>
          </a:r>
        </a:p>
      </dsp:txBody>
      <dsp:txXfrm>
        <a:off x="4437774" y="3163839"/>
        <a:ext cx="1368364" cy="931961"/>
      </dsp:txXfrm>
    </dsp:sp>
    <dsp:sp modelId="{79F68FED-D96E-4C58-A3B9-D53178CDB6EA}">
      <dsp:nvSpPr>
        <dsp:cNvPr id="0" name=""/>
        <dsp:cNvSpPr/>
      </dsp:nvSpPr>
      <dsp:spPr>
        <a:xfrm>
          <a:off x="472899" y="2804861"/>
          <a:ext cx="2037649" cy="1319934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050" b="1" kern="1200" dirty="0">
              <a:solidFill>
                <a:srgbClr val="2D2E83"/>
              </a:solidFill>
            </a:rPr>
            <a:t> TOMA DE DECISIÓN QUE ES LA ACCIÓN QUE ELEGIMOS FINALMENTE TOMAR</a:t>
          </a:r>
          <a:r>
            <a:rPr lang="es-CL" sz="1050" b="1" kern="1200" dirty="0"/>
            <a:t>.</a:t>
          </a:r>
        </a:p>
      </dsp:txBody>
      <dsp:txXfrm>
        <a:off x="501894" y="3163839"/>
        <a:ext cx="1368364" cy="931961"/>
      </dsp:txXfrm>
    </dsp:sp>
    <dsp:sp modelId="{C78ADB3A-B722-4FCF-B494-AC2F553F8E5A}">
      <dsp:nvSpPr>
        <dsp:cNvPr id="0" name=""/>
        <dsp:cNvSpPr/>
      </dsp:nvSpPr>
      <dsp:spPr>
        <a:xfrm>
          <a:off x="3797485" y="0"/>
          <a:ext cx="2037649" cy="1319934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marL="57150" lvl="1" indent="-57150" algn="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000" b="1" kern="1200" dirty="0">
              <a:solidFill>
                <a:srgbClr val="2D2E83"/>
              </a:solidFill>
            </a:rPr>
            <a:t> SE ANALIZA LA INCERTIDUMBRE QUE TIENE LA DECISIÓN: </a:t>
          </a:r>
          <a:r>
            <a:rPr lang="es-CL" sz="1000" b="0" kern="1200" dirty="0">
              <a:solidFill>
                <a:srgbClr val="2D2E83"/>
              </a:solidFill>
            </a:rPr>
            <a:t>LO DESCONOCIDO QUE PUEDA PASAR</a:t>
          </a:r>
          <a:r>
            <a:rPr lang="es-CL" sz="1000" b="1" kern="1200" dirty="0">
              <a:solidFill>
                <a:srgbClr val="2D2E83"/>
              </a:solidFill>
            </a:rPr>
            <a:t>.</a:t>
          </a:r>
        </a:p>
      </dsp:txBody>
      <dsp:txXfrm>
        <a:off x="4437774" y="28995"/>
        <a:ext cx="1368364" cy="931961"/>
      </dsp:txXfrm>
    </dsp:sp>
    <dsp:sp modelId="{A6A79E58-D025-49BF-A52A-3814C1998080}">
      <dsp:nvSpPr>
        <dsp:cNvPr id="0" name=""/>
        <dsp:cNvSpPr/>
      </dsp:nvSpPr>
      <dsp:spPr>
        <a:xfrm>
          <a:off x="472899" y="0"/>
          <a:ext cx="2037649" cy="1319934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100" b="1" kern="1200" dirty="0">
              <a:solidFill>
                <a:srgbClr val="2D2E83"/>
              </a:solidFill>
            </a:rPr>
            <a:t> SE BARAJAN DIFERENTES OPCIONES EN LA DECISIÓN.</a:t>
          </a:r>
        </a:p>
      </dsp:txBody>
      <dsp:txXfrm>
        <a:off x="501894" y="28995"/>
        <a:ext cx="1368364" cy="931961"/>
      </dsp:txXfrm>
    </dsp:sp>
    <dsp:sp modelId="{4AFC3A3E-B1A3-410A-B543-26B2C1BAABA1}">
      <dsp:nvSpPr>
        <dsp:cNvPr id="0" name=""/>
        <dsp:cNvSpPr/>
      </dsp:nvSpPr>
      <dsp:spPr>
        <a:xfrm>
          <a:off x="1326732" y="235113"/>
          <a:ext cx="1786036" cy="1786036"/>
        </a:xfrm>
        <a:prstGeom prst="pieWedge">
          <a:avLst/>
        </a:prstGeom>
        <a:solidFill>
          <a:srgbClr val="5855D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100" b="1" kern="1200" dirty="0"/>
            <a:t>1- SE IMAGINAN LOS POSIBLES RESULTADOS</a:t>
          </a:r>
          <a:r>
            <a:rPr lang="es-CL" sz="1100" kern="1200" dirty="0"/>
            <a:t>.</a:t>
          </a:r>
        </a:p>
      </dsp:txBody>
      <dsp:txXfrm>
        <a:off x="1849850" y="758231"/>
        <a:ext cx="1262918" cy="1262918"/>
      </dsp:txXfrm>
    </dsp:sp>
    <dsp:sp modelId="{6A45860D-DE4F-43BB-B712-4078011362B0}">
      <dsp:nvSpPr>
        <dsp:cNvPr id="0" name=""/>
        <dsp:cNvSpPr/>
      </dsp:nvSpPr>
      <dsp:spPr>
        <a:xfrm rot="5400000">
          <a:off x="3195264" y="235113"/>
          <a:ext cx="1786036" cy="1786036"/>
        </a:xfrm>
        <a:prstGeom prst="pieWedge">
          <a:avLst/>
        </a:prstGeom>
        <a:solidFill>
          <a:srgbClr val="4CD96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dirty="0"/>
            <a:t>2- SE PIENSAN EN LAS CONSECUENCIAS EN NUESTRAS VIDAS.</a:t>
          </a:r>
        </a:p>
      </dsp:txBody>
      <dsp:txXfrm rot="-5400000">
        <a:off x="3195264" y="758231"/>
        <a:ext cx="1262918" cy="1262918"/>
      </dsp:txXfrm>
    </dsp:sp>
    <dsp:sp modelId="{AA1D46D7-D8EF-4788-8F0C-7C75EECB10EF}">
      <dsp:nvSpPr>
        <dsp:cNvPr id="0" name=""/>
        <dsp:cNvSpPr/>
      </dsp:nvSpPr>
      <dsp:spPr>
        <a:xfrm rot="10800000">
          <a:off x="3195264" y="2103645"/>
          <a:ext cx="1786036" cy="1786036"/>
        </a:xfrm>
        <a:prstGeom prst="pieWedge">
          <a:avLst/>
        </a:prstGeom>
        <a:solidFill>
          <a:srgbClr val="5AC9FB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dirty="0"/>
            <a:t>3- PREFERENCIAS PARA DECIDIR CONSIDERANDO NUESTRA EXPERIENCIA.</a:t>
          </a:r>
        </a:p>
      </dsp:txBody>
      <dsp:txXfrm rot="10800000">
        <a:off x="3195264" y="2103645"/>
        <a:ext cx="1262918" cy="1262918"/>
      </dsp:txXfrm>
    </dsp:sp>
    <dsp:sp modelId="{525F62DC-63E5-4FF2-B728-75B51FDB5875}">
      <dsp:nvSpPr>
        <dsp:cNvPr id="0" name=""/>
        <dsp:cNvSpPr/>
      </dsp:nvSpPr>
      <dsp:spPr>
        <a:xfrm rot="16200000">
          <a:off x="1326732" y="2103645"/>
          <a:ext cx="1786036" cy="1786036"/>
        </a:xfrm>
        <a:prstGeom prst="pieWedge">
          <a:avLst/>
        </a:prstGeom>
        <a:solidFill>
          <a:srgbClr val="007A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b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100" b="1" kern="1200" dirty="0"/>
            <a:t>4- JUICIO: CONSIDERANDO OTRAS OPINIONES E INFORMACIÓN FUNDADA.</a:t>
          </a:r>
        </a:p>
      </dsp:txBody>
      <dsp:txXfrm rot="5400000">
        <a:off x="1849850" y="2103645"/>
        <a:ext cx="1262918" cy="1262918"/>
      </dsp:txXfrm>
    </dsp:sp>
    <dsp:sp modelId="{0CA4D71B-AA47-4F14-B067-AAFC66AAEFD0}">
      <dsp:nvSpPr>
        <dsp:cNvPr id="0" name=""/>
        <dsp:cNvSpPr/>
      </dsp:nvSpPr>
      <dsp:spPr>
        <a:xfrm>
          <a:off x="2845688" y="1691166"/>
          <a:ext cx="616657" cy="536223"/>
        </a:xfrm>
        <a:prstGeom prst="circular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A8D095-B9BA-4CD1-861A-D28710D76341}">
      <dsp:nvSpPr>
        <dsp:cNvPr id="0" name=""/>
        <dsp:cNvSpPr/>
      </dsp:nvSpPr>
      <dsp:spPr>
        <a:xfrm rot="10800000">
          <a:off x="2845688" y="1897406"/>
          <a:ext cx="616657" cy="536223"/>
        </a:xfrm>
        <a:prstGeom prst="circular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BubblePictureList">
  <dgm:title val=""/>
  <dgm:desc val=""/>
  <dgm:catLst>
    <dgm:cat type="picture" pri="22000"/>
    <dgm:cat type="pictureconvert" pri="22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8"/>
      <dgm:chPref val="8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7423"/>
        </dgm:alg>
        <dgm:choose name="Name3">
          <dgm:if name="Name4" func="var" arg="dir" op="equ" val="norm">
            <dgm:constrLst>
              <dgm:constr type="primFontSz" for="des" ptType="node" op="equ" val="65"/>
              <dgm:constr type="l" for="ch" forName="parent_text_1" refType="w" fact="0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4305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.8709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4457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if>
          <dgm:else name="Name5">
            <dgm:constrLst>
              <dgm:constr type="primFontSz" for="des" ptType="node" op="equ" val="65"/>
              <dgm:constr type="l" for="ch" forName="parent_text_1" refType="w" fact="0.3543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1344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1525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else>
        </dgm:choose>
      </dgm:if>
      <dgm:if name="Name6" axis="ch" ptType="node" func="cnt" op="equ" val="2">
        <dgm:alg type="composite">
          <dgm:param type="ar" val="3.193"/>
        </dgm:alg>
        <dgm:choose name="Name7">
          <dgm:if name="Name8" func="var" arg="dir" op="equ" val="norm">
            <dgm:constrLst>
              <dgm:constr type="primFontSz" for="des" ptType="node" op="equ" val="65"/>
              <dgm:constr type="l" for="ch" forName="image_accent_1" refType="w" fact="0.2342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2434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parent_text_1" refType="w" fact="0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image_accent_2" refType="w" fact="0.5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5074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2" refType="w" fact="0.6447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accent_1" refType="w" fact="0.6316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if>
          <dgm:else name="Name9">
            <dgm:constrLst>
              <dgm:constr type="primFontSz" for="des" ptType="node" op="equ" val="65"/>
              <dgm:constr type="l" for="ch" forName="image_accent_2" refType="w" fact="0.3747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3821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1" refType="w" fact="0.6447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parent_text_2" refType="w" fact="0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image_accent_1" refType="w" fact="0.5263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5355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accent_1" refType="w" fact="0.3289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else>
        </dgm:choose>
      </dgm:if>
      <dgm:if name="Name10" axis="ch" ptType="node" func="cnt" op="equ" val="3">
        <dgm:alg type="composite">
          <dgm:param type="ar" val="2.4052"/>
        </dgm:alg>
        <dgm:choose name="Name11">
          <dgm:if name="Name12" func="var" arg="dir" op="equ" val="norm">
            <dgm:constrLst>
              <dgm:constr type="primFontSz" for="des" ptType="node" op="equ" val="65"/>
              <dgm:constr type="l" for="ch" forName="accent_3" refType="w" fact="0.6316"/>
              <dgm:constr type="t" for="ch" forName="accent_3" refType="h" fact="0.8355"/>
              <dgm:constr type="w" for="ch" forName="accent_3" refType="w" fact="0.0395"/>
              <dgm:constr type="h" for="ch" forName="accent_3" refType="h" fact="0.0949"/>
              <dgm:constr type="l" for="ch" forName="image_accent_2" refType="w" fact="0.4936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501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4446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531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2368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246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1" refType="w" fact="0.3895"/>
              <dgm:constr type="t" for="ch" forName="accent_1" refType="h" fact="0"/>
              <dgm:constr type="w" for="ch" forName="accent_1" refType="w" fact="0.0711"/>
              <dgm:constr type="h" for="ch" forName="accent_1" refType="h" fact="0.1709"/>
              <dgm:constr type="l" for="ch" forName="parent_text_2" refType="w" fact="0.6447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parent_text_3" refType="w" fact="0.6316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accent_2" refType="w" fact="0.5789"/>
              <dgm:constr type="t" for="ch" forName="accent_2" refType="h" fact="0.0127"/>
              <dgm:constr type="w" for="ch" forName="accent_2" refType="w" fact="0.0526"/>
              <dgm:constr type="h" for="ch" forName="accent_2" refType="h" fact="0.1266"/>
            </dgm:constrLst>
          </dgm:if>
          <dgm:else name="Name13">
            <dgm:constrLst>
              <dgm:constr type="primFontSz" for="des" ptType="node" op="equ" val="65"/>
              <dgm:constr type="l" for="ch" forName="accent_1" refType="w" fact="0.3289"/>
              <dgm:constr type="t" for="ch" forName="accent_1" refType="h" fact="0.8355"/>
              <dgm:constr type="w" for="ch" forName="accent_1" refType="w" fact="0.0395"/>
              <dgm:constr type="h" for="ch" forName="accent_1" refType="h" fact="0.0949"/>
              <dgm:constr type="l" for="ch" forName="image_accent_2" refType="w" fact="0.3811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3885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3947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032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5237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5329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.6447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2" refType="w" fact="0.5395"/>
              <dgm:constr type="t" for="ch" forName="accent_2" refType="h" fact="0"/>
              <dgm:constr type="w" for="ch" forName="accent_2" refType="w" fact="0.0711"/>
              <dgm:constr type="h" for="ch" forName="accent_2" refType="h" fact="0.1709"/>
              <dgm:constr type="l" for="ch" forName="parent_text_3" refType="w" fact="0.0132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parent_text_2" refType="w" fact="0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accent_3" refType="w" fact="0.3684"/>
              <dgm:constr type="t" for="ch" forName="accent_3" refType="h" fact="0.0127"/>
              <dgm:constr type="w" for="ch" forName="accent_3" refType="w" fact="0.0526"/>
              <dgm:constr type="h" for="ch" forName="accent_3" refType="h" fact="0.1266"/>
            </dgm:constrLst>
          </dgm:else>
        </dgm:choose>
      </dgm:if>
      <dgm:if name="Name14" axis="ch" ptType="node" func="cnt" op="equ" val="4">
        <dgm:alg type="composite">
          <dgm:param type="ar" val="1.6704"/>
        </dgm:alg>
        <dgm:choose name="Name15">
          <dgm:if name="Name16" func="var" arg="dir" op="equ" val="norm">
            <dgm:constrLst>
              <dgm:constr type="primFontSz" for="des" ptType="node" op="equ" val="65"/>
              <dgm:constr type="l" for="ch" forName="image_accent_4" refType="w" fact="0.4626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692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4936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501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4446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531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2368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246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38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6316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.6447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5347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6005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6005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6268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if>
          <dgm:else name="Name17">
            <dgm:constrLst>
              <dgm:constr type="primFontSz" for="des" ptType="node" op="equ" val="65"/>
              <dgm:constr type="l" for="ch" forName="image_accent_4" refType="w" fact="0.4248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314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3811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3885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3947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032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5237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5329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.6447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53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0132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4126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3732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0442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3337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else>
        </dgm:choose>
      </dgm:if>
      <dgm:if name="Name18" axis="ch" ptType="node" func="cnt" op="equ" val="5">
        <dgm:alg type="composite">
          <dgm:param type="ar" val="1.5076"/>
        </dgm:alg>
        <dgm:choose name="Name19">
          <dgm:if name="Name20" func="var" arg="dir" op="equ" val="norm">
            <dgm:constrLst>
              <dgm:constr type="primFontSz" for="des" ptType="node" op="equ" val="65"/>
              <dgm:constr type="l" for="ch" forName="image_accent_5" refType="w" fact="0.5301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5361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528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593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483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90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352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435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231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240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3813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6182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63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5878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6265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.6522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6136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if>
          <dgm:else name="Name21">
            <dgm:constrLst>
              <dgm:constr type="primFontSz" for="des" ptType="node" op="equ" val="65"/>
              <dgm:constr type="l" for="ch" forName="image_accent_5" refType="w" fact="0.3677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3738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37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434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394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01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075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158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533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542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.6522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5492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034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02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0644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322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3478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else>
        </dgm:choose>
      </dgm:if>
      <dgm:if name="Name22" axis="ch" ptType="node" func="cnt" op="equ" val="6">
        <dgm:alg type="composite">
          <dgm:param type="ar" val="1.1351"/>
        </dgm:alg>
        <dgm:choose name="Name23">
          <dgm:if name="Name24" func="var" arg="dir" op="equ" val="norm">
            <dgm:constrLst>
              <dgm:constr type="primFontSz" for="des" ptType="node" op="equ" val="65"/>
              <dgm:constr type="l" for="ch" forName="image_accent_6" refType="w" fact="0.3864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3957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5301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5361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528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593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483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90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352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435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231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2401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3813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63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5878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6265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.6522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6182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5538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0195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6182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if>
          <dgm:else name="Name25">
            <dgm:constrLst>
              <dgm:constr type="primFontSz" for="des" ptType="node" op="equ" val="65"/>
              <dgm:constr type="l" for="ch" forName="image_accent_6" refType="w" fact="0.4379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4471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3677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3738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37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434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394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01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075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158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533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5435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.6522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5492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02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0644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322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034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3766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6328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3431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else>
        </dgm:choose>
      </dgm:if>
      <dgm:if name="Name26" axis="ch" ptType="node" func="cnt" op="equ" val="7">
        <dgm:alg type="composite">
          <dgm:param type="ar" val="1.0352"/>
        </dgm:alg>
        <dgm:choose name="Name27">
          <dgm:if name="Name28" func="var" arg="dir" op="equ" val="norm">
            <dgm:constrLst>
              <dgm:constr type="primFontSz" for="des" ptType="node" op="equ" val="65"/>
              <dgm:constr type="l" for="ch" forName="accent_1" refType="w" fact="0.7553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2" refType="w" fact="0.483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90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352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435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4" refType="w" fact="0.4528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593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5" refType="w" fact="0.5301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5361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6" refType="w" fact="0.3864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3957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7" refType="w" fact="0.5291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5356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1" refType="w" fact="0.231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240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3813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63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5878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.6522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6182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02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6265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652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105"/>
              <dgm:constr type="t" for="ch" forName="parent_text_7" refType="h" fact="0.87"/>
              <dgm:constr type="w" for="ch" forName="parent_text_7" refType="w" fact="0.407"/>
              <dgm:constr type="h" for="ch" forName="parent_text_7" refType="h" fact="0.13"/>
              <dgm:constr type="l" for="ch" forName="accent_6" refType="w" fact="0.6136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if>
          <dgm:else name="Name29">
            <dgm:constrLst>
              <dgm:constr type="primFontSz" for="des" ptType="node" op="equ" val="65"/>
              <dgm:constr type="l" for="ch" forName="accent_1" refType="w" fact="0.2061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7" refType="w" fact="0.3606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3671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6" refType="w" fact="0.4379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4471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5" refType="w" fact="0.3677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3738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4" refType="w" fact="0.437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434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2" refType="w" fact="0.394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01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075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158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1" refType="w" fact="0.533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542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.6522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5492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02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0644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034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63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322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278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485"/>
              <dgm:constr type="t" for="ch" forName="parent_text_7" refType="h" fact="0.87"/>
              <dgm:constr type="w" for="ch" forName="parent_text_7" refType="w" fact="0.347"/>
              <dgm:constr type="h" for="ch" forName="parent_text_7" refType="h" fact="0.13"/>
              <dgm:constr type="l" for="ch" forName="accent_6" refType="w" fact="0.3478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else>
        </dgm:choose>
        <dgm:layoutNode name="accent_6" styleLbl="alignNode1">
          <dgm:alg type="sp"/>
          <dgm:shape xmlns:r="http://schemas.openxmlformats.org/officeDocument/2006/relationships" type="donut" r:blip="">
            <dgm:adjLst>
              <dgm:adj idx="1" val="0.0746"/>
            </dgm:adjLst>
          </dgm:shape>
          <dgm:presOf/>
        </dgm:layoutNode>
      </dgm:if>
      <dgm:else name="Name30">
        <dgm:alg type="composite">
          <dgm:param type="ar" val="0.9705"/>
        </dgm:alg>
        <dgm:choose name="Name31">
          <dgm:if name="Name32" func="var" arg="dir" op="equ" val="norm">
            <dgm:constrLst>
              <dgm:constr type="primFontSz" for="des" ptType="node" op="equ" val="65"/>
              <dgm:constr type="l" for="ch" forName="accent_1" refType="w" fact="0.7599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6182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6449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6538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5291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5356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3864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3957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5301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5361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528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593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483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90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352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435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231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240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3813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63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5878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7038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.6522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6182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02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6265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165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2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if>
          <dgm:else name="Name33">
            <dgm:constrLst>
              <dgm:constr type="primFontSz" for="des" ptType="node" op="equ" val="65"/>
              <dgm:constr type="l" for="ch" forName="accent_1" refType="w" fact="0.2014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3431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253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2619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3606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3671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4379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4471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3677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3738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37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434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394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01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075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158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533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542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.6522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5492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02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0635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2705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034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635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322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49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3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else>
        </dgm:choose>
      </dgm:else>
    </dgm:choose>
    <dgm:forEach name="wrapper" axis="self" ptType="parTrans">
      <dgm:forEach name="wrapper2" axis="self" ptType="sibTrans" st="2">
        <dgm:forEach name="imageAccentRepeat" axis="self">
          <dgm:layoutNode name="imageAccentRepeatNode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</dgm:forEach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forEach name="Name34" axis="ch" ptType="node" cnt="1">
      <dgm:layoutNode name="parent_text_1" styleLbl="revTx">
        <dgm:varLst>
          <dgm:chMax val="0"/>
          <dgm:chPref val="0"/>
          <dgm:bulletEnabled val="1"/>
        </dgm:varLst>
        <dgm:choose name="Name35">
          <dgm:if name="Name36" func="var" arg="dir" op="equ" val="norm">
            <dgm:alg type="tx">
              <dgm:param type="parTxLTRAlign" val="r"/>
              <dgm:param type="shpTxLTRAlignCh" val="r"/>
              <dgm:param type="txAnchorVert" val="b"/>
              <dgm:param type="lnSpCh" val="15"/>
            </dgm:alg>
          </dgm:if>
          <dgm:else name="Name37">
            <dgm:alg type="tx">
              <dgm:param type="parTxLTRAlign" val="l"/>
              <dgm:param type="shpTxLTRAlignCh" val="l"/>
              <dgm:param type="txAnchorVert" val="b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01"/>
        </dgm:constrLst>
        <dgm:ruleLst>
          <dgm:rule type="primFontSz" val="5" fact="NaN" max="NaN"/>
        </dgm:ruleLst>
      </dgm:layoutNode>
      <dgm:layoutNode name="image_accent_1">
        <dgm:alg type="sp"/>
        <dgm:shape xmlns:r="http://schemas.openxmlformats.org/officeDocument/2006/relationships" r:blip="">
          <dgm:adjLst/>
        </dgm:shape>
        <dgm:presOf/>
        <dgm:constrLst/>
        <dgm:forEach name="Name38" ref="imageAccentRepeat"/>
      </dgm:layoutNode>
      <dgm:layoutNode name="accent_1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39" axis="ch" ptType="sibTrans" hideLastTrans="0" cnt="1">
      <dgm:layoutNode name="image_1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</dgm:forEach>
    <dgm:forEach name="Name41" axis="ch" ptType="node" st="2" cnt="1">
      <dgm:layoutNode name="parent_text_2" styleLbl="revTx">
        <dgm:varLst>
          <dgm:chMax val="0"/>
          <dgm:chPref val="0"/>
          <dgm:bulletEnabled val="1"/>
        </dgm:varLst>
        <dgm:choose name="Name42">
          <dgm:if name="Name43" func="var" arg="dir" op="equ" val="norm">
            <dgm:alg type="tx">
              <dgm:param type="parTxLTRAlign" val="l"/>
              <dgm:param type="lnSpCh" val="15"/>
            </dgm:alg>
          </dgm:if>
          <dgm:else name="Name44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2">
        <dgm:alg type="sp"/>
        <dgm:shape xmlns:r="http://schemas.openxmlformats.org/officeDocument/2006/relationships" r:blip="">
          <dgm:adjLst/>
        </dgm:shape>
        <dgm:presOf/>
        <dgm:constrLst/>
        <dgm:forEach name="Name45" ref="imageAccentRepeat"/>
      </dgm:layoutNode>
    </dgm:forEach>
    <dgm:forEach name="Name46" axis="ch" ptType="sibTrans" hideLastTrans="0" st="2" cnt="1">
      <dgm:layoutNode name="image_2">
        <dgm:alg type="sp"/>
        <dgm:shape xmlns:r="http://schemas.openxmlformats.org/officeDocument/2006/relationships" r:blip="">
          <dgm:adjLst/>
        </dgm:shape>
        <dgm:presOf/>
        <dgm:constrLst/>
        <dgm:forEach name="Name47" ref="imageRepeat"/>
      </dgm:layoutNode>
    </dgm:forEach>
    <dgm:forEach name="Name48" axis="ch" ptType="node" st="3" cnt="1">
      <dgm:layoutNode name="image_accent_3">
        <dgm:alg type="sp"/>
        <dgm:shape xmlns:r="http://schemas.openxmlformats.org/officeDocument/2006/relationships" r:blip="">
          <dgm:adjLst/>
        </dgm:shape>
        <dgm:presOf/>
        <dgm:constrLst/>
        <dgm:forEach name="Name49" ref="imageAccentRepeat"/>
      </dgm:layoutNode>
      <dgm:layoutNode name="parent_text_3" styleLbl="revTx">
        <dgm:varLst>
          <dgm:chMax val="0"/>
          <dgm:chPref val="0"/>
          <dgm:bulletEnabled val="1"/>
        </dgm:varLst>
        <dgm:choose name="Name50">
          <dgm:if name="Name51" func="var" arg="dir" op="equ" val="norm">
            <dgm:alg type="tx">
              <dgm:param type="parTxLTRAlign" val="l"/>
              <dgm:param type="lnSpCh" val="15"/>
            </dgm:alg>
          </dgm:if>
          <dgm:else name="Name52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2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  <dgm:layoutNode name="accent_3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53" axis="ch" ptType="sibTrans" hideLastTrans="0" st="3" cnt="1">
      <dgm:layoutNode name="image_3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</dgm:forEach>
    <dgm:forEach name="Name55" axis="ch" ptType="node" st="4" cnt="1">
      <dgm:layoutNode name="image_accent_4">
        <dgm:alg type="sp"/>
        <dgm:shape xmlns:r="http://schemas.openxmlformats.org/officeDocument/2006/relationships" r:blip="">
          <dgm:adjLst/>
        </dgm:shape>
        <dgm:presOf/>
        <dgm:constrLst/>
        <dgm:forEach name="Name56" ref="imageAccentRepeat"/>
      </dgm:layoutNode>
      <dgm:layoutNode name="parent_text_4" styleLbl="revTx">
        <dgm:varLst>
          <dgm:chMax val="0"/>
          <dgm:chPref val="0"/>
          <dgm:bulletEnabled val="1"/>
        </dgm:varLst>
        <dgm:choose name="Name57">
          <dgm:if name="Name58" func="var" arg="dir" op="equ" val="norm">
            <dgm:alg type="tx">
              <dgm:param type="parTxLTRAlign" val="l"/>
              <dgm:param type="lnSpCh" val="15"/>
            </dgm:alg>
          </dgm:if>
          <dgm:else name="Name59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4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60" axis="ch" ptType="sibTrans" hideLastTrans="0" st="4" cnt="1">
      <dgm:layoutNode name="image_4">
        <dgm:alg type="sp"/>
        <dgm:shape xmlns:r="http://schemas.openxmlformats.org/officeDocument/2006/relationships" r:blip="">
          <dgm:adjLst/>
        </dgm:shape>
        <dgm:presOf/>
        <dgm:constrLst/>
        <dgm:forEach name="Name61" ref="imageRepeat"/>
      </dgm:layoutNode>
    </dgm:forEach>
    <dgm:forEach name="Name62" axis="ch" ptType="node" st="5" cnt="1">
      <dgm:layoutNode name="image_accent_5">
        <dgm:alg type="sp"/>
        <dgm:shape xmlns:r="http://schemas.openxmlformats.org/officeDocument/2006/relationships" r:blip="">
          <dgm:adjLst/>
        </dgm:shape>
        <dgm:presOf/>
        <dgm:constrLst/>
        <dgm:forEach name="Name63" ref="imageAccentRepeat"/>
      </dgm:layoutNode>
      <dgm:layoutNode name="parent_text_5" styleLbl="revTx">
        <dgm:varLst>
          <dgm:chMax val="0"/>
          <dgm:chPref val="0"/>
          <dgm:bulletEnabled val="1"/>
        </dgm:varLst>
        <dgm:choose name="Name64">
          <dgm:if name="Name65" func="var" arg="dir" op="equ" val="norm">
            <dgm:alg type="tx">
              <dgm:param type="parTxLTRAlign" val="l"/>
              <dgm:param type="lnSpCh" val="15"/>
            </dgm:alg>
          </dgm:if>
          <dgm:else name="Name66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sibTrans" hideLastTrans="0" st="5" cnt="1">
      <dgm:layoutNode name="image_5">
        <dgm:alg type="sp"/>
        <dgm:shape xmlns:r="http://schemas.openxmlformats.org/officeDocument/2006/relationships" r:blip="">
          <dgm:adjLst/>
        </dgm:shape>
        <dgm:presOf/>
        <dgm:constrLst/>
        <dgm:forEach name="Name68" ref="imageRepeat"/>
      </dgm:layoutNode>
    </dgm:forEach>
    <dgm:forEach name="Name69" axis="ch" ptType="node" st="6" cnt="1">
      <dgm:layoutNode name="parent_text_6" styleLbl="revTx">
        <dgm:varLst>
          <dgm:chMax val="0"/>
          <dgm:chPref val="0"/>
          <dgm:bulletEnabled val="1"/>
        </dgm:varLst>
        <dgm:choose name="Name70">
          <dgm:if name="Name71" func="var" arg="dir" op="equ" val="norm">
            <dgm:alg type="tx">
              <dgm:param type="parTxLTRAlign" val="r"/>
              <dgm:param type="shpTxLTRAlignCh" val="r"/>
              <dgm:param type="lnSpCh" val="15"/>
            </dgm:alg>
          </dgm:if>
          <dgm:else name="Name72">
            <dgm:alg type="tx">
              <dgm:param type="parTxLTRAlign" val="l"/>
              <dgm:param type="shpTxLTRAlignCh" val="l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6">
        <dgm:alg type="sp"/>
        <dgm:shape xmlns:r="http://schemas.openxmlformats.org/officeDocument/2006/relationships" r:blip="">
          <dgm:adjLst/>
        </dgm:shape>
        <dgm:presOf/>
        <dgm:constrLst/>
        <dgm:forEach name="Name73" ref="imageAccentRepeat"/>
      </dgm:layoutNode>
      <dgm:layoutNode name="accent_5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74" axis="ch" ptType="sibTrans" hideLastTrans="0" st="6" cnt="1">
      <dgm:layoutNode name="image_6">
        <dgm:alg type="sp"/>
        <dgm:shape xmlns:r="http://schemas.openxmlformats.org/officeDocument/2006/relationships" r:blip="">
          <dgm:adjLst/>
        </dgm:shape>
        <dgm:presOf/>
        <dgm:constrLst/>
        <dgm:forEach name="Name75" ref="imageRepeat"/>
      </dgm:layoutNode>
    </dgm:forEach>
    <dgm:forEach name="Name76" axis="ch" ptType="node" st="7" cnt="1">
      <dgm:layoutNode name="parent_text_7" styleLbl="revTx">
        <dgm:varLst>
          <dgm:chMax val="0"/>
          <dgm:chPref val="0"/>
          <dgm:bulletEnabled val="1"/>
        </dgm:varLst>
        <dgm:choose name="Name77">
          <dgm:if name="Name78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79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7">
        <dgm:alg type="sp"/>
        <dgm:shape xmlns:r="http://schemas.openxmlformats.org/officeDocument/2006/relationships" r:blip="">
          <dgm:adjLst/>
        </dgm:shape>
        <dgm:presOf/>
        <dgm:constrLst/>
        <dgm:forEach name="Name80" ref="imageAccentRepeat"/>
      </dgm:layoutNode>
    </dgm:forEach>
    <dgm:forEach name="Name81" axis="ch" ptType="sibTrans" hideLastTrans="0" st="7" cnt="1">
      <dgm:layoutNode name="image_7">
        <dgm:alg type="sp"/>
        <dgm:shape xmlns:r="http://schemas.openxmlformats.org/officeDocument/2006/relationships" r:blip="">
          <dgm:adjLst/>
        </dgm:shape>
        <dgm:presOf/>
        <dgm:constrLst/>
        <dgm:forEach name="Name82" ref="imageRepeat"/>
      </dgm:layoutNode>
    </dgm:forEach>
    <dgm:forEach name="Name83" axis="ch" ptType="node" st="8" cnt="1">
      <dgm:layoutNode name="parent_text_8" styleLbl="revTx">
        <dgm:varLst>
          <dgm:chMax val="0"/>
          <dgm:chPref val="0"/>
          <dgm:bulletEnabled val="1"/>
        </dgm:varLst>
        <dgm:choose name="Name84">
          <dgm:if name="Name85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86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8">
        <dgm:alg type="sp"/>
        <dgm:shape xmlns:r="http://schemas.openxmlformats.org/officeDocument/2006/relationships" r:blip="">
          <dgm:adjLst/>
        </dgm:shape>
        <dgm:presOf/>
        <dgm:constrLst/>
        <dgm:forEach name="Name87" ref="imageAccentRepeat"/>
      </dgm:layoutNode>
    </dgm:forEach>
    <dgm:forEach name="Name88" axis="ch" ptType="sibTrans" hideLastTrans="0" st="8" cnt="1">
      <dgm:layoutNode name="image_8">
        <dgm:alg type="sp"/>
        <dgm:shape xmlns:r="http://schemas.openxmlformats.org/officeDocument/2006/relationships" r:blip="">
          <dgm:adjLst/>
        </dgm:shape>
        <dgm:presOf/>
        <dgm:constrLst/>
        <dgm:forEach name="Name89" ref="imageRepeat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396220A2-3719-4C88-BEC6-D85464DD00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5FE7F27-2662-43F6-B052-8899EDE03B6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36F8C3-AA81-4E15-877A-9FD96AB82D17}" type="datetimeFigureOut">
              <a:rPr lang="es-ES" smtClean="0"/>
              <a:t>13/05/2022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DD079AF-5F4C-4691-899B-98C7B0BD900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5F8AE69-314E-47C5-A1F7-0FFB037386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4BF42-734C-4FC5-8C2C-167BCC6750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26294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3FA5B-05DC-473C-8C97-F3293A49B41A}" type="datetimeFigureOut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/>
              <a:t>Haga clic para modificar los estilos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noProof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41D3E8-ADE8-4E11-B73D-9565CAA5C054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5316045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1D3E8-ADE8-4E11-B73D-9565CAA5C054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3651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6D00BB4-A5B4-4C63-8C80-B57D903D630E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79755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B765577-69FD-4A0C-BA79-E8EA03975F01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120156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8835AD3-9E5A-4237-B465-930C23E83C8F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625569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E85FD5C-851D-4478-BE04-C0632DB4061C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66141126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CD8E296-C932-44F5-88C2-4EB579D77AE4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494221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E85FD5C-851D-4478-BE04-C0632DB4061C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475026256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CBBE9AC-3536-4D38-9E8F-17FBD9618845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217581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7601FE8-BD30-4E2A-8DC3-BA96EED6C8D1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77424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6F9842-778F-4C0E-97FE-34B9FD1B7B2D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861346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58E0B9-60A9-4FAD-B645-FB808A4A3884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085045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E85FD5C-851D-4478-BE04-C0632DB4061C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28022915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8E85FD5C-851D-4478-BE04-C0632DB4061C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636096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34009" y="2262049"/>
            <a:ext cx="7772400" cy="2387600"/>
          </a:xfrm>
        </p:spPr>
        <p:txBody>
          <a:bodyPr rtlCol="0"/>
          <a:lstStyle/>
          <a:p>
            <a:pPr algn="l" rtl="0"/>
            <a:r>
              <a:rPr lang="es-ES" sz="4950" b="1" dirty="0">
                <a:solidFill>
                  <a:srgbClr val="002060"/>
                </a:solidFill>
                <a:latin typeface="+mn-lt"/>
              </a:rPr>
              <a:t>CAPACIDAD PARA LA</a:t>
            </a:r>
            <a:br>
              <a:rPr lang="es-ES" sz="4950" b="1" dirty="0">
                <a:solidFill>
                  <a:srgbClr val="002060"/>
                </a:solidFill>
                <a:latin typeface="+mn-lt"/>
              </a:rPr>
            </a:br>
            <a:r>
              <a:rPr lang="es-ES" sz="4950" b="1" dirty="0">
                <a:solidFill>
                  <a:srgbClr val="002060"/>
                </a:solidFill>
                <a:latin typeface="+mn-lt"/>
              </a:rPr>
              <a:t>TOMA DE DECISIONES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1082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23FBA3-DA47-465F-A836-8436D66F3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67" y="1325649"/>
            <a:ext cx="7886700" cy="1325563"/>
          </a:xfrm>
        </p:spPr>
        <p:txBody>
          <a:bodyPr>
            <a:normAutofit/>
          </a:bodyPr>
          <a:lstStyle/>
          <a:p>
            <a:r>
              <a:rPr lang="es-CL" sz="3600" b="1" dirty="0">
                <a:solidFill>
                  <a:srgbClr val="002060"/>
                </a:solidFill>
                <a:latin typeface="+mn-lt"/>
              </a:rPr>
              <a:t>Tres recomendaciones para </a:t>
            </a:r>
            <a:br>
              <a:rPr lang="es-CL" sz="3600" b="1" dirty="0">
                <a:solidFill>
                  <a:srgbClr val="002060"/>
                </a:solidFill>
                <a:latin typeface="+mn-lt"/>
              </a:rPr>
            </a:br>
            <a:r>
              <a:rPr lang="es-CL" sz="3600" b="1" dirty="0">
                <a:solidFill>
                  <a:srgbClr val="002060"/>
                </a:solidFill>
                <a:latin typeface="+mn-lt"/>
              </a:rPr>
              <a:t>la toma de decisiones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7B16A52-CAF5-8E43-A289-0308FC4C66BE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 Capacidad para la toma de decisiones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A45B1C3-0645-0D4D-9AF1-A7516A4111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867" y="3547964"/>
            <a:ext cx="8322365" cy="53001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15208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9867" y="868708"/>
            <a:ext cx="7886700" cy="1325563"/>
          </a:xfrm>
        </p:spPr>
        <p:txBody>
          <a:bodyPr>
            <a:normAutofit/>
          </a:bodyPr>
          <a:lstStyle/>
          <a:p>
            <a:r>
              <a:rPr lang="es-CL" sz="3600" b="1" dirty="0">
                <a:solidFill>
                  <a:srgbClr val="002060"/>
                </a:solidFill>
                <a:latin typeface="+mn-lt"/>
              </a:rPr>
              <a:t>PREGUNTAS: CUENTO EL VENDEDOR </a:t>
            </a:r>
            <a:br>
              <a:rPr lang="es-CL" sz="3600" b="1" dirty="0">
                <a:solidFill>
                  <a:srgbClr val="002060"/>
                </a:solidFill>
                <a:latin typeface="+mn-lt"/>
              </a:rPr>
            </a:br>
            <a:r>
              <a:rPr lang="es-CL" sz="3600" b="1" dirty="0">
                <a:solidFill>
                  <a:srgbClr val="002060"/>
                </a:solidFill>
                <a:latin typeface="+mn-lt"/>
              </a:rPr>
              <a:t>DE EMPANADAS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9867" y="2435299"/>
            <a:ext cx="7886700" cy="3554684"/>
          </a:xfrm>
        </p:spPr>
        <p:txBody>
          <a:bodyPr>
            <a:normAutofit fontScale="92500"/>
          </a:bodyPr>
          <a:lstStyle/>
          <a:p>
            <a:pPr marL="557213" lvl="1" indent="-214313">
              <a:lnSpc>
                <a:spcPct val="210000"/>
              </a:lnSpc>
              <a:buClr>
                <a:srgbClr val="002060"/>
              </a:buClr>
              <a:buFont typeface="+mj-lt"/>
              <a:buAutoNum type="arabicParenR"/>
            </a:pPr>
            <a:r>
              <a:rPr lang="es-CL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¿Quiénes son las y los personajes involucrados?</a:t>
            </a:r>
          </a:p>
          <a:p>
            <a:pPr marL="557213" lvl="1" indent="-214313">
              <a:lnSpc>
                <a:spcPct val="210000"/>
              </a:lnSpc>
              <a:buClr>
                <a:srgbClr val="002060"/>
              </a:buClr>
              <a:buFont typeface="+mj-lt"/>
              <a:buAutoNum type="arabicParenR"/>
            </a:pPr>
            <a:r>
              <a:rPr lang="es-CL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¿De qué trata la decisión que se debe tomar?</a:t>
            </a:r>
          </a:p>
          <a:p>
            <a:pPr marL="557213" lvl="1" indent="-214313">
              <a:lnSpc>
                <a:spcPct val="210000"/>
              </a:lnSpc>
              <a:buClr>
                <a:srgbClr val="002060"/>
              </a:buClr>
              <a:buFont typeface="+mj-lt"/>
              <a:buAutoNum type="arabicParenR"/>
            </a:pPr>
            <a:r>
              <a:rPr lang="es-CL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¿Qué información es importante para poder tomar una buena decisión?</a:t>
            </a:r>
          </a:p>
          <a:p>
            <a:pPr marL="557213" lvl="1" indent="-214313">
              <a:lnSpc>
                <a:spcPct val="210000"/>
              </a:lnSpc>
              <a:buClr>
                <a:srgbClr val="002060"/>
              </a:buClr>
              <a:buFont typeface="+mj-lt"/>
              <a:buAutoNum type="arabicParenR"/>
            </a:pPr>
            <a:r>
              <a:rPr lang="es-CL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y los personajes mencionados, ¿conocen toda la información?</a:t>
            </a:r>
          </a:p>
          <a:p>
            <a:pPr marL="557213" lvl="1" indent="-214313">
              <a:lnSpc>
                <a:spcPct val="210000"/>
              </a:lnSpc>
              <a:spcAft>
                <a:spcPts val="600"/>
              </a:spcAft>
              <a:buClr>
                <a:srgbClr val="002060"/>
              </a:buClr>
              <a:buFont typeface="+mj-lt"/>
              <a:buAutoNum type="arabicParenR"/>
            </a:pPr>
            <a:r>
              <a:rPr lang="es-CL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¿Qué pasos deberían dar para poder tomar una buena decisión?</a:t>
            </a:r>
          </a:p>
          <a:p>
            <a:pPr>
              <a:lnSpc>
                <a:spcPct val="210000"/>
              </a:lnSpc>
            </a:pPr>
            <a:endParaRPr lang="es-CL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D0DC483-C9B9-4044-B324-5CBC2FEA275E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 Capacidad para la toma de decisiones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2477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95830" y="5081869"/>
            <a:ext cx="7200900" cy="702704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CL" sz="22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Escher: </a:t>
            </a:r>
            <a:r>
              <a:rPr lang="es-CL" sz="22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“Cóncavo </a:t>
            </a:r>
            <a:br>
              <a:rPr lang="es-CL" sz="22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CL" sz="22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Convexo”</a:t>
            </a:r>
            <a:br>
              <a:rPr lang="es-C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653" y="1139687"/>
            <a:ext cx="5597927" cy="447923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E0E286F-660E-324B-9BA4-95D08FB97D2E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 Capacidad para la toma de decisiones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8134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B896F3-3B74-4EBC-A31C-0BA80FBA0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363" y="936933"/>
            <a:ext cx="7886700" cy="1325563"/>
          </a:xfrm>
        </p:spPr>
        <p:txBody>
          <a:bodyPr>
            <a:normAutofit/>
          </a:bodyPr>
          <a:lstStyle/>
          <a:p>
            <a:r>
              <a:rPr lang="es-CL" sz="3200" b="1" dirty="0">
                <a:solidFill>
                  <a:srgbClr val="002060"/>
                </a:solidFill>
                <a:latin typeface="+mn-lt"/>
              </a:rPr>
              <a:t>OBJETIVOS DE LA FORMACIÓN </a:t>
            </a:r>
            <a:br>
              <a:rPr lang="es-CL" sz="3200" b="1" dirty="0">
                <a:solidFill>
                  <a:srgbClr val="002060"/>
                </a:solidFill>
                <a:latin typeface="+mn-lt"/>
              </a:rPr>
            </a:br>
            <a:r>
              <a:rPr lang="es-CL" sz="3200" b="1" dirty="0">
                <a:solidFill>
                  <a:srgbClr val="002060"/>
                </a:solidFill>
                <a:latin typeface="+mn-lt"/>
              </a:rPr>
              <a:t>EN TOMA DE DECISIONES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CEFD2CA9-36D2-4912-A9C9-1D72715F60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8145478"/>
              </p:ext>
            </p:extLst>
          </p:nvPr>
        </p:nvGraphicFramePr>
        <p:xfrm>
          <a:off x="1028699" y="2571750"/>
          <a:ext cx="7814931" cy="3157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604A81A6-22C2-D54E-A7C8-A10D0503AE7F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 Capacidad para la toma de decisiones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1081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6FF9E0-4962-4CBA-9FC6-76A78C8C0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118" y="841566"/>
            <a:ext cx="7886700" cy="1325563"/>
          </a:xfrm>
        </p:spPr>
        <p:txBody>
          <a:bodyPr>
            <a:normAutofit/>
          </a:bodyPr>
          <a:lstStyle/>
          <a:p>
            <a:r>
              <a:rPr lang="es-CL" sz="4800" b="1" dirty="0">
                <a:solidFill>
                  <a:srgbClr val="002060"/>
                </a:solidFill>
                <a:latin typeface="+mn-lt"/>
              </a:rPr>
              <a:t>¿Qué significa “decidir”?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B9BAABE-439E-F948-91C3-39185AEB5206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 Capacidad para la toma de decisiones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CDE84E6-53AB-0E49-ABAF-79EEFC32F1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174" y="2808908"/>
            <a:ext cx="7213600" cy="2565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6707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C2CA32-FF4F-4ECA-80BA-940C0ADCB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118" y="616279"/>
            <a:ext cx="7886700" cy="1079999"/>
          </a:xfrm>
        </p:spPr>
        <p:txBody>
          <a:bodyPr/>
          <a:lstStyle/>
          <a:p>
            <a:r>
              <a:rPr lang="es-CL" b="1" dirty="0">
                <a:solidFill>
                  <a:srgbClr val="002060"/>
                </a:solidFill>
                <a:latin typeface="+mn-lt"/>
              </a:rPr>
              <a:t>Decidir antes de que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B2693346-6617-4860-9E1F-5917F65A0F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0742145"/>
              </p:ext>
            </p:extLst>
          </p:nvPr>
        </p:nvGraphicFramePr>
        <p:xfrm>
          <a:off x="755374" y="1876218"/>
          <a:ext cx="7633251" cy="42462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DC8522C0-27E8-8340-B226-2867A4087D5A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 Capacidad para la toma de decisiones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5059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AFE76D-E641-4414-9F80-66E080F32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118" y="473791"/>
            <a:ext cx="7886700" cy="1325563"/>
          </a:xfrm>
        </p:spPr>
        <p:txBody>
          <a:bodyPr/>
          <a:lstStyle/>
          <a:p>
            <a:r>
              <a:rPr lang="es-CL" b="1" dirty="0">
                <a:solidFill>
                  <a:srgbClr val="002060"/>
                </a:solidFill>
                <a:latin typeface="+mn-lt"/>
              </a:rPr>
              <a:t>¿Cómo aprendemos a decidir?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0BB6F171-B219-4BBB-844F-147977BC75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6179524"/>
              </p:ext>
            </p:extLst>
          </p:nvPr>
        </p:nvGraphicFramePr>
        <p:xfrm>
          <a:off x="1263729" y="1364974"/>
          <a:ext cx="5963478" cy="4876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A88F902D-5141-3448-9676-5BF03BEC3307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 Capacidad para la toma de decisiones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4697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657D3A-801B-499E-82CC-CAD0103DA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118" y="764293"/>
            <a:ext cx="7886700" cy="1325563"/>
          </a:xfrm>
        </p:spPr>
        <p:txBody>
          <a:bodyPr/>
          <a:lstStyle/>
          <a:p>
            <a:r>
              <a:rPr lang="es-CL" b="1" dirty="0">
                <a:solidFill>
                  <a:srgbClr val="002060"/>
                </a:solidFill>
                <a:latin typeface="+mn-lt"/>
              </a:rPr>
              <a:t>Características de una </a:t>
            </a:r>
            <a:br>
              <a:rPr lang="es-CL" b="1" dirty="0">
                <a:solidFill>
                  <a:srgbClr val="002060"/>
                </a:solidFill>
                <a:latin typeface="+mn-lt"/>
              </a:rPr>
            </a:br>
            <a:r>
              <a:rPr lang="es-CL" b="1" dirty="0">
                <a:solidFill>
                  <a:srgbClr val="002060"/>
                </a:solidFill>
                <a:latin typeface="+mn-lt"/>
              </a:rPr>
              <a:t>buena decisión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FAFF8902-ECCB-4242-8227-BCA84A8BC1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558360"/>
              </p:ext>
            </p:extLst>
          </p:nvPr>
        </p:nvGraphicFramePr>
        <p:xfrm>
          <a:off x="628650" y="2226469"/>
          <a:ext cx="788670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BEDB3AE5-913C-DC49-9E6D-03854E8686E9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 Capacidad para la toma de decisiones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4018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CAE103-23E3-45F3-8855-F5D49BC2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118" y="711902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es-CL" sz="4800" b="1" dirty="0">
                <a:solidFill>
                  <a:srgbClr val="002060"/>
                </a:solidFill>
                <a:latin typeface="+mn-lt"/>
              </a:rPr>
              <a:t>Componentes de la Toma </a:t>
            </a:r>
            <a:br>
              <a:rPr lang="es-CL" sz="4800" b="1" dirty="0">
                <a:solidFill>
                  <a:srgbClr val="002060"/>
                </a:solidFill>
                <a:latin typeface="+mn-lt"/>
              </a:rPr>
            </a:br>
            <a:r>
              <a:rPr lang="es-CL" sz="4800" b="1" dirty="0">
                <a:solidFill>
                  <a:srgbClr val="002060"/>
                </a:solidFill>
                <a:latin typeface="+mn-lt"/>
              </a:rPr>
              <a:t>de decisiones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F8026651-5FCD-4131-8042-7E1B46BF4A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2102088"/>
              </p:ext>
            </p:extLst>
          </p:nvPr>
        </p:nvGraphicFramePr>
        <p:xfrm>
          <a:off x="1577009" y="2037465"/>
          <a:ext cx="6308034" cy="4124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F8C73107-82B8-354B-B6E8-374D6F4F2A47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 Capacidad para la toma de decisiones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1885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7A34DA-A278-4399-B647-C381E0D69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118" y="1149758"/>
            <a:ext cx="7886700" cy="1325563"/>
          </a:xfrm>
        </p:spPr>
        <p:txBody>
          <a:bodyPr/>
          <a:lstStyle/>
          <a:p>
            <a:r>
              <a:rPr lang="es-CL" b="1" dirty="0">
                <a:solidFill>
                  <a:srgbClr val="002060"/>
                </a:solidFill>
                <a:latin typeface="+mn-lt"/>
              </a:rPr>
              <a:t>Etapas de una buena toma de decisiones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71518AF-11BA-D646-B604-2395C2607F3F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 Capacidad para la toma de decisiones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CA4D15C-8D3A-9540-811B-544540D345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321" y="3116335"/>
            <a:ext cx="8574157" cy="208941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8779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A4904D-A542-41BE-B2DB-4D4A633F4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118" y="814327"/>
            <a:ext cx="7886700" cy="1325563"/>
          </a:xfrm>
        </p:spPr>
        <p:txBody>
          <a:bodyPr>
            <a:normAutofit/>
          </a:bodyPr>
          <a:lstStyle/>
          <a:p>
            <a:r>
              <a:rPr lang="es-CL" sz="3600" b="1" dirty="0">
                <a:solidFill>
                  <a:srgbClr val="002060"/>
                </a:solidFill>
                <a:latin typeface="+mn-lt"/>
              </a:rPr>
              <a:t>Dificultades comunes para </a:t>
            </a:r>
            <a:br>
              <a:rPr lang="es-CL" sz="3600" b="1" dirty="0">
                <a:solidFill>
                  <a:srgbClr val="002060"/>
                </a:solidFill>
                <a:latin typeface="+mn-lt"/>
              </a:rPr>
            </a:br>
            <a:r>
              <a:rPr lang="es-CL" sz="3600" b="1" dirty="0">
                <a:solidFill>
                  <a:srgbClr val="002060"/>
                </a:solidFill>
                <a:latin typeface="+mn-lt"/>
              </a:rPr>
              <a:t>la toma de decisión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72C87C7-A73F-9D4E-A458-5040D8E0EF8D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VII Capacidad para la toma de decisiones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4D75409-F92E-3343-B8B9-AC52C17224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18" y="1981980"/>
            <a:ext cx="4402404" cy="4209470"/>
          </a:xfrm>
          <a:prstGeom prst="rect">
            <a:avLst/>
          </a:prstGeom>
        </p:spPr>
      </p:pic>
      <p:sp>
        <p:nvSpPr>
          <p:cNvPr id="7" name="Cheurón 6">
            <a:extLst>
              <a:ext uri="{FF2B5EF4-FFF2-40B4-BE49-F238E27FC236}">
                <a16:creationId xmlns:a16="http://schemas.microsoft.com/office/drawing/2014/main" id="{8B6BFC6F-C61F-8543-AE9C-FC85CA192041}"/>
              </a:ext>
            </a:extLst>
          </p:cNvPr>
          <p:cNvSpPr/>
          <p:nvPr/>
        </p:nvSpPr>
        <p:spPr>
          <a:xfrm>
            <a:off x="4736780" y="3105032"/>
            <a:ext cx="1222199" cy="2333312"/>
          </a:xfrm>
          <a:prstGeom prst="chevron">
            <a:avLst>
              <a:gd name="adj" fmla="val 62310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hueOff val="-6758543"/>
              <a:satOff val="-17419"/>
              <a:lumOff val="-11765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Rectángulo redondeado 9">
            <a:extLst>
              <a:ext uri="{FF2B5EF4-FFF2-40B4-BE49-F238E27FC236}">
                <a16:creationId xmlns:a16="http://schemas.microsoft.com/office/drawing/2014/main" id="{0D463A8C-D2F8-8849-9281-34F846E93085}"/>
              </a:ext>
            </a:extLst>
          </p:cNvPr>
          <p:cNvSpPr/>
          <p:nvPr/>
        </p:nvSpPr>
        <p:spPr>
          <a:xfrm>
            <a:off x="6299986" y="4066107"/>
            <a:ext cx="2045563" cy="180460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7EF38745-6DA2-F242-9DB5-C8F8743D7C1A}"/>
              </a:ext>
            </a:extLst>
          </p:cNvPr>
          <p:cNvSpPr/>
          <p:nvPr/>
        </p:nvSpPr>
        <p:spPr>
          <a:xfrm>
            <a:off x="6299986" y="4521411"/>
            <a:ext cx="20778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L" sz="1600" dirty="0">
                <a:solidFill>
                  <a:schemeClr val="bg2">
                    <a:lumMod val="50000"/>
                  </a:schemeClr>
                </a:solidFill>
              </a:rPr>
              <a:t>Revisar cada una de las dificultades y tomar nuestras propias decisiones.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9FD8B3F-3A2C-F446-8FC8-0309B943AB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2283" y="2139890"/>
            <a:ext cx="2013226" cy="251653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846762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2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557</TotalTime>
  <Words>464</Words>
  <Application>Microsoft Office PowerPoint</Application>
  <PresentationFormat>Carta (216 x 279 mm)</PresentationFormat>
  <Paragraphs>53</Paragraphs>
  <Slides>12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Symbol</vt:lpstr>
      <vt:lpstr>Tema de Office</vt:lpstr>
      <vt:lpstr>CAPACIDAD PARA LA TOMA DE DECISIONES</vt:lpstr>
      <vt:lpstr>OBJETIVOS DE LA FORMACIÓN  EN TOMA DE DECISIONES</vt:lpstr>
      <vt:lpstr>¿Qué significa “decidir”?</vt:lpstr>
      <vt:lpstr>Decidir antes de que</vt:lpstr>
      <vt:lpstr>¿Cómo aprendemos a decidir?</vt:lpstr>
      <vt:lpstr>Características de una  buena decisión</vt:lpstr>
      <vt:lpstr>Componentes de la Toma  de decisiones</vt:lpstr>
      <vt:lpstr>Etapas de una buena toma de decisiones</vt:lpstr>
      <vt:lpstr>Dificultades comunes para  la toma de decisión</vt:lpstr>
      <vt:lpstr>Tres recomendaciones para  la toma de decisiones</vt:lpstr>
      <vt:lpstr>PREGUNTAS: CUENTO EL VENDEDOR  DE EMPANADAS</vt:lpstr>
      <vt:lpstr>Escher: “Cóncavo  y Convexo”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CAPACIDAD PARA LA TOMA DE DECISONES</dc:title>
  <dc:creator>María Gatica</dc:creator>
  <cp:lastModifiedBy>Ximena Gómez Jofré</cp:lastModifiedBy>
  <cp:revision>18</cp:revision>
  <dcterms:created xsi:type="dcterms:W3CDTF">2022-01-30T12:11:37Z</dcterms:created>
  <dcterms:modified xsi:type="dcterms:W3CDTF">2022-05-13T20:12:22Z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B75C248B-8DC6-4726-9BDC-0D5116A2A28B</vt:lpwstr>
  </property>
  <property fmtid="{D5CDD505-2E9C-101B-9397-08002B2CF9AE}" pid="3" name="ArticulatePath">
    <vt:lpwstr>Presentación2</vt:lpwstr>
  </property>
</Properties>
</file>